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9"/>
  </p:notesMasterIdLst>
  <p:sldIdLst>
    <p:sldId id="256" r:id="rId5"/>
    <p:sldId id="283" r:id="rId6"/>
    <p:sldId id="5757" r:id="rId7"/>
    <p:sldId id="259" r:id="rId8"/>
    <p:sldId id="261" r:id="rId9"/>
    <p:sldId id="262" r:id="rId10"/>
    <p:sldId id="5097" r:id="rId11"/>
    <p:sldId id="5098" r:id="rId12"/>
    <p:sldId id="5672" r:id="rId13"/>
    <p:sldId id="5884" r:id="rId14"/>
    <p:sldId id="5717" r:id="rId15"/>
    <p:sldId id="5885" r:id="rId16"/>
    <p:sldId id="5877" r:id="rId17"/>
    <p:sldId id="5878" r:id="rId18"/>
    <p:sldId id="5937" r:id="rId19"/>
    <p:sldId id="5891" r:id="rId20"/>
    <p:sldId id="5970" r:id="rId21"/>
    <p:sldId id="5902" r:id="rId22"/>
    <p:sldId id="5969" r:id="rId23"/>
    <p:sldId id="5966" r:id="rId24"/>
    <p:sldId id="5967" r:id="rId25"/>
    <p:sldId id="5346" r:id="rId26"/>
    <p:sldId id="5968" r:id="rId27"/>
    <p:sldId id="5841" r:id="rId28"/>
    <p:sldId id="263" r:id="rId29"/>
    <p:sldId id="265" r:id="rId30"/>
    <p:sldId id="257" r:id="rId31"/>
    <p:sldId id="258" r:id="rId32"/>
    <p:sldId id="266" r:id="rId33"/>
    <p:sldId id="267" r:id="rId34"/>
    <p:sldId id="5951" r:id="rId35"/>
    <p:sldId id="5915" r:id="rId36"/>
    <p:sldId id="5912" r:id="rId37"/>
    <p:sldId id="5947" r:id="rId38"/>
    <p:sldId id="5916" r:id="rId39"/>
    <p:sldId id="5924" r:id="rId40"/>
    <p:sldId id="5917" r:id="rId41"/>
    <p:sldId id="5918" r:id="rId42"/>
    <p:sldId id="5914" r:id="rId43"/>
    <p:sldId id="5928" r:id="rId44"/>
    <p:sldId id="5733" r:id="rId45"/>
    <p:sldId id="5776" r:id="rId46"/>
    <p:sldId id="5929" r:id="rId47"/>
    <p:sldId id="542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6C6"/>
    <a:srgbClr val="FFFF99"/>
    <a:srgbClr val="FEB0B0"/>
    <a:srgbClr val="FFFFFF"/>
    <a:srgbClr val="009EDE"/>
    <a:srgbClr val="EFF2F5"/>
    <a:srgbClr val="FF9999"/>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61D52-0B15-447C-9B6F-2330134227D8}" v="1444" dt="2025-05-29T14:18:46.980"/>
    <p1510:client id="{12DA4140-F984-493F-9E97-7A6E8EDD91C1}" v="497" dt="2025-05-29T14:49:50.194"/>
    <p1510:client id="{542AFDF8-347C-0E51-DCE0-1DB697086C0D}" v="182" dt="2025-05-28T16:08:46.917"/>
    <p1510:client id="{A5C5C978-67F7-62D8-5B0F-008482DE161D}" v="97" dt="2025-05-28T20:21:1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pChg chg="mod">
          <ac:chgData name="Slutzky, Collin" userId="S::slutzky_c@cde.state.co.us::21f7fb5c-490d-42a4-8741-4ce78a53b03a" providerId="AD" clId="Web-{855620DC-F780-E423-C18A-8CF835E47B8C}" dt="2025-05-22T14:01:50.227" v="0" actId="20577"/>
          <ac:spMkLst>
            <pc:docMk/>
            <pc:sldMk cId="2365850526" sldId="5733"/>
            <ac:spMk id="3" creationId="{F737E5AD-A4D8-5218-9778-9BFD2F764487}"/>
          </ac:spMkLst>
        </pc:spChg>
      </pc:sldChg>
      <pc:sldChg chg="modSp">
        <pc:chgData name="Slutzky, Collin" userId="S::slutzky_c@cde.state.co.us::21f7fb5c-490d-42a4-8741-4ce78a53b03a" providerId="AD" clId="Web-{855620DC-F780-E423-C18A-8CF835E47B8C}" dt="2025-05-22T14:04:34.058" v="114" actId="20577"/>
        <pc:sldMkLst>
          <pc:docMk/>
          <pc:sldMk cId="467082449" sldId="5776"/>
        </pc:sldMkLst>
        <pc:spChg chg="mod">
          <ac:chgData name="Slutzky, Collin" userId="S::slutzky_c@cde.state.co.us::21f7fb5c-490d-42a4-8741-4ce78a53b03a" providerId="AD" clId="Web-{855620DC-F780-E423-C18A-8CF835E47B8C}" dt="2025-05-22T14:04:34.058" v="114" actId="20577"/>
          <ac:spMkLst>
            <pc:docMk/>
            <pc:sldMk cId="467082449" sldId="5776"/>
            <ac:spMk id="4" creationId="{B81E262B-2CF2-ED20-6409-E4416C90E5BE}"/>
          </ac:spMkLst>
        </pc:spChg>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modSp mod">
        <pc:chgData name="Gudka, Dawna" userId="823cceae-331b-41d6-9a63-34ad6d1db55c" providerId="ADAL" clId="{17A77E6B-17F7-44BC-BB42-A3AF249D67DC}" dt="2025-05-21T22:50:02.909" v="29" actId="20577"/>
        <pc:sldMkLst>
          <pc:docMk/>
          <pc:sldMk cId="3227145924" sldId="5097"/>
        </pc:sldMkLst>
        <pc:graphicFrameChg chg="modGraphic">
          <ac:chgData name="Gudka, Dawna" userId="823cceae-331b-41d6-9a63-34ad6d1db55c" providerId="ADAL" clId="{17A77E6B-17F7-44BC-BB42-A3AF249D67DC}" dt="2025-05-21T22:50:02.909" v="2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17A77E6B-17F7-44BC-BB42-A3AF249D67DC}" dt="2025-05-21T22:51:28.980" v="221" actId="20577"/>
        <pc:sldMkLst>
          <pc:docMk/>
          <pc:sldMk cId="1037917088" sldId="5098"/>
        </pc:sldMkLst>
        <pc:graphicFrameChg chg="mod modGraphic">
          <ac:chgData name="Gudka, Dawna" userId="823cceae-331b-41d6-9a63-34ad6d1db55c" providerId="ADAL" clId="{17A77E6B-17F7-44BC-BB42-A3AF249D67DC}" dt="2025-05-21T22:51:28.980" v="221"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modSp mod">
        <pc:chgData name="Heitman, Lindsey" userId="a9773a47-99d2-4599-9377-6d37e9ec0bd3" providerId="ADAL" clId="{11BBDE42-7877-45FF-9AEA-3976FAE64BD5}" dt="2025-02-19T22:03:18.763" v="237" actId="20577"/>
        <pc:sldMkLst>
          <pc:docMk/>
          <pc:sldMk cId="1037917088" sldId="5098"/>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pChg chg="mod ord">
          <ac:chgData name="Hoffman, Peter" userId="673cee94-26bd-4c2a-ab82-1b3669e2f049" providerId="ADAL" clId="{05061D52-0B15-447C-9B6F-2330134227D8}" dt="2025-05-29T14:18:46.981" v="1442" actId="6264"/>
          <ac:spMkLst>
            <pc:docMk/>
            <pc:sldMk cId="638276779" sldId="257"/>
            <ac:spMk id="2" creationId="{00000000-0000-0000-0000-000000000000}"/>
          </ac:spMkLst>
        </pc:spChg>
        <pc:spChg chg="mod ord">
          <ac:chgData name="Hoffman, Peter" userId="673cee94-26bd-4c2a-ab82-1b3669e2f049" providerId="ADAL" clId="{05061D52-0B15-447C-9B6F-2330134227D8}" dt="2025-05-29T14:18:46.981" v="1442" actId="6264"/>
          <ac:spMkLst>
            <pc:docMk/>
            <pc:sldMk cId="638276779" sldId="257"/>
            <ac:spMk id="3" creationId="{00000000-0000-0000-0000-000000000000}"/>
          </ac:spMkLst>
        </pc:spChg>
        <pc:spChg chg="mod ord">
          <ac:chgData name="Hoffman, Peter" userId="673cee94-26bd-4c2a-ab82-1b3669e2f049" providerId="ADAL" clId="{05061D52-0B15-447C-9B6F-2330134227D8}" dt="2025-05-29T14:18:46.981" v="1442" actId="6264"/>
          <ac:spMkLst>
            <pc:docMk/>
            <pc:sldMk cId="638276779" sldId="257"/>
            <ac:spMk id="4" creationId="{00000000-0000-0000-0000-000000000000}"/>
          </ac:spMkLst>
        </pc:spChg>
        <pc:spChg chg="add del mod">
          <ac:chgData name="Hoffman, Peter" userId="673cee94-26bd-4c2a-ab82-1b3669e2f049" providerId="ADAL" clId="{05061D52-0B15-447C-9B6F-2330134227D8}" dt="2025-05-29T14:18:46.981" v="1442" actId="6264"/>
          <ac:spMkLst>
            <pc:docMk/>
            <pc:sldMk cId="638276779" sldId="257"/>
            <ac:spMk id="7" creationId="{D197A5BD-4AD1-2E91-3B68-BA423082D0AF}"/>
          </ac:spMkLst>
        </pc:spChg>
        <pc:spChg chg="add del mod">
          <ac:chgData name="Hoffman, Peter" userId="673cee94-26bd-4c2a-ab82-1b3669e2f049" providerId="ADAL" clId="{05061D52-0B15-447C-9B6F-2330134227D8}" dt="2025-05-29T14:18:46.981" v="1442" actId="6264"/>
          <ac:spMkLst>
            <pc:docMk/>
            <pc:sldMk cId="638276779" sldId="257"/>
            <ac:spMk id="9" creationId="{C157E3BA-51B9-115B-6506-2AF23CF0047D}"/>
          </ac:spMkLst>
        </pc:spChg>
        <pc:spChg chg="add del mod">
          <ac:chgData name="Hoffman, Peter" userId="673cee94-26bd-4c2a-ab82-1b3669e2f049" providerId="ADAL" clId="{05061D52-0B15-447C-9B6F-2330134227D8}" dt="2025-05-29T14:18:46.981" v="1442" actId="6264"/>
          <ac:spMkLst>
            <pc:docMk/>
            <pc:sldMk cId="638276779" sldId="257"/>
            <ac:spMk id="10" creationId="{C62C446C-284C-BFAE-4C1B-3D8F9E002A2E}"/>
          </ac:spMkLst>
        </pc:spChg>
      </pc:sldChg>
      <pc:sldChg chg="addSp delSp modSp add mod chgLayout">
        <pc:chgData name="Hoffman, Peter" userId="673cee94-26bd-4c2a-ab82-1b3669e2f049" providerId="ADAL" clId="{05061D52-0B15-447C-9B6F-2330134227D8}" dt="2025-05-29T14:18:46.981" v="1442" actId="6264"/>
        <pc:sldMkLst>
          <pc:docMk/>
          <pc:sldMk cId="1638711916" sldId="258"/>
        </pc:sldMkLst>
        <pc:spChg chg="mod ord">
          <ac:chgData name="Hoffman, Peter" userId="673cee94-26bd-4c2a-ab82-1b3669e2f049" providerId="ADAL" clId="{05061D52-0B15-447C-9B6F-2330134227D8}" dt="2025-05-29T14:18:46.981" v="1442" actId="6264"/>
          <ac:spMkLst>
            <pc:docMk/>
            <pc:sldMk cId="1638711916" sldId="258"/>
            <ac:spMk id="2" creationId="{02DAA043-8A56-440B-A50F-FFBB0950E9DB}"/>
          </ac:spMkLst>
        </pc:spChg>
        <pc:spChg chg="mod ord">
          <ac:chgData name="Hoffman, Peter" userId="673cee94-26bd-4c2a-ab82-1b3669e2f049" providerId="ADAL" clId="{05061D52-0B15-447C-9B6F-2330134227D8}" dt="2025-05-29T14:18:46.981" v="1442" actId="6264"/>
          <ac:spMkLst>
            <pc:docMk/>
            <pc:sldMk cId="1638711916" sldId="258"/>
            <ac:spMk id="3" creationId="{26367119-460A-4800-A8A3-AAFA4673EB10}"/>
          </ac:spMkLst>
        </pc:spChg>
        <pc:spChg chg="mod ord">
          <ac:chgData name="Hoffman, Peter" userId="673cee94-26bd-4c2a-ab82-1b3669e2f049" providerId="ADAL" clId="{05061D52-0B15-447C-9B6F-2330134227D8}" dt="2025-05-29T14:18:46.981" v="1442" actId="6264"/>
          <ac:spMkLst>
            <pc:docMk/>
            <pc:sldMk cId="1638711916" sldId="258"/>
            <ac:spMk id="4" creationId="{F6A75160-3BEC-4A87-A65F-2C121CD59EFB}"/>
          </ac:spMkLst>
        </pc:spChg>
        <pc:spChg chg="add del mod">
          <ac:chgData name="Hoffman, Peter" userId="673cee94-26bd-4c2a-ab82-1b3669e2f049" providerId="ADAL" clId="{05061D52-0B15-447C-9B6F-2330134227D8}" dt="2025-05-29T14:18:46.981" v="1442" actId="6264"/>
          <ac:spMkLst>
            <pc:docMk/>
            <pc:sldMk cId="1638711916" sldId="258"/>
            <ac:spMk id="5" creationId="{CE976468-56EF-2C47-1AC4-C26F87A98D0D}"/>
          </ac:spMkLst>
        </pc:spChg>
        <pc:spChg chg="add del mod">
          <ac:chgData name="Hoffman, Peter" userId="673cee94-26bd-4c2a-ab82-1b3669e2f049" providerId="ADAL" clId="{05061D52-0B15-447C-9B6F-2330134227D8}" dt="2025-05-29T14:18:46.981" v="1442" actId="6264"/>
          <ac:spMkLst>
            <pc:docMk/>
            <pc:sldMk cId="1638711916" sldId="258"/>
            <ac:spMk id="6" creationId="{F4E921C5-4B21-AFE0-1933-B9D7867A7C9C}"/>
          </ac:spMkLst>
        </pc:spChg>
        <pc:spChg chg="add del mod">
          <ac:chgData name="Hoffman, Peter" userId="673cee94-26bd-4c2a-ab82-1b3669e2f049" providerId="ADAL" clId="{05061D52-0B15-447C-9B6F-2330134227D8}" dt="2025-05-29T14:18:46.981" v="1442" actId="6264"/>
          <ac:spMkLst>
            <pc:docMk/>
            <pc:sldMk cId="1638711916" sldId="258"/>
            <ac:spMk id="7" creationId="{E44862AD-A83A-C86B-0E65-3DAD1570C283}"/>
          </ac:spMkLst>
        </pc:spChg>
      </pc:sldChg>
      <pc:sldChg chg="addSp delSp modSp add mod chgLayout">
        <pc:chgData name="Hoffman, Peter" userId="673cee94-26bd-4c2a-ab82-1b3669e2f049" providerId="ADAL" clId="{05061D52-0B15-447C-9B6F-2330134227D8}" dt="2025-05-29T14:18:46.981" v="1442" actId="6264"/>
        <pc:sldMkLst>
          <pc:docMk/>
          <pc:sldMk cId="4155096050" sldId="263"/>
        </pc:sldMkLst>
        <pc:spChg chg="mod ord">
          <ac:chgData name="Hoffman, Peter" userId="673cee94-26bd-4c2a-ab82-1b3669e2f049" providerId="ADAL" clId="{05061D52-0B15-447C-9B6F-2330134227D8}" dt="2025-05-29T14:18:46.981" v="1442" actId="6264"/>
          <ac:spMkLst>
            <pc:docMk/>
            <pc:sldMk cId="4155096050" sldId="263"/>
            <ac:spMk id="2" creationId="{01B6C1AB-D63C-923A-60F3-FDD96CACB5BF}"/>
          </ac:spMkLst>
        </pc:spChg>
        <pc:spChg chg="mod ord">
          <ac:chgData name="Hoffman, Peter" userId="673cee94-26bd-4c2a-ab82-1b3669e2f049" providerId="ADAL" clId="{05061D52-0B15-447C-9B6F-2330134227D8}" dt="2025-05-29T14:18:46.981" v="1442" actId="6264"/>
          <ac:spMkLst>
            <pc:docMk/>
            <pc:sldMk cId="4155096050" sldId="263"/>
            <ac:spMk id="3" creationId="{B41ACE59-5F7C-2D4B-155B-1F6B53866099}"/>
          </ac:spMkLst>
        </pc:spChg>
        <pc:spChg chg="add del mod">
          <ac:chgData name="Hoffman, Peter" userId="673cee94-26bd-4c2a-ab82-1b3669e2f049" providerId="ADAL" clId="{05061D52-0B15-447C-9B6F-2330134227D8}" dt="2025-05-29T14:18:46.981" v="1442" actId="6264"/>
          <ac:spMkLst>
            <pc:docMk/>
            <pc:sldMk cId="4155096050" sldId="263"/>
            <ac:spMk id="4" creationId="{F691E785-4272-6CEB-ABA0-1D619E1F9334}"/>
          </ac:spMkLst>
        </pc:spChg>
        <pc:spChg chg="add del mod">
          <ac:chgData name="Hoffman, Peter" userId="673cee94-26bd-4c2a-ab82-1b3669e2f049" providerId="ADAL" clId="{05061D52-0B15-447C-9B6F-2330134227D8}" dt="2025-05-29T14:18:46.981" v="1442" actId="6264"/>
          <ac:spMkLst>
            <pc:docMk/>
            <pc:sldMk cId="4155096050" sldId="263"/>
            <ac:spMk id="5" creationId="{BF353F06-5AE2-BF2E-9E5B-969175B6F958}"/>
          </ac:spMkLst>
        </pc:spChg>
      </pc:sldChg>
      <pc:sldChg chg="addSp delSp modSp add mod chgLayout">
        <pc:chgData name="Hoffman, Peter" userId="673cee94-26bd-4c2a-ab82-1b3669e2f049" providerId="ADAL" clId="{05061D52-0B15-447C-9B6F-2330134227D8}" dt="2025-05-29T14:18:46.981" v="1442" actId="6264"/>
        <pc:sldMkLst>
          <pc:docMk/>
          <pc:sldMk cId="3878259165" sldId="265"/>
        </pc:sldMkLst>
        <pc:spChg chg="add del mod">
          <ac:chgData name="Hoffman, Peter" userId="673cee94-26bd-4c2a-ab82-1b3669e2f049" providerId="ADAL" clId="{05061D52-0B15-447C-9B6F-2330134227D8}" dt="2025-05-29T14:18:46.981" v="1442" actId="6264"/>
          <ac:spMkLst>
            <pc:docMk/>
            <pc:sldMk cId="3878259165" sldId="265"/>
            <ac:spMk id="2" creationId="{D6D3B61A-F31E-E4A7-BBB3-927356E52D3F}"/>
          </ac:spMkLst>
        </pc:spChg>
        <pc:spChg chg="mod ord">
          <ac:chgData name="Hoffman, Peter" userId="673cee94-26bd-4c2a-ab82-1b3669e2f049" providerId="ADAL" clId="{05061D52-0B15-447C-9B6F-2330134227D8}" dt="2025-05-29T14:18:46.981" v="1442" actId="6264"/>
          <ac:spMkLst>
            <pc:docMk/>
            <pc:sldMk cId="3878259165" sldId="265"/>
            <ac:spMk id="3" creationId="{D03901CB-AD22-4839-A75B-2E46DFFF56C3}"/>
          </ac:spMkLst>
        </pc:spChg>
        <pc:spChg chg="mod ord">
          <ac:chgData name="Hoffman, Peter" userId="673cee94-26bd-4c2a-ab82-1b3669e2f049" providerId="ADAL" clId="{05061D52-0B15-447C-9B6F-2330134227D8}" dt="2025-05-29T14:18:46.981" v="1442" actId="6264"/>
          <ac:spMkLst>
            <pc:docMk/>
            <pc:sldMk cId="3878259165" sldId="265"/>
            <ac:spMk id="4" creationId="{04D1FDF9-E5EA-88F0-52F0-10A3AC976808}"/>
          </ac:spMkLst>
        </pc:spChg>
        <pc:spChg chg="mod ord">
          <ac:chgData name="Hoffman, Peter" userId="673cee94-26bd-4c2a-ab82-1b3669e2f049" providerId="ADAL" clId="{05061D52-0B15-447C-9B6F-2330134227D8}" dt="2025-05-29T14:18:46.981" v="1442" actId="6264"/>
          <ac:spMkLst>
            <pc:docMk/>
            <pc:sldMk cId="3878259165" sldId="265"/>
            <ac:spMk id="5" creationId="{B8A5594E-C78C-B3BD-748C-61707D4DE59D}"/>
          </ac:spMkLst>
        </pc:spChg>
        <pc:spChg chg="add del mod">
          <ac:chgData name="Hoffman, Peter" userId="673cee94-26bd-4c2a-ab82-1b3669e2f049" providerId="ADAL" clId="{05061D52-0B15-447C-9B6F-2330134227D8}" dt="2025-05-29T14:18:46.981" v="1442" actId="6264"/>
          <ac:spMkLst>
            <pc:docMk/>
            <pc:sldMk cId="3878259165" sldId="265"/>
            <ac:spMk id="6" creationId="{BB05B3A0-F578-4C19-EC9C-D82AC9DEDB81}"/>
          </ac:spMkLst>
        </pc:spChg>
        <pc:spChg chg="add del mod">
          <ac:chgData name="Hoffman, Peter" userId="673cee94-26bd-4c2a-ab82-1b3669e2f049" providerId="ADAL" clId="{05061D52-0B15-447C-9B6F-2330134227D8}" dt="2025-05-29T14:18:46.981" v="1442" actId="6264"/>
          <ac:spMkLst>
            <pc:docMk/>
            <pc:sldMk cId="3878259165" sldId="265"/>
            <ac:spMk id="7" creationId="{4D1B8382-C23C-54A8-7F0B-17F076204D3D}"/>
          </ac:spMkLst>
        </pc:spChg>
      </pc:sldChg>
      <pc:sldChg chg="addSp delSp modSp add mod chgLayout">
        <pc:chgData name="Hoffman, Peter" userId="673cee94-26bd-4c2a-ab82-1b3669e2f049" providerId="ADAL" clId="{05061D52-0B15-447C-9B6F-2330134227D8}" dt="2025-05-29T14:18:46.981" v="1442" actId="6264"/>
        <pc:sldMkLst>
          <pc:docMk/>
          <pc:sldMk cId="296844926" sldId="266"/>
        </pc:sldMkLst>
        <pc:spChg chg="mod ord">
          <ac:chgData name="Hoffman, Peter" userId="673cee94-26bd-4c2a-ab82-1b3669e2f049" providerId="ADAL" clId="{05061D52-0B15-447C-9B6F-2330134227D8}" dt="2025-05-29T14:18:46.981" v="1442" actId="6264"/>
          <ac:spMkLst>
            <pc:docMk/>
            <pc:sldMk cId="296844926" sldId="266"/>
            <ac:spMk id="2" creationId="{AF5CDC77-3056-DFC2-E687-14C7B4CD34C8}"/>
          </ac:spMkLst>
        </pc:spChg>
        <pc:spChg chg="mod ord">
          <ac:chgData name="Hoffman, Peter" userId="673cee94-26bd-4c2a-ab82-1b3669e2f049" providerId="ADAL" clId="{05061D52-0B15-447C-9B6F-2330134227D8}" dt="2025-05-29T14:18:46.981" v="1442" actId="6264"/>
          <ac:spMkLst>
            <pc:docMk/>
            <pc:sldMk cId="296844926" sldId="266"/>
            <ac:spMk id="3" creationId="{3D6D6C03-4DAE-955C-9208-A37831A7AB86}"/>
          </ac:spMkLst>
        </pc:spChg>
        <pc:spChg chg="mod ord">
          <ac:chgData name="Hoffman, Peter" userId="673cee94-26bd-4c2a-ab82-1b3669e2f049" providerId="ADAL" clId="{05061D52-0B15-447C-9B6F-2330134227D8}" dt="2025-05-29T14:18:46.981" v="1442" actId="6264"/>
          <ac:spMkLst>
            <pc:docMk/>
            <pc:sldMk cId="296844926" sldId="266"/>
            <ac:spMk id="4" creationId="{B4946F06-F24D-9873-CB03-8554C162F1E4}"/>
          </ac:spMkLst>
        </pc:spChg>
        <pc:spChg chg="add del mod">
          <ac:chgData name="Hoffman, Peter" userId="673cee94-26bd-4c2a-ab82-1b3669e2f049" providerId="ADAL" clId="{05061D52-0B15-447C-9B6F-2330134227D8}" dt="2025-05-29T14:18:46.981" v="1442" actId="6264"/>
          <ac:spMkLst>
            <pc:docMk/>
            <pc:sldMk cId="296844926" sldId="266"/>
            <ac:spMk id="5" creationId="{EF3EEECF-9502-7933-2BA0-E5ACCB204BF0}"/>
          </ac:spMkLst>
        </pc:spChg>
        <pc:spChg chg="add del mod">
          <ac:chgData name="Hoffman, Peter" userId="673cee94-26bd-4c2a-ab82-1b3669e2f049" providerId="ADAL" clId="{05061D52-0B15-447C-9B6F-2330134227D8}" dt="2025-05-29T14:18:46.981" v="1442" actId="6264"/>
          <ac:spMkLst>
            <pc:docMk/>
            <pc:sldMk cId="296844926" sldId="266"/>
            <ac:spMk id="6" creationId="{2DCB187A-103C-9260-32D8-92FE37DDABFF}"/>
          </ac:spMkLst>
        </pc:spChg>
        <pc:spChg chg="add del mod">
          <ac:chgData name="Hoffman, Peter" userId="673cee94-26bd-4c2a-ab82-1b3669e2f049" providerId="ADAL" clId="{05061D52-0B15-447C-9B6F-2330134227D8}" dt="2025-05-29T14:18:46.981" v="1442" actId="6264"/>
          <ac:spMkLst>
            <pc:docMk/>
            <pc:sldMk cId="296844926" sldId="266"/>
            <ac:spMk id="7" creationId="{3F660118-A5B6-FE4A-3B53-D62AB5D602A1}"/>
          </ac:spMkLst>
        </pc:spChg>
      </pc:sldChg>
      <pc:sldChg chg="addSp delSp modSp add mod chgLayout">
        <pc:chgData name="Hoffman, Peter" userId="673cee94-26bd-4c2a-ab82-1b3669e2f049" providerId="ADAL" clId="{05061D52-0B15-447C-9B6F-2330134227D8}" dt="2025-05-28T16:23:00.241" v="1437" actId="27636"/>
        <pc:sldMkLst>
          <pc:docMk/>
          <pc:sldMk cId="217821678" sldId="5717"/>
        </pc:sldMkLst>
        <pc:spChg chg="mod ord">
          <ac:chgData name="Hoffman, Peter" userId="673cee94-26bd-4c2a-ab82-1b3669e2f049" providerId="ADAL" clId="{05061D52-0B15-447C-9B6F-2330134227D8}" dt="2025-05-28T16:09:53.312" v="3" actId="6264"/>
          <ac:spMkLst>
            <pc:docMk/>
            <pc:sldMk cId="217821678" sldId="5717"/>
            <ac:spMk id="2" creationId="{3DDAF700-112B-377B-B85B-BD93F961DDB5}"/>
          </ac:spMkLst>
        </pc:spChg>
        <pc:spChg chg="mod ord">
          <ac:chgData name="Hoffman, Peter" userId="673cee94-26bd-4c2a-ab82-1b3669e2f049" providerId="ADAL" clId="{05061D52-0B15-447C-9B6F-2330134227D8}" dt="2025-05-28T16:23:00.241" v="1437" actId="27636"/>
          <ac:spMkLst>
            <pc:docMk/>
            <pc:sldMk cId="217821678" sldId="5717"/>
            <ac:spMk id="3" creationId="{F764B1DE-04BB-648C-2D5B-E5B69B37A8B6}"/>
          </ac:spMkLst>
        </pc:spChg>
        <pc:spChg chg="add del mod">
          <ac:chgData name="Hoffman, Peter" userId="673cee94-26bd-4c2a-ab82-1b3669e2f049" providerId="ADAL" clId="{05061D52-0B15-447C-9B6F-2330134227D8}" dt="2025-05-28T16:09:53.312" v="3" actId="6264"/>
          <ac:spMkLst>
            <pc:docMk/>
            <pc:sldMk cId="217821678" sldId="5717"/>
            <ac:spMk id="4" creationId="{FEB1C414-D1F5-7ADE-C435-E8F543176CA5}"/>
          </ac:spMkLst>
        </pc:spChg>
        <pc:spChg chg="mod ord">
          <ac:chgData name="Hoffman, Peter" userId="673cee94-26bd-4c2a-ab82-1b3669e2f049" providerId="ADAL" clId="{05061D52-0B15-447C-9B6F-2330134227D8}" dt="2025-05-28T16:09:53.312" v="3" actId="6264"/>
          <ac:spMkLst>
            <pc:docMk/>
            <pc:sldMk cId="217821678" sldId="5717"/>
            <ac:spMk id="5" creationId="{65183089-16CC-356F-F08E-417D4392059F}"/>
          </ac:spMkLst>
        </pc:spChg>
        <pc:spChg chg="add del mod">
          <ac:chgData name="Hoffman, Peter" userId="673cee94-26bd-4c2a-ab82-1b3669e2f049" providerId="ADAL" clId="{05061D52-0B15-447C-9B6F-2330134227D8}" dt="2025-05-28T16:09:53.312" v="3" actId="6264"/>
          <ac:spMkLst>
            <pc:docMk/>
            <pc:sldMk cId="217821678" sldId="5717"/>
            <ac:spMk id="6" creationId="{A65961C6-6556-8023-9339-E33F4717DF86}"/>
          </ac:spMkLst>
        </pc:spChg>
        <pc:spChg chg="add del mod">
          <ac:chgData name="Hoffman, Peter" userId="673cee94-26bd-4c2a-ab82-1b3669e2f049" providerId="ADAL" clId="{05061D52-0B15-447C-9B6F-2330134227D8}" dt="2025-05-28T16:09:53.312" v="3" actId="6264"/>
          <ac:spMkLst>
            <pc:docMk/>
            <pc:sldMk cId="217821678" sldId="5717"/>
            <ac:spMk id="7" creationId="{3B7B1385-6531-B92A-CD50-75F312F036DC}"/>
          </ac:spMkLst>
        </pc:spChg>
        <pc:spChg chg="mod ord">
          <ac:chgData name="Hoffman, Peter" userId="673cee94-26bd-4c2a-ab82-1b3669e2f049" providerId="ADAL" clId="{05061D52-0B15-447C-9B6F-2330134227D8}" dt="2025-05-28T16:09:53.312" v="3" actId="6264"/>
          <ac:spMkLst>
            <pc:docMk/>
            <pc:sldMk cId="217821678" sldId="5717"/>
            <ac:spMk id="9" creationId="{2D5FB406-B2AB-9117-6785-9B83F774DFD1}"/>
          </ac:spMkLst>
        </pc:spChg>
        <pc:spChg chg="add del mod">
          <ac:chgData name="Hoffman, Peter" userId="673cee94-26bd-4c2a-ab82-1b3669e2f049" providerId="ADAL" clId="{05061D52-0B15-447C-9B6F-2330134227D8}" dt="2025-05-28T16:09:53.312" v="3" actId="6264"/>
          <ac:spMkLst>
            <pc:docMk/>
            <pc:sldMk cId="217821678" sldId="5717"/>
            <ac:spMk id="10" creationId="{DB2800AA-5D70-A66E-F27A-4C92A6C816C3}"/>
          </ac:spMkLst>
        </pc:spChg>
        <pc:spChg chg="add del mod">
          <ac:chgData name="Hoffman, Peter" userId="673cee94-26bd-4c2a-ab82-1b3669e2f049" providerId="ADAL" clId="{05061D52-0B15-447C-9B6F-2330134227D8}" dt="2025-05-28T16:09:53.312" v="3" actId="6264"/>
          <ac:spMkLst>
            <pc:docMk/>
            <pc:sldMk cId="217821678" sldId="5717"/>
            <ac:spMk id="11" creationId="{F9FF1415-E151-5121-4249-EA01990FC2E9}"/>
          </ac:spMkLst>
        </pc:spChg>
        <pc:graphicFrameChg chg="mod ord modGraphic">
          <ac:chgData name="Hoffman, Peter" userId="673cee94-26bd-4c2a-ab82-1b3669e2f049" providerId="ADAL" clId="{05061D52-0B15-447C-9B6F-2330134227D8}" dt="2025-05-28T16:10:32.201" v="14" actId="207"/>
          <ac:graphicFrameMkLst>
            <pc:docMk/>
            <pc:sldMk cId="217821678" sldId="5717"/>
            <ac:graphicFrameMk id="8" creationId="{C8A04FA6-368D-E02A-94E7-FE8E754B9DFD}"/>
          </ac:graphicFrameMkLst>
        </pc:graphicFrameChg>
      </pc:sldChg>
      <pc:sldChg chg="addSp delSp modSp add mod chgLayout">
        <pc:chgData name="Hoffman, Peter" userId="673cee94-26bd-4c2a-ab82-1b3669e2f049" providerId="ADAL" clId="{05061D52-0B15-447C-9B6F-2330134227D8}" dt="2025-05-28T16:18:32.241" v="1418" actId="20577"/>
        <pc:sldMkLst>
          <pc:docMk/>
          <pc:sldMk cId="709657538" sldId="5877"/>
        </pc:sldMkLst>
        <pc:spChg chg="add del mod">
          <ac:chgData name="Hoffman, Peter" userId="673cee94-26bd-4c2a-ab82-1b3669e2f049" providerId="ADAL" clId="{05061D52-0B15-447C-9B6F-2330134227D8}" dt="2025-05-28T16:09:53.312" v="3" actId="6264"/>
          <ac:spMkLst>
            <pc:docMk/>
            <pc:sldMk cId="709657538" sldId="5877"/>
            <ac:spMk id="2" creationId="{DF0A5AFC-EEBF-7067-A599-45E839A33AEE}"/>
          </ac:spMkLst>
        </pc:spChg>
        <pc:spChg chg="add del mod">
          <ac:chgData name="Hoffman, Peter" userId="673cee94-26bd-4c2a-ab82-1b3669e2f049" providerId="ADAL" clId="{05061D52-0B15-447C-9B6F-2330134227D8}" dt="2025-05-28T16:09:53.312" v="3" actId="6264"/>
          <ac:spMkLst>
            <pc:docMk/>
            <pc:sldMk cId="709657538" sldId="5877"/>
            <ac:spMk id="3" creationId="{7230350A-BA9F-EF25-09DA-366A4BAA627F}"/>
          </ac:spMkLst>
        </pc:spChg>
        <pc:spChg chg="mod ord">
          <ac:chgData name="Hoffman, Peter" userId="673cee94-26bd-4c2a-ab82-1b3669e2f049" providerId="ADAL" clId="{05061D52-0B15-447C-9B6F-2330134227D8}" dt="2025-05-28T16:09:53.312" v="3" actId="6264"/>
          <ac:spMkLst>
            <pc:docMk/>
            <pc:sldMk cId="709657538" sldId="5877"/>
            <ac:spMk id="4" creationId="{F235F8C0-BF86-621D-4A35-F2F5830BE909}"/>
          </ac:spMkLst>
        </pc:spChg>
        <pc:spChg chg="mod ord">
          <ac:chgData name="Hoffman, Peter" userId="673cee94-26bd-4c2a-ab82-1b3669e2f049" providerId="ADAL" clId="{05061D52-0B15-447C-9B6F-2330134227D8}" dt="2025-05-28T16:11:06.158" v="70" actId="20577"/>
          <ac:spMkLst>
            <pc:docMk/>
            <pc:sldMk cId="709657538" sldId="5877"/>
            <ac:spMk id="5" creationId="{B38E5F53-C663-9AA8-8E9F-1F44DF35CD4E}"/>
          </ac:spMkLst>
        </pc:spChg>
        <pc:spChg chg="mod ord">
          <ac:chgData name="Hoffman, Peter" userId="673cee94-26bd-4c2a-ab82-1b3669e2f049" providerId="ADAL" clId="{05061D52-0B15-447C-9B6F-2330134227D8}" dt="2025-05-28T16:18:32.241" v="1418" actId="20577"/>
          <ac:spMkLst>
            <pc:docMk/>
            <pc:sldMk cId="709657538" sldId="5877"/>
            <ac:spMk id="6" creationId="{51E4AB24-1240-0A7A-1583-3FF1DBD7E375}"/>
          </ac:spMkLst>
        </pc:spChg>
        <pc:spChg chg="mod ord">
          <ac:chgData name="Hoffman, Peter" userId="673cee94-26bd-4c2a-ab82-1b3669e2f049" providerId="ADAL" clId="{05061D52-0B15-447C-9B6F-2330134227D8}" dt="2025-05-28T16:09:53.312" v="3" actId="6264"/>
          <ac:spMkLst>
            <pc:docMk/>
            <pc:sldMk cId="709657538" sldId="5877"/>
            <ac:spMk id="7" creationId="{3C8D6169-7029-74CA-F329-40A8A33F355A}"/>
          </ac:spMkLst>
        </pc:spChg>
        <pc:spChg chg="mod ord">
          <ac:chgData name="Hoffman, Peter" userId="673cee94-26bd-4c2a-ab82-1b3669e2f049" providerId="ADAL" clId="{05061D52-0B15-447C-9B6F-2330134227D8}" dt="2025-05-28T16:09:53.312" v="3" actId="6264"/>
          <ac:spMkLst>
            <pc:docMk/>
            <pc:sldMk cId="709657538" sldId="5877"/>
            <ac:spMk id="8" creationId="{A5891201-BF53-830C-4125-3553CAFDFA73}"/>
          </ac:spMkLst>
        </pc:spChg>
        <pc:spChg chg="add del mod">
          <ac:chgData name="Hoffman, Peter" userId="673cee94-26bd-4c2a-ab82-1b3669e2f049" providerId="ADAL" clId="{05061D52-0B15-447C-9B6F-2330134227D8}" dt="2025-05-28T16:09:53.312" v="3" actId="6264"/>
          <ac:spMkLst>
            <pc:docMk/>
            <pc:sldMk cId="709657538" sldId="5877"/>
            <ac:spMk id="9" creationId="{C4841525-9F35-94A7-889D-404647C17F38}"/>
          </ac:spMkLst>
        </pc:spChg>
        <pc:spChg chg="add del mod">
          <ac:chgData name="Hoffman, Peter" userId="673cee94-26bd-4c2a-ab82-1b3669e2f049" providerId="ADAL" clId="{05061D52-0B15-447C-9B6F-2330134227D8}" dt="2025-05-28T16:09:53.312" v="3" actId="6264"/>
          <ac:spMkLst>
            <pc:docMk/>
            <pc:sldMk cId="709657538" sldId="5877"/>
            <ac:spMk id="10" creationId="{9AC8B369-CE25-A691-AFA9-EE6E4FF52171}"/>
          </ac:spMkLst>
        </pc:spChg>
        <pc:spChg chg="add del mod">
          <ac:chgData name="Hoffman, Peter" userId="673cee94-26bd-4c2a-ab82-1b3669e2f049" providerId="ADAL" clId="{05061D52-0B15-447C-9B6F-2330134227D8}" dt="2025-05-28T16:09:53.312" v="3" actId="6264"/>
          <ac:spMkLst>
            <pc:docMk/>
            <pc:sldMk cId="709657538" sldId="5877"/>
            <ac:spMk id="11" creationId="{2B715E40-5110-A18B-99FB-1ECC20145DE6}"/>
          </ac:spMkLst>
        </pc:spChg>
      </pc:sldChg>
      <pc:sldChg chg="addSp delSp modSp add mod chgLayout">
        <pc:chgData name="Hoffman, Peter" userId="673cee94-26bd-4c2a-ab82-1b3669e2f049" providerId="ADAL" clId="{05061D52-0B15-447C-9B6F-2330134227D8}" dt="2025-05-28T16:09:53.312" v="3" actId="6264"/>
        <pc:sldMkLst>
          <pc:docMk/>
          <pc:sldMk cId="1702993866" sldId="5878"/>
        </pc:sldMkLst>
        <pc:spChg chg="add del mod">
          <ac:chgData name="Hoffman, Peter" userId="673cee94-26bd-4c2a-ab82-1b3669e2f049" providerId="ADAL" clId="{05061D52-0B15-447C-9B6F-2330134227D8}" dt="2025-05-28T16:09:53.312" v="3" actId="6264"/>
          <ac:spMkLst>
            <pc:docMk/>
            <pc:sldMk cId="1702993866" sldId="5878"/>
            <ac:spMk id="2" creationId="{60C7080D-F958-D8DA-9FFE-1A41CFC97EB7}"/>
          </ac:spMkLst>
        </pc:spChg>
        <pc:spChg chg="add del mod">
          <ac:chgData name="Hoffman, Peter" userId="673cee94-26bd-4c2a-ab82-1b3669e2f049" providerId="ADAL" clId="{05061D52-0B15-447C-9B6F-2330134227D8}" dt="2025-05-28T16:09:53.312" v="3" actId="6264"/>
          <ac:spMkLst>
            <pc:docMk/>
            <pc:sldMk cId="1702993866" sldId="5878"/>
            <ac:spMk id="3" creationId="{697FB7C4-C90C-8365-1157-A8A3BA3518F3}"/>
          </ac:spMkLst>
        </pc:spChg>
        <pc:spChg chg="mod ord">
          <ac:chgData name="Hoffman, Peter" userId="673cee94-26bd-4c2a-ab82-1b3669e2f049" providerId="ADAL" clId="{05061D52-0B15-447C-9B6F-2330134227D8}" dt="2025-05-28T16:09:53.312" v="3" actId="6264"/>
          <ac:spMkLst>
            <pc:docMk/>
            <pc:sldMk cId="1702993866" sldId="5878"/>
            <ac:spMk id="4" creationId="{F66FEF12-2FE0-E447-00FD-13B716EE2DBB}"/>
          </ac:spMkLst>
        </pc:spChg>
        <pc:spChg chg="add del mod">
          <ac:chgData name="Hoffman, Peter" userId="673cee94-26bd-4c2a-ab82-1b3669e2f049" providerId="ADAL" clId="{05061D52-0B15-447C-9B6F-2330134227D8}" dt="2025-05-28T16:09:53.312" v="3" actId="6264"/>
          <ac:spMkLst>
            <pc:docMk/>
            <pc:sldMk cId="1702993866" sldId="5878"/>
            <ac:spMk id="5" creationId="{84F6947B-65E8-1E7D-925D-BF72AF312D2B}"/>
          </ac:spMkLst>
        </pc:spChg>
        <pc:spChg chg="mod ord">
          <ac:chgData name="Hoffman, Peter" userId="673cee94-26bd-4c2a-ab82-1b3669e2f049" providerId="ADAL" clId="{05061D52-0B15-447C-9B6F-2330134227D8}" dt="2025-05-28T16:09:53.312" v="3" actId="6264"/>
          <ac:spMkLst>
            <pc:docMk/>
            <pc:sldMk cId="1702993866" sldId="5878"/>
            <ac:spMk id="7" creationId="{0F181416-BD09-175F-CCB6-050ADE41ABE9}"/>
          </ac:spMkLst>
        </pc:spChg>
        <pc:spChg chg="mod ord">
          <ac:chgData name="Hoffman, Peter" userId="673cee94-26bd-4c2a-ab82-1b3669e2f049" providerId="ADAL" clId="{05061D52-0B15-447C-9B6F-2330134227D8}" dt="2025-05-28T16:09:53.312" v="3" actId="6264"/>
          <ac:spMkLst>
            <pc:docMk/>
            <pc:sldMk cId="1702993866" sldId="5878"/>
            <ac:spMk id="8" creationId="{4BBCFF0D-097B-E591-B727-9FECAE1F0768}"/>
          </ac:spMkLst>
        </pc:spChg>
      </pc:sldChg>
      <pc:sldChg chg="addSp delSp modSp add mod chgLayout">
        <pc:chgData name="Hoffman, Peter" userId="673cee94-26bd-4c2a-ab82-1b3669e2f049" providerId="ADAL" clId="{05061D52-0B15-447C-9B6F-2330134227D8}" dt="2025-05-28T16:09:53.312" v="3" actId="6264"/>
        <pc:sldMkLst>
          <pc:docMk/>
          <pc:sldMk cId="2656361666" sldId="5884"/>
        </pc:sldMkLst>
        <pc:spChg chg="add del mod">
          <ac:chgData name="Hoffman, Peter" userId="673cee94-26bd-4c2a-ab82-1b3669e2f049" providerId="ADAL" clId="{05061D52-0B15-447C-9B6F-2330134227D8}" dt="2025-05-28T16:09:53.312" v="3" actId="6264"/>
          <ac:spMkLst>
            <pc:docMk/>
            <pc:sldMk cId="2656361666" sldId="5884"/>
            <ac:spMk id="2" creationId="{027BB229-1A45-964E-AB06-9FA283D9CDBB}"/>
          </ac:spMkLst>
        </pc:spChg>
        <pc:spChg chg="add del mod">
          <ac:chgData name="Hoffman, Peter" userId="673cee94-26bd-4c2a-ab82-1b3669e2f049" providerId="ADAL" clId="{05061D52-0B15-447C-9B6F-2330134227D8}" dt="2025-05-28T16:09:53.312" v="3" actId="6264"/>
          <ac:spMkLst>
            <pc:docMk/>
            <pc:sldMk cId="2656361666" sldId="5884"/>
            <ac:spMk id="3" creationId="{020B0528-89C7-CF74-E9AA-4C54ADB23B62}"/>
          </ac:spMkLst>
        </pc:spChg>
        <pc:spChg chg="mod ord">
          <ac:chgData name="Hoffman, Peter" userId="673cee94-26bd-4c2a-ab82-1b3669e2f049" providerId="ADAL" clId="{05061D52-0B15-447C-9B6F-2330134227D8}" dt="2025-05-28T16:09:53.312" v="3" actId="6264"/>
          <ac:spMkLst>
            <pc:docMk/>
            <pc:sldMk cId="2656361666" sldId="5884"/>
            <ac:spMk id="4" creationId="{D2905EE3-4AC5-6890-E24E-8E4E5977ACA1}"/>
          </ac:spMkLst>
        </pc:spChg>
        <pc:spChg chg="mod ord">
          <ac:chgData name="Hoffman, Peter" userId="673cee94-26bd-4c2a-ab82-1b3669e2f049" providerId="ADAL" clId="{05061D52-0B15-447C-9B6F-2330134227D8}" dt="2025-05-28T16:09:53.312" v="3" actId="6264"/>
          <ac:spMkLst>
            <pc:docMk/>
            <pc:sldMk cId="2656361666" sldId="5884"/>
            <ac:spMk id="5" creationId="{9D3C13E5-8102-DEB9-68BC-B6FC55D73169}"/>
          </ac:spMkLst>
        </pc:spChg>
        <pc:spChg chg="mod ord">
          <ac:chgData name="Hoffman, Peter" userId="673cee94-26bd-4c2a-ab82-1b3669e2f049" providerId="ADAL" clId="{05061D52-0B15-447C-9B6F-2330134227D8}" dt="2025-05-28T16:09:53.312" v="3" actId="6264"/>
          <ac:spMkLst>
            <pc:docMk/>
            <pc:sldMk cId="2656361666" sldId="5884"/>
            <ac:spMk id="6" creationId="{53F26524-622E-074C-062C-A588CC1C6EB2}"/>
          </ac:spMkLst>
        </pc:spChg>
        <pc:spChg chg="add del mod">
          <ac:chgData name="Hoffman, Peter" userId="673cee94-26bd-4c2a-ab82-1b3669e2f049" providerId="ADAL" clId="{05061D52-0B15-447C-9B6F-2330134227D8}" dt="2025-05-28T16:09:53.312" v="3" actId="6264"/>
          <ac:spMkLst>
            <pc:docMk/>
            <pc:sldMk cId="2656361666" sldId="5884"/>
            <ac:spMk id="7" creationId="{0BB79095-132D-09AF-D084-D348A1DBE5F2}"/>
          </ac:spMkLst>
        </pc:spChg>
      </pc:sldChg>
      <pc:sldChg chg="addSp delSp modSp add mod chgLayout">
        <pc:chgData name="Hoffman, Peter" userId="673cee94-26bd-4c2a-ab82-1b3669e2f049" providerId="ADAL" clId="{05061D52-0B15-447C-9B6F-2330134227D8}" dt="2025-05-28T16:09:53.312" v="3" actId="6264"/>
        <pc:sldMkLst>
          <pc:docMk/>
          <pc:sldMk cId="668070653" sldId="5885"/>
        </pc:sldMkLst>
        <pc:spChg chg="mod ord">
          <ac:chgData name="Hoffman, Peter" userId="673cee94-26bd-4c2a-ab82-1b3669e2f049" providerId="ADAL" clId="{05061D52-0B15-447C-9B6F-2330134227D8}" dt="2025-05-28T16:09:53.312" v="3" actId="6264"/>
          <ac:spMkLst>
            <pc:docMk/>
            <pc:sldMk cId="668070653" sldId="5885"/>
            <ac:spMk id="2" creationId="{7B045451-370F-169E-6123-44E41C7EDBED}"/>
          </ac:spMkLst>
        </pc:spChg>
        <pc:spChg chg="mod ord">
          <ac:chgData name="Hoffman, Peter" userId="673cee94-26bd-4c2a-ab82-1b3669e2f049" providerId="ADAL" clId="{05061D52-0B15-447C-9B6F-2330134227D8}" dt="2025-05-28T16:09:53.312" v="3" actId="6264"/>
          <ac:spMkLst>
            <pc:docMk/>
            <pc:sldMk cId="668070653" sldId="5885"/>
            <ac:spMk id="3" creationId="{7E224116-1325-317E-B26C-E4696976C2DC}"/>
          </ac:spMkLst>
        </pc:spChg>
        <pc:spChg chg="mod ord">
          <ac:chgData name="Hoffman, Peter" userId="673cee94-26bd-4c2a-ab82-1b3669e2f049" providerId="ADAL" clId="{05061D52-0B15-447C-9B6F-2330134227D8}" dt="2025-05-28T16:09:53.312" v="3" actId="6264"/>
          <ac:spMkLst>
            <pc:docMk/>
            <pc:sldMk cId="668070653" sldId="5885"/>
            <ac:spMk id="4" creationId="{95F17ACD-88BC-E756-FCFC-9BC777A7CCC4}"/>
          </ac:spMkLst>
        </pc:spChg>
        <pc:spChg chg="mod ord">
          <ac:chgData name="Hoffman, Peter" userId="673cee94-26bd-4c2a-ab82-1b3669e2f049" providerId="ADAL" clId="{05061D52-0B15-447C-9B6F-2330134227D8}" dt="2025-05-28T16:09:53.312" v="3" actId="6264"/>
          <ac:spMkLst>
            <pc:docMk/>
            <pc:sldMk cId="668070653" sldId="5885"/>
            <ac:spMk id="5" creationId="{7C2D554C-D560-4979-6517-BF6700637BE4}"/>
          </ac:spMkLst>
        </pc:spChg>
        <pc:spChg chg="mod ord">
          <ac:chgData name="Hoffman, Peter" userId="673cee94-26bd-4c2a-ab82-1b3669e2f049" providerId="ADAL" clId="{05061D52-0B15-447C-9B6F-2330134227D8}" dt="2025-05-28T16:09:53.312" v="3" actId="6264"/>
          <ac:spMkLst>
            <pc:docMk/>
            <pc:sldMk cId="668070653" sldId="5885"/>
            <ac:spMk id="6" creationId="{435F1713-9244-03D2-4A5A-B0FAA24E39D5}"/>
          </ac:spMkLst>
        </pc:spChg>
        <pc:spChg chg="add del mod">
          <ac:chgData name="Hoffman, Peter" userId="673cee94-26bd-4c2a-ab82-1b3669e2f049" providerId="ADAL" clId="{05061D52-0B15-447C-9B6F-2330134227D8}" dt="2025-05-28T16:09:53.312" v="3" actId="6264"/>
          <ac:spMkLst>
            <pc:docMk/>
            <pc:sldMk cId="668070653" sldId="5885"/>
            <ac:spMk id="7" creationId="{5868AB82-7D58-5F2C-F37A-6E31EB41AABE}"/>
          </ac:spMkLst>
        </pc:spChg>
        <pc:spChg chg="add del mod">
          <ac:chgData name="Hoffman, Peter" userId="673cee94-26bd-4c2a-ab82-1b3669e2f049" providerId="ADAL" clId="{05061D52-0B15-447C-9B6F-2330134227D8}" dt="2025-05-28T16:09:53.312" v="3" actId="6264"/>
          <ac:spMkLst>
            <pc:docMk/>
            <pc:sldMk cId="668070653" sldId="5885"/>
            <ac:spMk id="8" creationId="{F931593B-52F4-F8CD-D2F5-638ECF978E31}"/>
          </ac:spMkLst>
        </pc:spChg>
        <pc:spChg chg="add del mod">
          <ac:chgData name="Hoffman, Peter" userId="673cee94-26bd-4c2a-ab82-1b3669e2f049" providerId="ADAL" clId="{05061D52-0B15-447C-9B6F-2330134227D8}" dt="2025-05-28T16:09:53.312" v="3" actId="6264"/>
          <ac:spMkLst>
            <pc:docMk/>
            <pc:sldMk cId="668070653" sldId="5885"/>
            <ac:spMk id="9" creationId="{F294BAF5-0861-1117-8C7F-FE53A9C4ADF7}"/>
          </ac:spMkLst>
        </pc:spChg>
        <pc:spChg chg="add del mod">
          <ac:chgData name="Hoffman, Peter" userId="673cee94-26bd-4c2a-ab82-1b3669e2f049" providerId="ADAL" clId="{05061D52-0B15-447C-9B6F-2330134227D8}" dt="2025-05-28T16:09:53.312" v="3" actId="6264"/>
          <ac:spMkLst>
            <pc:docMk/>
            <pc:sldMk cId="668070653" sldId="5885"/>
            <ac:spMk id="10" creationId="{BEE336B3-F327-4879-26FC-0407E3998F0B}"/>
          </ac:spMkLst>
        </pc:spChg>
        <pc:spChg chg="add del mod">
          <ac:chgData name="Hoffman, Peter" userId="673cee94-26bd-4c2a-ab82-1b3669e2f049" providerId="ADAL" clId="{05061D52-0B15-447C-9B6F-2330134227D8}" dt="2025-05-28T16:09:53.312" v="3" actId="6264"/>
          <ac:spMkLst>
            <pc:docMk/>
            <pc:sldMk cId="668070653" sldId="5885"/>
            <ac:spMk id="11" creationId="{B3D894A1-D8D7-6025-8531-ABA34BA28612}"/>
          </ac:spMkLst>
        </pc:spChg>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pChg chg="mod">
          <ac:chgData name="Hoffman, Peter" userId="673cee94-26bd-4c2a-ab82-1b3669e2f049" providerId="ADAL" clId="{05061D52-0B15-447C-9B6F-2330134227D8}" dt="2025-05-28T16:09:48.896" v="1" actId="27636"/>
          <ac:spMkLst>
            <pc:docMk/>
            <pc:sldMk cId="2793901213" sldId="5962"/>
            <ac:spMk id="2" creationId="{0DE7E1F4-78AE-9B45-CECC-626434920EDF}"/>
          </ac:spMkLst>
        </pc:spChg>
      </pc:sldChg>
      <pc:sldChg chg="modSp mod">
        <pc:chgData name="Hoffman, Peter" userId="673cee94-26bd-4c2a-ab82-1b3669e2f049" providerId="ADAL" clId="{05061D52-0B15-447C-9B6F-2330134227D8}" dt="2025-05-28T16:09:48.903" v="2" actId="27636"/>
        <pc:sldMkLst>
          <pc:docMk/>
          <pc:sldMk cId="2023837616" sldId="5964"/>
        </pc:sldMkLst>
        <pc:spChg chg="mod">
          <ac:chgData name="Hoffman, Peter" userId="673cee94-26bd-4c2a-ab82-1b3669e2f049" providerId="ADAL" clId="{05061D52-0B15-447C-9B6F-2330134227D8}" dt="2025-05-28T16:09:48.903" v="2" actId="27636"/>
          <ac:spMkLst>
            <pc:docMk/>
            <pc:sldMk cId="2023837616" sldId="5964"/>
            <ac:spMk id="2" creationId="{DCABC521-E9BB-A8D5-3533-7A07A086F99F}"/>
          </ac:spMkLst>
        </pc:spChg>
      </pc:sldChg>
      <pc:sldChg chg="modSp mod">
        <pc:chgData name="Hoffman, Peter" userId="673cee94-26bd-4c2a-ab82-1b3669e2f049" providerId="ADAL" clId="{05061D52-0B15-447C-9B6F-2330134227D8}" dt="2025-05-29T14:18:33.413" v="1439" actId="27636"/>
        <pc:sldMkLst>
          <pc:docMk/>
          <pc:sldMk cId="933505642" sldId="5966"/>
        </pc:sldMkLst>
        <pc:spChg chg="mod">
          <ac:chgData name="Hoffman, Peter" userId="673cee94-26bd-4c2a-ab82-1b3669e2f049" providerId="ADAL" clId="{05061D52-0B15-447C-9B6F-2330134227D8}" dt="2025-05-29T14:18:33.413" v="1439" actId="27636"/>
          <ac:spMkLst>
            <pc:docMk/>
            <pc:sldMk cId="933505642" sldId="5966"/>
            <ac:spMk id="2" creationId="{19D0A556-5DD7-6436-44DC-F839E00BE478}"/>
          </ac:spMkLst>
        </pc:spChg>
      </pc:sldChg>
      <pc:sldChg chg="modSp mod">
        <pc:chgData name="Hoffman, Peter" userId="673cee94-26bd-4c2a-ab82-1b3669e2f049" providerId="ADAL" clId="{05061D52-0B15-447C-9B6F-2330134227D8}" dt="2025-05-29T14:18:33.425" v="1440" actId="27636"/>
        <pc:sldMkLst>
          <pc:docMk/>
          <pc:sldMk cId="2044305962" sldId="5968"/>
        </pc:sldMkLst>
        <pc:spChg chg="mod">
          <ac:chgData name="Hoffman, Peter" userId="673cee94-26bd-4c2a-ab82-1b3669e2f049" providerId="ADAL" clId="{05061D52-0B15-447C-9B6F-2330134227D8}" dt="2025-05-29T14:18:33.425" v="1440" actId="27636"/>
          <ac:spMkLst>
            <pc:docMk/>
            <pc:sldMk cId="2044305962" sldId="5968"/>
            <ac:spMk id="7" creationId="{F4733FDE-4334-3299-FB9B-822587DED51D}"/>
          </ac:spMkLst>
        </pc:spChg>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sldChg>
      <pc:sldChg chg="modSp mod">
        <pc:chgData name="Wenzel, Brooke" userId="672bf8d3-b15b-4e02-a6d1-39319a0df09b" providerId="ADAL" clId="{B596C711-6AB2-476F-A518-D90EDB24F5B1}" dt="2025-02-19T18:36:17.433" v="87" actId="404"/>
        <pc:sldMkLst>
          <pc:docMk/>
          <pc:sldMk cId="3227145924" sldId="5097"/>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pChg chg="mod">
          <ac:chgData name="Rhodes, Tara" userId="S::rhodes_t@cde.state.co.us::566307b0-1e17-4826-87e1-0feb85a922f2" providerId="AD" clId="Web-{A5C5C978-67F7-62D8-5B0F-008482DE161D}" dt="2025-05-28T20:20:16.848" v="61" actId="20577"/>
          <ac:spMkLst>
            <pc:docMk/>
            <pc:sldMk cId="3702270092" sldId="5924"/>
            <ac:spMk id="3" creationId="{0A147C3C-E991-5461-11CA-E03687F0361E}"/>
          </ac:spMkLst>
        </pc:spChg>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pChg chg="mod">
          <ac:chgData name="Rhodes, Tara" userId="S::rhodes_t@cde.state.co.us::566307b0-1e17-4826-87e1-0feb85a922f2" providerId="AD" clId="Web-{A5C5C978-67F7-62D8-5B0F-008482DE161D}" dt="2025-05-28T20:20:28.051" v="95" actId="20577"/>
          <ac:spMkLst>
            <pc:docMk/>
            <pc:sldMk cId="1199086367" sldId="5947"/>
            <ac:spMk id="3" creationId="{F3EBC959-9E41-BB10-1E87-B1064763279B}"/>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pChg chg="mod ord">
          <ac:chgData name="Ward, Reagan" userId="27291eb4-8241-4961-9e69-8c66e34cc5b0" providerId="ADAL" clId="{5F8DBDBA-CD34-4C24-8E2C-5CCD7EDA5FE7}" dt="2025-05-22T15:28:08.911" v="3000" actId="20577"/>
          <ac:spMkLst>
            <pc:docMk/>
            <pc:sldMk cId="324107815" sldId="267"/>
            <ac:spMk id="2" creationId="{7278E74C-FD6D-B80F-3EDB-EBFF885F095D}"/>
          </ac:spMkLst>
        </pc:spChg>
        <pc:spChg chg="mod ord">
          <ac:chgData name="Ward, Reagan" userId="27291eb4-8241-4961-9e69-8c66e34cc5b0" providerId="ADAL" clId="{5F8DBDBA-CD34-4C24-8E2C-5CCD7EDA5FE7}" dt="2025-05-22T15:27:57.196" v="2973" actId="207"/>
          <ac:spMkLst>
            <pc:docMk/>
            <pc:sldMk cId="324107815" sldId="267"/>
            <ac:spMk id="3" creationId="{4C1BABE7-BB3A-3447-BF62-A9D350086BE0}"/>
          </ac:spMkLst>
        </pc:spChg>
        <pc:spChg chg="mod ord">
          <ac:chgData name="Ward, Reagan" userId="27291eb4-8241-4961-9e69-8c66e34cc5b0" providerId="ADAL" clId="{5F8DBDBA-CD34-4C24-8E2C-5CCD7EDA5FE7}" dt="2025-05-22T15:25:30.571" v="2957" actId="6264"/>
          <ac:spMkLst>
            <pc:docMk/>
            <pc:sldMk cId="324107815" sldId="267"/>
            <ac:spMk id="4" creationId="{05B92766-8C79-2E8F-3D94-DFECC9E2BE2A}"/>
          </ac:spMkLst>
        </pc:spChg>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pChg chg="mod ord">
          <ac:chgData name="Ward, Reagan" userId="27291eb4-8241-4961-9e69-8c66e34cc5b0" providerId="ADAL" clId="{5F8DBDBA-CD34-4C24-8E2C-5CCD7EDA5FE7}" dt="2025-05-22T13:41:22.225" v="2814" actId="6264"/>
          <ac:spMkLst>
            <pc:docMk/>
            <pc:sldMk cId="467082449" sldId="5776"/>
            <ac:spMk id="2" creationId="{747C00A6-62E0-5402-BC2A-31E0453FB54A}"/>
          </ac:spMkLst>
        </pc:spChg>
        <pc:spChg chg="mod ord">
          <ac:chgData name="Ward, Reagan" userId="27291eb4-8241-4961-9e69-8c66e34cc5b0" providerId="ADAL" clId="{5F8DBDBA-CD34-4C24-8E2C-5CCD7EDA5FE7}" dt="2025-05-22T14:36:18.643" v="2829" actId="20577"/>
          <ac:spMkLst>
            <pc:docMk/>
            <pc:sldMk cId="467082449" sldId="5776"/>
            <ac:spMk id="4" creationId="{B81E262B-2CF2-ED20-6409-E4416C90E5BE}"/>
          </ac:spMkLst>
        </pc:spChg>
        <pc:spChg chg="mod ord">
          <ac:chgData name="Ward, Reagan" userId="27291eb4-8241-4961-9e69-8c66e34cc5b0" providerId="ADAL" clId="{5F8DBDBA-CD34-4C24-8E2C-5CCD7EDA5FE7}" dt="2025-05-22T13:41:22.225" v="2814" actId="6264"/>
          <ac:spMkLst>
            <pc:docMk/>
            <pc:sldMk cId="467082449" sldId="5776"/>
            <ac:spMk id="5" creationId="{3B983160-F26B-7FC2-8EBA-4371D707D435}"/>
          </ac:spMkLst>
        </pc:spChg>
        <pc:spChg chg="mod ord">
          <ac:chgData name="Ward, Reagan" userId="27291eb4-8241-4961-9e69-8c66e34cc5b0" providerId="ADAL" clId="{5F8DBDBA-CD34-4C24-8E2C-5CCD7EDA5FE7}" dt="2025-05-22T13:41:22.225" v="2814" actId="6264"/>
          <ac:spMkLst>
            <pc:docMk/>
            <pc:sldMk cId="467082449" sldId="5776"/>
            <ac:spMk id="6" creationId="{CE9DABD7-BF99-4E7D-9AF0-F81A72D8AA0A}"/>
          </ac:spMkLst>
        </pc:spChg>
        <pc:spChg chg="mod ord">
          <ac:chgData name="Ward, Reagan" userId="27291eb4-8241-4961-9e69-8c66e34cc5b0" providerId="ADAL" clId="{5F8DBDBA-CD34-4C24-8E2C-5CCD7EDA5FE7}" dt="2025-05-22T13:41:22.225" v="2814" actId="6264"/>
          <ac:spMkLst>
            <pc:docMk/>
            <pc:sldMk cId="467082449" sldId="5776"/>
            <ac:spMk id="7" creationId="{50F1C93C-6592-AD92-EB9B-B5C4ED9D969C}"/>
          </ac:spMkLst>
        </pc:spChg>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graphicFrameChg chg="mod modGraphic">
          <ac:chgData name="Ward, Reagan" userId="27291eb4-8241-4961-9e69-8c66e34cc5b0" providerId="ADAL" clId="{5F8DBDBA-CD34-4C24-8E2C-5CCD7EDA5FE7}" dt="2025-05-21T22:16:14.662" v="2394" actId="207"/>
          <ac:graphicFrameMkLst>
            <pc:docMk/>
            <pc:sldMk cId="4151373932" sldId="5891"/>
            <ac:graphicFrameMk id="11" creationId="{5DE48798-D7E0-31A8-866A-903461F57BA2}"/>
          </ac:graphicFrameMkLst>
        </pc:graphicFrameChg>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1974436417" sldId="5912"/>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pChg chg="mod">
          <ac:chgData name="Ward, Reagan" userId="27291eb4-8241-4961-9e69-8c66e34cc5b0" providerId="ADAL" clId="{5F8DBDBA-CD34-4C24-8E2C-5CCD7EDA5FE7}" dt="2025-05-22T13:41:01.147" v="2813" actId="5793"/>
          <ac:spMkLst>
            <pc:docMk/>
            <pc:sldMk cId="4255130237" sldId="5918"/>
            <ac:spMk id="3" creationId="{8E6FCCF8-4B62-2650-C6E6-9CC9B2272B53}"/>
          </ac:spMkLst>
        </pc:spChg>
      </pc:sldChg>
      <pc:sldChg chg="modSp add del mod">
        <pc:chgData name="Ward, Reagan" userId="27291eb4-8241-4961-9e69-8c66e34cc5b0" providerId="ADAL" clId="{5F8DBDBA-CD34-4C24-8E2C-5CCD7EDA5FE7}" dt="2025-05-22T13:40:39.213" v="2810" actId="5793"/>
        <pc:sldMkLst>
          <pc:docMk/>
          <pc:sldMk cId="3702270092" sldId="5924"/>
        </pc:sldMkLst>
        <pc:spChg chg="mod">
          <ac:chgData name="Ward, Reagan" userId="27291eb4-8241-4961-9e69-8c66e34cc5b0" providerId="ADAL" clId="{5F8DBDBA-CD34-4C24-8E2C-5CCD7EDA5FE7}" dt="2025-05-22T13:40:39.213" v="2810" actId="5793"/>
          <ac:spMkLst>
            <pc:docMk/>
            <pc:sldMk cId="3702270092" sldId="5924"/>
            <ac:spMk id="3" creationId="{0A147C3C-E991-5461-11CA-E03687F0361E}"/>
          </ac:spMkLst>
        </pc:spChg>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pChg chg="mod">
          <ac:chgData name="Ward, Reagan" userId="27291eb4-8241-4961-9e69-8c66e34cc5b0" providerId="ADAL" clId="{5F8DBDBA-CD34-4C24-8E2C-5CCD7EDA5FE7}" dt="2025-05-22T13:41:46.612" v="2825" actId="20577"/>
          <ac:spMkLst>
            <pc:docMk/>
            <pc:sldMk cId="3418769046" sldId="5929"/>
            <ac:spMk id="3" creationId="{89D34090-DEE2-2F72-B9B6-A80B916842F6}"/>
          </ac:spMkLst>
        </pc:spChg>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pChg chg="mod">
          <ac:chgData name="Ward, Reagan" userId="27291eb4-8241-4961-9e69-8c66e34cc5b0" providerId="ADAL" clId="{5F8DBDBA-CD34-4C24-8E2C-5CCD7EDA5FE7}" dt="2025-05-21T19:25:09.828" v="437" actId="20577"/>
          <ac:spMkLst>
            <pc:docMk/>
            <pc:sldMk cId="1655828756" sldId="5937"/>
            <ac:spMk id="5" creationId="{5EC629D5-AFC3-48D3-B351-B361984F6C7D}"/>
          </ac:spMkLst>
        </pc:spChg>
        <pc:spChg chg="mod">
          <ac:chgData name="Ward, Reagan" userId="27291eb4-8241-4961-9e69-8c66e34cc5b0" providerId="ADAL" clId="{5F8DBDBA-CD34-4C24-8E2C-5CCD7EDA5FE7}" dt="2025-05-21T19:25:13.054" v="448" actId="20577"/>
          <ac:spMkLst>
            <pc:docMk/>
            <pc:sldMk cId="1655828756" sldId="5937"/>
            <ac:spMk id="6" creationId="{D6077F8D-1161-538B-0739-9F3050C67C2E}"/>
          </ac:spMkLst>
        </pc:spChg>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pChg chg="mod">
          <ac:chgData name="Ward, Reagan" userId="27291eb4-8241-4961-9e69-8c66e34cc5b0" providerId="ADAL" clId="{5F8DBDBA-CD34-4C24-8E2C-5CCD7EDA5FE7}" dt="2025-05-22T15:30:53.872" v="3011" actId="5793"/>
          <ac:spMkLst>
            <pc:docMk/>
            <pc:sldMk cId="1199086367" sldId="5947"/>
            <ac:spMk id="3" creationId="{F3EBC959-9E41-BB10-1E87-B1064763279B}"/>
          </ac:spMkLst>
        </pc:spChg>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delSp modSp mod modClrScheme chgLayout">
        <pc:chgData name="Ward, Reagan" userId="27291eb4-8241-4961-9e69-8c66e34cc5b0" providerId="ADAL" clId="{12DA4140-F984-493F-9E97-7A6E8EDD91C1}" dt="2025-05-29T14:49:50.196" v="2484" actId="13244"/>
        <pc:sldMkLst>
          <pc:docMk/>
          <pc:sldMk cId="638276779" sldId="257"/>
        </pc:sldMkLst>
        <pc:spChg chg="mod ord">
          <ac:chgData name="Ward, Reagan" userId="27291eb4-8241-4961-9e69-8c66e34cc5b0" providerId="ADAL" clId="{12DA4140-F984-493F-9E97-7A6E8EDD91C1}" dt="2025-05-29T14:43:25.424" v="2369" actId="700"/>
          <ac:spMkLst>
            <pc:docMk/>
            <pc:sldMk cId="638276779" sldId="257"/>
            <ac:spMk id="2" creationId="{00000000-0000-0000-0000-000000000000}"/>
          </ac:spMkLst>
        </pc:spChg>
        <pc:spChg chg="mod ord">
          <ac:chgData name="Ward, Reagan" userId="27291eb4-8241-4961-9e69-8c66e34cc5b0" providerId="ADAL" clId="{12DA4140-F984-493F-9E97-7A6E8EDD91C1}" dt="2025-05-29T14:48:15.600" v="2461" actId="1076"/>
          <ac:spMkLst>
            <pc:docMk/>
            <pc:sldMk cId="638276779" sldId="257"/>
            <ac:spMk id="3" creationId="{00000000-0000-0000-0000-000000000000}"/>
          </ac:spMkLst>
        </pc:spChg>
        <pc:spChg chg="mod ord">
          <ac:chgData name="Ward, Reagan" userId="27291eb4-8241-4961-9e69-8c66e34cc5b0" providerId="ADAL" clId="{12DA4140-F984-493F-9E97-7A6E8EDD91C1}" dt="2025-05-29T14:49:50.196" v="2484" actId="13244"/>
          <ac:spMkLst>
            <pc:docMk/>
            <pc:sldMk cId="638276779" sldId="257"/>
            <ac:spMk id="4" creationId="{00000000-0000-0000-0000-000000000000}"/>
          </ac:spMkLst>
        </pc:spChg>
        <pc:spChg chg="mod">
          <ac:chgData name="Ward, Reagan" userId="27291eb4-8241-4961-9e69-8c66e34cc5b0" providerId="ADAL" clId="{12DA4140-F984-493F-9E97-7A6E8EDD91C1}" dt="2025-05-29T14:49:39.259" v="2480" actId="962"/>
          <ac:spMkLst>
            <pc:docMk/>
            <pc:sldMk cId="638276779" sldId="257"/>
            <ac:spMk id="6" creationId="{4472026F-A3F5-6F6C-B234-0542F07C1F56}"/>
          </ac:spMkLst>
        </pc:spChg>
        <pc:spChg chg="add del mod ord">
          <ac:chgData name="Ward, Reagan" userId="27291eb4-8241-4961-9e69-8c66e34cc5b0" providerId="ADAL" clId="{12DA4140-F984-493F-9E97-7A6E8EDD91C1}" dt="2025-05-29T14:43:29.827" v="2371"/>
          <ac:spMkLst>
            <pc:docMk/>
            <pc:sldMk cId="638276779" sldId="257"/>
            <ac:spMk id="7" creationId="{95094385-BB7D-7969-F9CC-6C5A3F127B67}"/>
          </ac:spMkLst>
        </pc:spChg>
        <pc:spChg chg="mod">
          <ac:chgData name="Ward, Reagan" userId="27291eb4-8241-4961-9e69-8c66e34cc5b0" providerId="ADAL" clId="{12DA4140-F984-493F-9E97-7A6E8EDD91C1}" dt="2025-05-29T14:49:40.137" v="2481" actId="962"/>
          <ac:spMkLst>
            <pc:docMk/>
            <pc:sldMk cId="638276779" sldId="257"/>
            <ac:spMk id="8" creationId="{3A73EBBE-A867-8C7D-69C8-9ED2514DCDDB}"/>
          </ac:spMkLst>
        </pc:spChg>
        <pc:spChg chg="add del mod ord">
          <ac:chgData name="Ward, Reagan" userId="27291eb4-8241-4961-9e69-8c66e34cc5b0" providerId="ADAL" clId="{12DA4140-F984-493F-9E97-7A6E8EDD91C1}" dt="2025-05-29T14:48:43.015" v="2470"/>
          <ac:spMkLst>
            <pc:docMk/>
            <pc:sldMk cId="638276779" sldId="257"/>
            <ac:spMk id="9" creationId="{B30D1E47-4629-EF81-0DB1-AA46B3402A32}"/>
          </ac:spMkLst>
        </pc:spChg>
        <pc:spChg chg="add del mod ord">
          <ac:chgData name="Ward, Reagan" userId="27291eb4-8241-4961-9e69-8c66e34cc5b0" providerId="ADAL" clId="{12DA4140-F984-493F-9E97-7A6E8EDD91C1}" dt="2025-05-29T14:49:07.520" v="2475"/>
          <ac:spMkLst>
            <pc:docMk/>
            <pc:sldMk cId="638276779" sldId="257"/>
            <ac:spMk id="10" creationId="{DB95B0C9-8B4E-2FBD-7559-D4A46F546303}"/>
          </ac:spMkLst>
        </pc:spChg>
        <pc:spChg chg="add mod">
          <ac:chgData name="Ward, Reagan" userId="27291eb4-8241-4961-9e69-8c66e34cc5b0" providerId="ADAL" clId="{12DA4140-F984-493F-9E97-7A6E8EDD91C1}" dt="2025-05-29T14:48:43.015" v="2470"/>
          <ac:spMkLst>
            <pc:docMk/>
            <pc:sldMk cId="638276779" sldId="257"/>
            <ac:spMk id="12" creationId="{F03A816A-4877-2116-63B5-26426A62B6C2}"/>
          </ac:spMkLst>
        </pc:spChg>
        <pc:spChg chg="add mod">
          <ac:chgData name="Ward, Reagan" userId="27291eb4-8241-4961-9e69-8c66e34cc5b0" providerId="ADAL" clId="{12DA4140-F984-493F-9E97-7A6E8EDD91C1}" dt="2025-05-29T14:49:07.520" v="2475"/>
          <ac:spMkLst>
            <pc:docMk/>
            <pc:sldMk cId="638276779" sldId="257"/>
            <ac:spMk id="13" creationId="{766AA79E-CAA9-29D2-F73D-DA89BD3D8CE1}"/>
          </ac:spMkLst>
        </pc:spChg>
        <pc:graphicFrameChg chg="del mod modGraphic">
          <ac:chgData name="Ward, Reagan" userId="27291eb4-8241-4961-9e69-8c66e34cc5b0" providerId="ADAL" clId="{12DA4140-F984-493F-9E97-7A6E8EDD91C1}" dt="2025-05-29T14:43:28.144" v="2370" actId="21"/>
          <ac:graphicFrameMkLst>
            <pc:docMk/>
            <pc:sldMk cId="638276779" sldId="257"/>
            <ac:graphicFrameMk id="5" creationId="{70105151-E6BB-4967-84A9-5263DBD00EA8}"/>
          </ac:graphicFrameMkLst>
        </pc:graphicFrameChg>
        <pc:graphicFrameChg chg="add mod ord modGraphic">
          <ac:chgData name="Ward, Reagan" userId="27291eb4-8241-4961-9e69-8c66e34cc5b0" providerId="ADAL" clId="{12DA4140-F984-493F-9E97-7A6E8EDD91C1}" dt="2025-05-29T14:49:48.892" v="2483" actId="13244"/>
          <ac:graphicFrameMkLst>
            <pc:docMk/>
            <pc:sldMk cId="638276779" sldId="257"/>
            <ac:graphicFrameMk id="11" creationId="{70105151-E6BB-4967-84A9-5263DBD00EA8}"/>
          </ac:graphicFrameMkLst>
        </pc:graphicFrameChg>
      </pc:sldChg>
      <pc:sldChg chg="addSp delSp modSp mod modClrScheme chgLayout">
        <pc:chgData name="Ward, Reagan" userId="27291eb4-8241-4961-9e69-8c66e34cc5b0" providerId="ADAL" clId="{12DA4140-F984-493F-9E97-7A6E8EDD91C1}" dt="2025-05-29T14:49:10.215" v="2476"/>
        <pc:sldMkLst>
          <pc:docMk/>
          <pc:sldMk cId="1638711916" sldId="258"/>
        </pc:sldMkLst>
        <pc:spChg chg="mod ord">
          <ac:chgData name="Ward, Reagan" userId="27291eb4-8241-4961-9e69-8c66e34cc5b0" providerId="ADAL" clId="{12DA4140-F984-493F-9E97-7A6E8EDD91C1}" dt="2025-05-29T14:48:30.721" v="2466" actId="700"/>
          <ac:spMkLst>
            <pc:docMk/>
            <pc:sldMk cId="1638711916" sldId="258"/>
            <ac:spMk id="2" creationId="{02DAA043-8A56-440B-A50F-FFBB0950E9DB}"/>
          </ac:spMkLst>
        </pc:spChg>
        <pc:spChg chg="mod ord">
          <ac:chgData name="Ward, Reagan" userId="27291eb4-8241-4961-9e69-8c66e34cc5b0" providerId="ADAL" clId="{12DA4140-F984-493F-9E97-7A6E8EDD91C1}" dt="2025-05-29T14:48:35.430" v="2469" actId="27636"/>
          <ac:spMkLst>
            <pc:docMk/>
            <pc:sldMk cId="1638711916" sldId="258"/>
            <ac:spMk id="3" creationId="{26367119-460A-4800-A8A3-AAFA4673EB10}"/>
          </ac:spMkLst>
        </pc:spChg>
        <pc:spChg chg="mod ord">
          <ac:chgData name="Ward, Reagan" userId="27291eb4-8241-4961-9e69-8c66e34cc5b0" providerId="ADAL" clId="{12DA4140-F984-493F-9E97-7A6E8EDD91C1}" dt="2025-05-29T14:48:30.721" v="2466" actId="700"/>
          <ac:spMkLst>
            <pc:docMk/>
            <pc:sldMk cId="1638711916" sldId="258"/>
            <ac:spMk id="4" creationId="{F6A75160-3BEC-4A87-A65F-2C121CD59EFB}"/>
          </ac:spMkLst>
        </pc:spChg>
        <pc:spChg chg="add del mod ord">
          <ac:chgData name="Ward, Reagan" userId="27291eb4-8241-4961-9e69-8c66e34cc5b0" providerId="ADAL" clId="{12DA4140-F984-493F-9E97-7A6E8EDD91C1}" dt="2025-05-29T14:48:30.721" v="2466" actId="700"/>
          <ac:spMkLst>
            <pc:docMk/>
            <pc:sldMk cId="1638711916" sldId="258"/>
            <ac:spMk id="5" creationId="{BECABED7-3F39-FD21-FB72-910BA408AD16}"/>
          </ac:spMkLst>
        </pc:spChg>
        <pc:spChg chg="add del mod ord">
          <ac:chgData name="Ward, Reagan" userId="27291eb4-8241-4961-9e69-8c66e34cc5b0" providerId="ADAL" clId="{12DA4140-F984-493F-9E97-7A6E8EDD91C1}" dt="2025-05-29T14:48:30.721" v="2466" actId="700"/>
          <ac:spMkLst>
            <pc:docMk/>
            <pc:sldMk cId="1638711916" sldId="258"/>
            <ac:spMk id="6" creationId="{56FC5572-15DA-6292-5D60-88FD4365A551}"/>
          </ac:spMkLst>
        </pc:spChg>
        <pc:spChg chg="add del mod ord">
          <ac:chgData name="Ward, Reagan" userId="27291eb4-8241-4961-9e69-8c66e34cc5b0" providerId="ADAL" clId="{12DA4140-F984-493F-9E97-7A6E8EDD91C1}" dt="2025-05-29T14:48:30.721" v="2466" actId="700"/>
          <ac:spMkLst>
            <pc:docMk/>
            <pc:sldMk cId="1638711916" sldId="258"/>
            <ac:spMk id="7" creationId="{58BB9E25-84B2-D77D-1765-FC746AA9E160}"/>
          </ac:spMkLst>
        </pc:spChg>
        <pc:spChg chg="add del mod ord">
          <ac:chgData name="Ward, Reagan" userId="27291eb4-8241-4961-9e69-8c66e34cc5b0" providerId="ADAL" clId="{12DA4140-F984-493F-9E97-7A6E8EDD91C1}" dt="2025-05-29T14:48:44.801" v="2471"/>
          <ac:spMkLst>
            <pc:docMk/>
            <pc:sldMk cId="1638711916" sldId="258"/>
            <ac:spMk id="8" creationId="{6D9E08BC-A984-A812-D785-690EE9D8E9B4}"/>
          </ac:spMkLst>
        </pc:spChg>
        <pc:spChg chg="add del mod ord">
          <ac:chgData name="Ward, Reagan" userId="27291eb4-8241-4961-9e69-8c66e34cc5b0" providerId="ADAL" clId="{12DA4140-F984-493F-9E97-7A6E8EDD91C1}" dt="2025-05-29T14:49:10.215" v="2476"/>
          <ac:spMkLst>
            <pc:docMk/>
            <pc:sldMk cId="1638711916" sldId="258"/>
            <ac:spMk id="9" creationId="{04F6FF5C-6E4E-7465-C50F-5A8735F4E780}"/>
          </ac:spMkLst>
        </pc:spChg>
        <pc:spChg chg="add mod">
          <ac:chgData name="Ward, Reagan" userId="27291eb4-8241-4961-9e69-8c66e34cc5b0" providerId="ADAL" clId="{12DA4140-F984-493F-9E97-7A6E8EDD91C1}" dt="2025-05-29T14:48:44.801" v="2471"/>
          <ac:spMkLst>
            <pc:docMk/>
            <pc:sldMk cId="1638711916" sldId="258"/>
            <ac:spMk id="10" creationId="{E2A8B30C-D2DC-7132-A9DF-1FE67F724A92}"/>
          </ac:spMkLst>
        </pc:spChg>
        <pc:spChg chg="add mod">
          <ac:chgData name="Ward, Reagan" userId="27291eb4-8241-4961-9e69-8c66e34cc5b0" providerId="ADAL" clId="{12DA4140-F984-493F-9E97-7A6E8EDD91C1}" dt="2025-05-29T14:49:10.215" v="2476"/>
          <ac:spMkLst>
            <pc:docMk/>
            <pc:sldMk cId="1638711916" sldId="258"/>
            <ac:spMk id="11" creationId="{5810B0AF-9A7B-44BA-782F-50990E09F095}"/>
          </ac:spMkLst>
        </pc:spChg>
      </pc:sldChg>
      <pc:sldChg chg="addSp modSp mod modClrScheme chgLayout">
        <pc:chgData name="Ward, Reagan" userId="27291eb4-8241-4961-9e69-8c66e34cc5b0" providerId="ADAL" clId="{12DA4140-F984-493F-9E97-7A6E8EDD91C1}" dt="2025-05-29T14:48:05.916" v="2459" actId="207"/>
        <pc:sldMkLst>
          <pc:docMk/>
          <pc:sldMk cId="3878259165" sldId="265"/>
        </pc:sldMkLst>
        <pc:spChg chg="add mod ord">
          <ac:chgData name="Ward, Reagan" userId="27291eb4-8241-4961-9e69-8c66e34cc5b0" providerId="ADAL" clId="{12DA4140-F984-493F-9E97-7A6E8EDD91C1}" dt="2025-05-29T14:47:46.022" v="2456" actId="20577"/>
          <ac:spMkLst>
            <pc:docMk/>
            <pc:sldMk cId="3878259165" sldId="265"/>
            <ac:spMk id="2" creationId="{6A43293D-CE5B-F3BE-4873-C695F8F332ED}"/>
          </ac:spMkLst>
        </pc:spChg>
        <pc:spChg chg="mod ord">
          <ac:chgData name="Ward, Reagan" userId="27291eb4-8241-4961-9e69-8c66e34cc5b0" providerId="ADAL" clId="{12DA4140-F984-493F-9E97-7A6E8EDD91C1}" dt="2025-05-29T14:43:20.677" v="2368" actId="700"/>
          <ac:spMkLst>
            <pc:docMk/>
            <pc:sldMk cId="3878259165" sldId="265"/>
            <ac:spMk id="3" creationId="{D03901CB-AD22-4839-A75B-2E46DFFF56C3}"/>
          </ac:spMkLst>
        </pc:spChg>
        <pc:spChg chg="mod ord">
          <ac:chgData name="Ward, Reagan" userId="27291eb4-8241-4961-9e69-8c66e34cc5b0" providerId="ADAL" clId="{12DA4140-F984-493F-9E97-7A6E8EDD91C1}" dt="2025-05-29T14:43:20.677" v="2368" actId="700"/>
          <ac:spMkLst>
            <pc:docMk/>
            <pc:sldMk cId="3878259165" sldId="265"/>
            <ac:spMk id="4" creationId="{04D1FDF9-E5EA-88F0-52F0-10A3AC976808}"/>
          </ac:spMkLst>
        </pc:spChg>
        <pc:spChg chg="mod ord">
          <ac:chgData name="Ward, Reagan" userId="27291eb4-8241-4961-9e69-8c66e34cc5b0" providerId="ADAL" clId="{12DA4140-F984-493F-9E97-7A6E8EDD91C1}" dt="2025-05-29T14:43:20.677" v="2368" actId="700"/>
          <ac:spMkLst>
            <pc:docMk/>
            <pc:sldMk cId="3878259165" sldId="265"/>
            <ac:spMk id="5" creationId="{B8A5594E-C78C-B3BD-748C-61707D4DE59D}"/>
          </ac:spMkLst>
        </pc:spChg>
        <pc:spChg chg="add mod ord">
          <ac:chgData name="Ward, Reagan" userId="27291eb4-8241-4961-9e69-8c66e34cc5b0" providerId="ADAL" clId="{12DA4140-F984-493F-9E97-7A6E8EDD91C1}" dt="2025-05-29T14:48:05.916" v="2459" actId="207"/>
          <ac:spMkLst>
            <pc:docMk/>
            <pc:sldMk cId="3878259165" sldId="265"/>
            <ac:spMk id="6" creationId="{D5B267F9-BEE4-0C42-32D9-4C75D47D2A9E}"/>
          </ac:spMkLst>
        </pc:spChg>
      </pc:sldChg>
      <pc:sldChg chg="addSp delSp modSp mod modClrScheme chgLayout">
        <pc:chgData name="Ward, Reagan" userId="27291eb4-8241-4961-9e69-8c66e34cc5b0" providerId="ADAL" clId="{12DA4140-F984-493F-9E97-7A6E8EDD91C1}" dt="2025-05-29T14:49:12.876" v="2477"/>
        <pc:sldMkLst>
          <pc:docMk/>
          <pc:sldMk cId="296844926" sldId="266"/>
        </pc:sldMkLst>
        <pc:spChg chg="mod ord">
          <ac:chgData name="Ward, Reagan" userId="27291eb4-8241-4961-9e69-8c66e34cc5b0" providerId="ADAL" clId="{12DA4140-F984-493F-9E97-7A6E8EDD91C1}" dt="2025-05-29T14:48:56.255" v="2473" actId="700"/>
          <ac:spMkLst>
            <pc:docMk/>
            <pc:sldMk cId="296844926" sldId="266"/>
            <ac:spMk id="2" creationId="{AF5CDC77-3056-DFC2-E687-14C7B4CD34C8}"/>
          </ac:spMkLst>
        </pc:spChg>
        <pc:spChg chg="mod ord">
          <ac:chgData name="Ward, Reagan" userId="27291eb4-8241-4961-9e69-8c66e34cc5b0" providerId="ADAL" clId="{12DA4140-F984-493F-9E97-7A6E8EDD91C1}" dt="2025-05-29T14:48:56.255" v="2473" actId="700"/>
          <ac:spMkLst>
            <pc:docMk/>
            <pc:sldMk cId="296844926" sldId="266"/>
            <ac:spMk id="3" creationId="{3D6D6C03-4DAE-955C-9208-A37831A7AB86}"/>
          </ac:spMkLst>
        </pc:spChg>
        <pc:spChg chg="mod ord">
          <ac:chgData name="Ward, Reagan" userId="27291eb4-8241-4961-9e69-8c66e34cc5b0" providerId="ADAL" clId="{12DA4140-F984-493F-9E97-7A6E8EDD91C1}" dt="2025-05-29T14:48:56.255" v="2473" actId="700"/>
          <ac:spMkLst>
            <pc:docMk/>
            <pc:sldMk cId="296844926" sldId="266"/>
            <ac:spMk id="4" creationId="{B4946F06-F24D-9873-CB03-8554C162F1E4}"/>
          </ac:spMkLst>
        </pc:spChg>
        <pc:spChg chg="add del mod ord">
          <ac:chgData name="Ward, Reagan" userId="27291eb4-8241-4961-9e69-8c66e34cc5b0" providerId="ADAL" clId="{12DA4140-F984-493F-9E97-7A6E8EDD91C1}" dt="2025-05-29T14:49:01.371" v="2474"/>
          <ac:spMkLst>
            <pc:docMk/>
            <pc:sldMk cId="296844926" sldId="266"/>
            <ac:spMk id="5" creationId="{813CC849-FC81-38BD-FE23-6DF44253CCFB}"/>
          </ac:spMkLst>
        </pc:spChg>
        <pc:spChg chg="add del mod ord">
          <ac:chgData name="Ward, Reagan" userId="27291eb4-8241-4961-9e69-8c66e34cc5b0" providerId="ADAL" clId="{12DA4140-F984-493F-9E97-7A6E8EDD91C1}" dt="2025-05-29T14:49:12.876" v="2477"/>
          <ac:spMkLst>
            <pc:docMk/>
            <pc:sldMk cId="296844926" sldId="266"/>
            <ac:spMk id="6" creationId="{7AA002F8-7FD0-FA91-BC22-6CE94066976F}"/>
          </ac:spMkLst>
        </pc:spChg>
        <pc:spChg chg="add mod">
          <ac:chgData name="Ward, Reagan" userId="27291eb4-8241-4961-9e69-8c66e34cc5b0" providerId="ADAL" clId="{12DA4140-F984-493F-9E97-7A6E8EDD91C1}" dt="2025-05-29T14:49:01.371" v="2474"/>
          <ac:spMkLst>
            <pc:docMk/>
            <pc:sldMk cId="296844926" sldId="266"/>
            <ac:spMk id="7" creationId="{F9AB2790-4AFA-1806-A56B-59CB648F23EF}"/>
          </ac:spMkLst>
        </pc:spChg>
        <pc:spChg chg="add mod">
          <ac:chgData name="Ward, Reagan" userId="27291eb4-8241-4961-9e69-8c66e34cc5b0" providerId="ADAL" clId="{12DA4140-F984-493F-9E97-7A6E8EDD91C1}" dt="2025-05-29T14:49:12.876" v="2477"/>
          <ac:spMkLst>
            <pc:docMk/>
            <pc:sldMk cId="296844926" sldId="266"/>
            <ac:spMk id="8" creationId="{C839A94A-08B7-08C0-A7E8-9D690D490C94}"/>
          </ac:spMkLst>
        </pc:spChg>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pChg chg="mod ord">
          <ac:chgData name="Ward, Reagan" userId="27291eb4-8241-4961-9e69-8c66e34cc5b0" providerId="ADAL" clId="{12DA4140-F984-493F-9E97-7A6E8EDD91C1}" dt="2025-05-28T16:56:59.350" v="938" actId="20577"/>
          <ac:spMkLst>
            <pc:docMk/>
            <pc:sldMk cId="4007631418" sldId="5346"/>
            <ac:spMk id="2" creationId="{565D8600-053E-7DC3-6685-0D1CD1CFD9EF}"/>
          </ac:spMkLst>
        </pc:spChg>
        <pc:spChg chg="add del mod ord">
          <ac:chgData name="Ward, Reagan" userId="27291eb4-8241-4961-9e69-8c66e34cc5b0" providerId="ADAL" clId="{12DA4140-F984-493F-9E97-7A6E8EDD91C1}" dt="2025-05-28T16:19:42.452" v="326"/>
          <ac:spMkLst>
            <pc:docMk/>
            <pc:sldMk cId="4007631418" sldId="5346"/>
            <ac:spMk id="3" creationId="{FC1B807E-7448-7732-9B14-5C363B89D496}"/>
          </ac:spMkLst>
        </pc:spChg>
        <pc:spChg chg="add del mod ord">
          <ac:chgData name="Ward, Reagan" userId="27291eb4-8241-4961-9e69-8c66e34cc5b0" providerId="ADAL" clId="{12DA4140-F984-493F-9E97-7A6E8EDD91C1}" dt="2025-05-28T16:19:49.557" v="330"/>
          <ac:spMkLst>
            <pc:docMk/>
            <pc:sldMk cId="4007631418" sldId="5346"/>
            <ac:spMk id="4" creationId="{CA84EB86-8CFD-95D3-FB3B-F7FDAF1C946A}"/>
          </ac:spMkLst>
        </pc:spChg>
        <pc:spChg chg="mod ord">
          <ac:chgData name="Ward, Reagan" userId="27291eb4-8241-4961-9e69-8c66e34cc5b0" providerId="ADAL" clId="{12DA4140-F984-493F-9E97-7A6E8EDD91C1}" dt="2025-05-28T17:19:24.335" v="1758" actId="13244"/>
          <ac:spMkLst>
            <pc:docMk/>
            <pc:sldMk cId="4007631418" sldId="5346"/>
            <ac:spMk id="5" creationId="{B3D2C8D6-A9EF-750E-1AB9-7426CBFEF9BC}"/>
          </ac:spMkLst>
        </pc:spChg>
        <pc:spChg chg="add mod">
          <ac:chgData name="Ward, Reagan" userId="27291eb4-8241-4961-9e69-8c66e34cc5b0" providerId="ADAL" clId="{12DA4140-F984-493F-9E97-7A6E8EDD91C1}" dt="2025-05-28T16:19:42.514" v="327" actId="27636"/>
          <ac:spMkLst>
            <pc:docMk/>
            <pc:sldMk cId="4007631418" sldId="5346"/>
            <ac:spMk id="7" creationId="{E03DCB08-FB68-17AC-16BA-14F1DA1CF2F0}"/>
          </ac:spMkLst>
        </pc:spChg>
        <pc:spChg chg="add mod">
          <ac:chgData name="Ward, Reagan" userId="27291eb4-8241-4961-9e69-8c66e34cc5b0" providerId="ADAL" clId="{12DA4140-F984-493F-9E97-7A6E8EDD91C1}" dt="2025-05-28T16:19:49.613" v="331" actId="27636"/>
          <ac:spMkLst>
            <pc:docMk/>
            <pc:sldMk cId="4007631418" sldId="5346"/>
            <ac:spMk id="8" creationId="{2EC80C28-FE16-946D-8D9F-DD2B8995F986}"/>
          </ac:spMkLst>
        </pc:spChg>
        <pc:spChg chg="add mod ord">
          <ac:chgData name="Ward, Reagan" userId="27291eb4-8241-4961-9e69-8c66e34cc5b0" providerId="ADAL" clId="{12DA4140-F984-493F-9E97-7A6E8EDD91C1}" dt="2025-05-28T17:19:26.353" v="1759" actId="13244"/>
          <ac:spMkLst>
            <pc:docMk/>
            <pc:sldMk cId="4007631418" sldId="5346"/>
            <ac:spMk id="9" creationId="{0AB7437C-6E3A-3A5A-5F4F-FCC77C376184}"/>
          </ac:spMkLst>
        </pc:spChg>
        <pc:graphicFrameChg chg="mod ord modGraphic">
          <ac:chgData name="Ward, Reagan" userId="27291eb4-8241-4961-9e69-8c66e34cc5b0" providerId="ADAL" clId="{12DA4140-F984-493F-9E97-7A6E8EDD91C1}" dt="2025-05-28T16:41:52.226" v="417" actId="14734"/>
          <ac:graphicFrameMkLst>
            <pc:docMk/>
            <pc:sldMk cId="4007631418" sldId="5346"/>
            <ac:graphicFrameMk id="6" creationId="{BD7ED507-CF7C-CCAD-6CE6-DFE6BA6C8BC8}"/>
          </ac:graphicFrameMkLst>
        </pc:graphicFrameChg>
        <pc:graphicFrameChg chg="add mod ord modGraphic">
          <ac:chgData name="Ward, Reagan" userId="27291eb4-8241-4961-9e69-8c66e34cc5b0" providerId="ADAL" clId="{12DA4140-F984-493F-9E97-7A6E8EDD91C1}" dt="2025-05-28T17:19:27.644" v="1760" actId="13244"/>
          <ac:graphicFrameMkLst>
            <pc:docMk/>
            <pc:sldMk cId="4007631418" sldId="5346"/>
            <ac:graphicFrameMk id="10" creationId="{BD1B89B4-EA6B-8835-2B02-CE817583B1DE}"/>
          </ac:graphicFrameMkLst>
        </pc:graphicFrameChg>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pChg chg="mod">
          <ac:chgData name="Ward, Reagan" userId="27291eb4-8241-4961-9e69-8c66e34cc5b0" providerId="ADAL" clId="{12DA4140-F984-493F-9E97-7A6E8EDD91C1}" dt="2025-05-28T16:09:07.241" v="230" actId="5793"/>
          <ac:spMkLst>
            <pc:docMk/>
            <pc:sldMk cId="3302024919" sldId="5424"/>
            <ac:spMk id="2" creationId="{B57E5028-8051-9C5F-1F41-884722F2675E}"/>
          </ac:spMkLst>
        </pc:spChg>
        <pc:spChg chg="mod">
          <ac:chgData name="Ward, Reagan" userId="27291eb4-8241-4961-9e69-8c66e34cc5b0" providerId="ADAL" clId="{12DA4140-F984-493F-9E97-7A6E8EDD91C1}" dt="2025-05-28T16:08:58.084" v="220" actId="6549"/>
          <ac:spMkLst>
            <pc:docMk/>
            <pc:sldMk cId="3302024919" sldId="5424"/>
            <ac:spMk id="4" creationId="{CC12DBD9-B4D0-7E8B-3E8F-266A2AAABC9A}"/>
          </ac:spMkLst>
        </pc:spChg>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pChg chg="ord">
          <ac:chgData name="Ward, Reagan" userId="27291eb4-8241-4961-9e69-8c66e34cc5b0" providerId="ADAL" clId="{12DA4140-F984-493F-9E97-7A6E8EDD91C1}" dt="2025-05-29T03:54:44.246" v="2340" actId="13244"/>
          <ac:spMkLst>
            <pc:docMk/>
            <pc:sldMk cId="2662356441" sldId="5902"/>
            <ac:spMk id="3" creationId="{05C36C79-06E1-61FA-2FE0-C2BE1DED42B0}"/>
          </ac:spMkLst>
        </pc:spChg>
        <pc:spChg chg="mod">
          <ac:chgData name="Ward, Reagan" userId="27291eb4-8241-4961-9e69-8c66e34cc5b0" providerId="ADAL" clId="{12DA4140-F984-493F-9E97-7A6E8EDD91C1}" dt="2025-05-29T03:56:02.289" v="2358" actId="14100"/>
          <ac:spMkLst>
            <pc:docMk/>
            <pc:sldMk cId="2662356441" sldId="5902"/>
            <ac:spMk id="7" creationId="{6F318755-32F7-6ADD-507E-ABB8F4D61622}"/>
          </ac:spMkLst>
        </pc:spChg>
        <pc:spChg chg="mod">
          <ac:chgData name="Ward, Reagan" userId="27291eb4-8241-4961-9e69-8c66e34cc5b0" providerId="ADAL" clId="{12DA4140-F984-493F-9E97-7A6E8EDD91C1}" dt="2025-05-29T03:56:12.453" v="2361" actId="14100"/>
          <ac:spMkLst>
            <pc:docMk/>
            <pc:sldMk cId="2662356441" sldId="5902"/>
            <ac:spMk id="11" creationId="{743C8EF9-55D8-456D-18E8-EBC2131E0C7A}"/>
          </ac:spMkLst>
        </pc:spChg>
        <pc:picChg chg="mod">
          <ac:chgData name="Ward, Reagan" userId="27291eb4-8241-4961-9e69-8c66e34cc5b0" providerId="ADAL" clId="{12DA4140-F984-493F-9E97-7A6E8EDD91C1}" dt="2025-05-29T03:55:46.127" v="2355" actId="1076"/>
          <ac:picMkLst>
            <pc:docMk/>
            <pc:sldMk cId="2662356441" sldId="5902"/>
            <ac:picMk id="14" creationId="{76969495-8145-41B5-D293-5AEC44DE2D35}"/>
          </ac:picMkLst>
        </pc:picChg>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graphicFrameChg chg="modGraphic">
          <ac:chgData name="Ward, Reagan" userId="27291eb4-8241-4961-9e69-8c66e34cc5b0" providerId="ADAL" clId="{12DA4140-F984-493F-9E97-7A6E8EDD91C1}" dt="2025-05-29T03:49:57.945" v="1813" actId="2710"/>
          <ac:graphicFrameMkLst>
            <pc:docMk/>
            <pc:sldMk cId="1974436417" sldId="5912"/>
            <ac:graphicFrameMk id="11" creationId="{98DC8CC9-A336-197A-83DF-4721269C9125}"/>
          </ac:graphicFrameMkLst>
        </pc:graphicFrameChg>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pChg chg="mod">
          <ac:chgData name="Ward, Reagan" userId="27291eb4-8241-4961-9e69-8c66e34cc5b0" providerId="ADAL" clId="{12DA4140-F984-493F-9E97-7A6E8EDD91C1}" dt="2025-05-28T16:06:20.880" v="89" actId="20577"/>
          <ac:spMkLst>
            <pc:docMk/>
            <pc:sldMk cId="2347310663" sldId="5945"/>
            <ac:spMk id="5" creationId="{B9626D23-0506-1F8F-8A16-E340A339DA97}"/>
          </ac:spMkLst>
        </pc:spChg>
        <pc:spChg chg="mod">
          <ac:chgData name="Ward, Reagan" userId="27291eb4-8241-4961-9e69-8c66e34cc5b0" providerId="ADAL" clId="{12DA4140-F984-493F-9E97-7A6E8EDD91C1}" dt="2025-05-28T16:06:23.620" v="100" actId="20577"/>
          <ac:spMkLst>
            <pc:docMk/>
            <pc:sldMk cId="2347310663" sldId="5945"/>
            <ac:spMk id="6" creationId="{840B2640-5909-569D-8101-0BF421E85EC0}"/>
          </ac:spMkLst>
        </pc:spChg>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pChg chg="mod">
          <ac:chgData name="Ward, Reagan" userId="27291eb4-8241-4961-9e69-8c66e34cc5b0" providerId="ADAL" clId="{12DA4140-F984-493F-9E97-7A6E8EDD91C1}" dt="2025-05-28T16:06:17.264" v="74" actId="27636"/>
          <ac:spMkLst>
            <pc:docMk/>
            <pc:sldMk cId="3064469208" sldId="5948"/>
            <ac:spMk id="5" creationId="{A307EE55-6C86-85CE-C697-655B6F0908A3}"/>
          </ac:spMkLst>
        </pc:spChg>
        <pc:spChg chg="mod">
          <ac:chgData name="Ward, Reagan" userId="27291eb4-8241-4961-9e69-8c66e34cc5b0" providerId="ADAL" clId="{12DA4140-F984-493F-9E97-7A6E8EDD91C1}" dt="2025-05-28T16:06:17.261" v="73" actId="27636"/>
          <ac:spMkLst>
            <pc:docMk/>
            <pc:sldMk cId="3064469208" sldId="5948"/>
            <ac:spMk id="6" creationId="{D8C07B9D-9E96-C47F-737E-D7B72472CCBE}"/>
          </ac:spMkLst>
        </pc:spChg>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pChg chg="mod">
          <ac:chgData name="Ward, Reagan" userId="27291eb4-8241-4961-9e69-8c66e34cc5b0" providerId="ADAL" clId="{12DA4140-F984-493F-9E97-7A6E8EDD91C1}" dt="2025-05-28T16:06:37.404" v="118" actId="20577"/>
          <ac:spMkLst>
            <pc:docMk/>
            <pc:sldMk cId="4012481836" sldId="5948"/>
            <ac:spMk id="5" creationId="{B141C0D5-981E-2708-5362-765F16E3029F}"/>
          </ac:spMkLst>
        </pc:spChg>
        <pc:spChg chg="mod">
          <ac:chgData name="Ward, Reagan" userId="27291eb4-8241-4961-9e69-8c66e34cc5b0" providerId="ADAL" clId="{12DA4140-F984-493F-9E97-7A6E8EDD91C1}" dt="2025-05-28T16:06:40.882" v="129" actId="20577"/>
          <ac:spMkLst>
            <pc:docMk/>
            <pc:sldMk cId="4012481836" sldId="5948"/>
            <ac:spMk id="6" creationId="{9EB11457-DAFD-6BEC-9C16-E741191FC897}"/>
          </ac:spMkLst>
        </pc:spChg>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pChg chg="mod">
          <ac:chgData name="Ward, Reagan" userId="27291eb4-8241-4961-9e69-8c66e34cc5b0" providerId="ADAL" clId="{12DA4140-F984-493F-9E97-7A6E8EDD91C1}" dt="2025-05-28T16:06:50.126" v="146" actId="20577"/>
          <ac:spMkLst>
            <pc:docMk/>
            <pc:sldMk cId="2813626540" sldId="5951"/>
            <ac:spMk id="5" creationId="{58A1BFBF-6817-54E5-9CEB-AE5CD906850C}"/>
          </ac:spMkLst>
        </pc:spChg>
        <pc:spChg chg="mod">
          <ac:chgData name="Ward, Reagan" userId="27291eb4-8241-4961-9e69-8c66e34cc5b0" providerId="ADAL" clId="{12DA4140-F984-493F-9E97-7A6E8EDD91C1}" dt="2025-05-28T16:06:54.523" v="157" actId="20577"/>
          <ac:spMkLst>
            <pc:docMk/>
            <pc:sldMk cId="2813626540" sldId="5951"/>
            <ac:spMk id="6" creationId="{CEA88C21-EB51-E999-3196-726B8A57B89E}"/>
          </ac:spMkLst>
        </pc:spChg>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pChg chg="mod">
          <ac:chgData name="Ward, Reagan" userId="27291eb4-8241-4961-9e69-8c66e34cc5b0" providerId="ADAL" clId="{12DA4140-F984-493F-9E97-7A6E8EDD91C1}" dt="2025-05-28T16:07:02.266" v="168" actId="20577"/>
          <ac:spMkLst>
            <pc:docMk/>
            <pc:sldMk cId="2997153258" sldId="5954"/>
            <ac:spMk id="5" creationId="{EB69E196-D75C-652A-48F4-B573AE1AF2FE}"/>
          </ac:spMkLst>
        </pc:spChg>
        <pc:spChg chg="mod">
          <ac:chgData name="Ward, Reagan" userId="27291eb4-8241-4961-9e69-8c66e34cc5b0" providerId="ADAL" clId="{12DA4140-F984-493F-9E97-7A6E8EDD91C1}" dt="2025-05-28T16:07:05.944" v="182" actId="20577"/>
          <ac:spMkLst>
            <pc:docMk/>
            <pc:sldMk cId="2997153258" sldId="5954"/>
            <ac:spMk id="6" creationId="{C10C4865-9FC4-ACFF-4950-58ED2E89BD95}"/>
          </ac:spMkLst>
        </pc:spChg>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graphicFrameChg chg="mod modGraphic">
          <ac:chgData name="Ward, Reagan" userId="27291eb4-8241-4961-9e69-8c66e34cc5b0" providerId="ADAL" clId="{12DA4140-F984-493F-9E97-7A6E8EDD91C1}" dt="2025-05-28T16:23:00.278" v="349" actId="255"/>
          <ac:graphicFrameMkLst>
            <pc:docMk/>
            <pc:sldMk cId="839610360" sldId="5958"/>
            <ac:graphicFrameMk id="10" creationId="{70105151-E6BB-4967-84A9-5263DBD00EA8}"/>
          </ac:graphicFrameMkLst>
        </pc:graphicFrameChg>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pChg chg="mod">
          <ac:chgData name="Ward, Reagan" userId="27291eb4-8241-4961-9e69-8c66e34cc5b0" providerId="ADAL" clId="{12DA4140-F984-493F-9E97-7A6E8EDD91C1}" dt="2025-05-29T14:43:29.987" v="2372" actId="27636"/>
          <ac:spMkLst>
            <pc:docMk/>
            <pc:sldMk cId="933505642" sldId="5966"/>
            <ac:spMk id="2" creationId="{19D0A556-5DD7-6436-44DC-F839E00BE478}"/>
          </ac:spMkLst>
        </pc:spChg>
        <pc:spChg chg="del">
          <ac:chgData name="Ward, Reagan" userId="27291eb4-8241-4961-9e69-8c66e34cc5b0" providerId="ADAL" clId="{12DA4140-F984-493F-9E97-7A6E8EDD91C1}" dt="2025-05-28T16:18:12.155" v="313"/>
          <ac:spMkLst>
            <pc:docMk/>
            <pc:sldMk cId="933505642" sldId="5966"/>
            <ac:spMk id="4" creationId="{7EB59DDE-59E9-6F4F-18C6-79AF9E733ACE}"/>
          </ac:spMkLst>
        </pc:spChg>
        <pc:spChg chg="del">
          <ac:chgData name="Ward, Reagan" userId="27291eb4-8241-4961-9e69-8c66e34cc5b0" providerId="ADAL" clId="{12DA4140-F984-493F-9E97-7A6E8EDD91C1}" dt="2025-05-28T16:18:17.524" v="314"/>
          <ac:spMkLst>
            <pc:docMk/>
            <pc:sldMk cId="933505642" sldId="5966"/>
            <ac:spMk id="5" creationId="{26C50EE5-6258-7C36-8603-6FD8E8EC7FE7}"/>
          </ac:spMkLst>
        </pc:spChg>
        <pc:spChg chg="del">
          <ac:chgData name="Ward, Reagan" userId="27291eb4-8241-4961-9e69-8c66e34cc5b0" providerId="ADAL" clId="{12DA4140-F984-493F-9E97-7A6E8EDD91C1}" dt="2025-05-28T16:18:22.071" v="315" actId="478"/>
          <ac:spMkLst>
            <pc:docMk/>
            <pc:sldMk cId="933505642" sldId="5966"/>
            <ac:spMk id="6" creationId="{3786647C-CE01-048E-D45E-2AFCAB03D504}"/>
          </ac:spMkLst>
        </pc:spChg>
        <pc:spChg chg="mod topLvl">
          <ac:chgData name="Ward, Reagan" userId="27291eb4-8241-4961-9e69-8c66e34cc5b0" providerId="ADAL" clId="{12DA4140-F984-493F-9E97-7A6E8EDD91C1}" dt="2025-05-28T17:17:24.620" v="1745" actId="165"/>
          <ac:spMkLst>
            <pc:docMk/>
            <pc:sldMk cId="933505642" sldId="5966"/>
            <ac:spMk id="8" creationId="{27DD5DCB-2A16-C1FA-9BF8-BED486E34EB7}"/>
          </ac:spMkLst>
        </pc:spChg>
        <pc:spChg chg="mod topLvl">
          <ac:chgData name="Ward, Reagan" userId="27291eb4-8241-4961-9e69-8c66e34cc5b0" providerId="ADAL" clId="{12DA4140-F984-493F-9E97-7A6E8EDD91C1}" dt="2025-05-28T17:17:24.620" v="1745" actId="165"/>
          <ac:spMkLst>
            <pc:docMk/>
            <pc:sldMk cId="933505642" sldId="5966"/>
            <ac:spMk id="10" creationId="{E1AC18BA-5767-79CB-2833-F6FE26E1617F}"/>
          </ac:spMkLst>
        </pc:spChg>
        <pc:spChg chg="mod topLvl">
          <ac:chgData name="Ward, Reagan" userId="27291eb4-8241-4961-9e69-8c66e34cc5b0" providerId="ADAL" clId="{12DA4140-F984-493F-9E97-7A6E8EDD91C1}" dt="2025-05-28T17:17:24.620" v="1745" actId="165"/>
          <ac:spMkLst>
            <pc:docMk/>
            <pc:sldMk cId="933505642" sldId="5966"/>
            <ac:spMk id="11" creationId="{BC993640-5331-E740-2131-A230A1566CCB}"/>
          </ac:spMkLst>
        </pc:spChg>
        <pc:spChg chg="mod topLvl">
          <ac:chgData name="Ward, Reagan" userId="27291eb4-8241-4961-9e69-8c66e34cc5b0" providerId="ADAL" clId="{12DA4140-F984-493F-9E97-7A6E8EDD91C1}" dt="2025-05-28T17:17:24.620" v="1745" actId="165"/>
          <ac:spMkLst>
            <pc:docMk/>
            <pc:sldMk cId="933505642" sldId="5966"/>
            <ac:spMk id="13" creationId="{451C7902-3864-A5F4-4E23-02854AAEB0A9}"/>
          </ac:spMkLst>
        </pc:spChg>
        <pc:spChg chg="mod topLvl">
          <ac:chgData name="Ward, Reagan" userId="27291eb4-8241-4961-9e69-8c66e34cc5b0" providerId="ADAL" clId="{12DA4140-F984-493F-9E97-7A6E8EDD91C1}" dt="2025-05-28T17:17:24.620" v="1745" actId="165"/>
          <ac:spMkLst>
            <pc:docMk/>
            <pc:sldMk cId="933505642" sldId="5966"/>
            <ac:spMk id="15" creationId="{0F055CDB-D954-1F40-3E19-F0DB0EB52F33}"/>
          </ac:spMkLst>
        </pc:spChg>
        <pc:spChg chg="mod topLvl">
          <ac:chgData name="Ward, Reagan" userId="27291eb4-8241-4961-9e69-8c66e34cc5b0" providerId="ADAL" clId="{12DA4140-F984-493F-9E97-7A6E8EDD91C1}" dt="2025-05-28T17:17:24.620" v="1745" actId="165"/>
          <ac:spMkLst>
            <pc:docMk/>
            <pc:sldMk cId="933505642" sldId="5966"/>
            <ac:spMk id="23" creationId="{57785BC6-503F-334D-E2D0-70393B101794}"/>
          </ac:spMkLst>
        </pc:spChg>
        <pc:spChg chg="mod topLvl">
          <ac:chgData name="Ward, Reagan" userId="27291eb4-8241-4961-9e69-8c66e34cc5b0" providerId="ADAL" clId="{12DA4140-F984-493F-9E97-7A6E8EDD91C1}" dt="2025-05-28T17:17:24.620" v="1745" actId="165"/>
          <ac:spMkLst>
            <pc:docMk/>
            <pc:sldMk cId="933505642" sldId="5966"/>
            <ac:spMk id="34" creationId="{86C2C783-9266-A4AE-FFE6-71BD7B4F37C7}"/>
          </ac:spMkLst>
        </pc:spChg>
        <pc:spChg chg="mod topLvl">
          <ac:chgData name="Ward, Reagan" userId="27291eb4-8241-4961-9e69-8c66e34cc5b0" providerId="ADAL" clId="{12DA4140-F984-493F-9E97-7A6E8EDD91C1}" dt="2025-05-28T17:17:24.620" v="1745" actId="165"/>
          <ac:spMkLst>
            <pc:docMk/>
            <pc:sldMk cId="933505642" sldId="5966"/>
            <ac:spMk id="35" creationId="{444B89F9-57CB-B911-B681-5A4E59CAFF4F}"/>
          </ac:spMkLst>
        </pc:spChg>
        <pc:spChg chg="mod topLvl">
          <ac:chgData name="Ward, Reagan" userId="27291eb4-8241-4961-9e69-8c66e34cc5b0" providerId="ADAL" clId="{12DA4140-F984-493F-9E97-7A6E8EDD91C1}" dt="2025-05-28T17:17:24.620" v="1745" actId="165"/>
          <ac:spMkLst>
            <pc:docMk/>
            <pc:sldMk cId="933505642" sldId="5966"/>
            <ac:spMk id="37" creationId="{B7A341E6-1771-32E5-F573-72130D92D74F}"/>
          </ac:spMkLst>
        </pc:spChg>
        <pc:spChg chg="mod topLvl">
          <ac:chgData name="Ward, Reagan" userId="27291eb4-8241-4961-9e69-8c66e34cc5b0" providerId="ADAL" clId="{12DA4140-F984-493F-9E97-7A6E8EDD91C1}" dt="2025-05-28T17:17:24.620" v="1745" actId="165"/>
          <ac:spMkLst>
            <pc:docMk/>
            <pc:sldMk cId="933505642" sldId="5966"/>
            <ac:spMk id="38" creationId="{5555309D-330C-5CAB-D58A-694DA71B1074}"/>
          </ac:spMkLst>
        </pc:spChg>
        <pc:spChg chg="add mod">
          <ac:chgData name="Ward, Reagan" userId="27291eb4-8241-4961-9e69-8c66e34cc5b0" providerId="ADAL" clId="{12DA4140-F984-493F-9E97-7A6E8EDD91C1}" dt="2025-05-28T16:18:12.155" v="313"/>
          <ac:spMkLst>
            <pc:docMk/>
            <pc:sldMk cId="933505642" sldId="5966"/>
            <ac:spMk id="41" creationId="{2A1CE41E-6CF4-530F-DDDD-ADE37535012B}"/>
          </ac:spMkLst>
        </pc:spChg>
        <pc:spChg chg="add mod">
          <ac:chgData name="Ward, Reagan" userId="27291eb4-8241-4961-9e69-8c66e34cc5b0" providerId="ADAL" clId="{12DA4140-F984-493F-9E97-7A6E8EDD91C1}" dt="2025-05-28T16:18:17.524" v="314"/>
          <ac:spMkLst>
            <pc:docMk/>
            <pc:sldMk cId="933505642" sldId="5966"/>
            <ac:spMk id="42" creationId="{A44AA116-91FB-8C2F-A1A3-ACCFC6D5510C}"/>
          </ac:spMkLst>
        </pc:spChg>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pChg chg="del mod ord">
          <ac:chgData name="Ward, Reagan" userId="27291eb4-8241-4961-9e69-8c66e34cc5b0" providerId="ADAL" clId="{12DA4140-F984-493F-9E97-7A6E8EDD91C1}" dt="2025-05-28T16:18:55.439" v="317" actId="700"/>
          <ac:spMkLst>
            <pc:docMk/>
            <pc:sldMk cId="3047544435" sldId="5967"/>
            <ac:spMk id="2" creationId="{7704827F-1BFE-6253-0B72-58667F491A15}"/>
          </ac:spMkLst>
        </pc:spChg>
        <pc:spChg chg="mod ord">
          <ac:chgData name="Ward, Reagan" userId="27291eb4-8241-4961-9e69-8c66e34cc5b0" providerId="ADAL" clId="{12DA4140-F984-493F-9E97-7A6E8EDD91C1}" dt="2025-05-28T17:19:16.089" v="1757" actId="13244"/>
          <ac:spMkLst>
            <pc:docMk/>
            <pc:sldMk cId="3047544435" sldId="5967"/>
            <ac:spMk id="3" creationId="{B4185F10-CFBD-1AC0-06FC-FDEE568FE83E}"/>
          </ac:spMkLst>
        </pc:spChg>
        <pc:spChg chg="del mod ord">
          <ac:chgData name="Ward, Reagan" userId="27291eb4-8241-4961-9e69-8c66e34cc5b0" providerId="ADAL" clId="{12DA4140-F984-493F-9E97-7A6E8EDD91C1}" dt="2025-05-28T16:18:55.439" v="317" actId="700"/>
          <ac:spMkLst>
            <pc:docMk/>
            <pc:sldMk cId="3047544435" sldId="5967"/>
            <ac:spMk id="4" creationId="{775C7F34-0CD9-4E1A-A1BB-D4F53603C3C4}"/>
          </ac:spMkLst>
        </pc:spChg>
        <pc:spChg chg="del mod ord">
          <ac:chgData name="Ward, Reagan" userId="27291eb4-8241-4961-9e69-8c66e34cc5b0" providerId="ADAL" clId="{12DA4140-F984-493F-9E97-7A6E8EDD91C1}" dt="2025-05-28T16:18:55.439" v="317" actId="700"/>
          <ac:spMkLst>
            <pc:docMk/>
            <pc:sldMk cId="3047544435" sldId="5967"/>
            <ac:spMk id="5" creationId="{B1528FCE-D7B1-9E52-6B77-853234E15497}"/>
          </ac:spMkLst>
        </pc:spChg>
        <pc:spChg chg="del mod ord">
          <ac:chgData name="Ward, Reagan" userId="27291eb4-8241-4961-9e69-8c66e34cc5b0" providerId="ADAL" clId="{12DA4140-F984-493F-9E97-7A6E8EDD91C1}" dt="2025-05-28T16:18:55.439" v="317" actId="700"/>
          <ac:spMkLst>
            <pc:docMk/>
            <pc:sldMk cId="3047544435" sldId="5967"/>
            <ac:spMk id="6" creationId="{48D0BCA2-827C-C6E2-737B-3B9EC4E490C4}"/>
          </ac:spMkLst>
        </pc:spChg>
        <pc:spChg chg="add mod ord">
          <ac:chgData name="Ward, Reagan" userId="27291eb4-8241-4961-9e69-8c66e34cc5b0" providerId="ADAL" clId="{12DA4140-F984-493F-9E97-7A6E8EDD91C1}" dt="2025-05-28T16:19:11.551" v="321"/>
          <ac:spMkLst>
            <pc:docMk/>
            <pc:sldMk cId="3047544435" sldId="5967"/>
            <ac:spMk id="7" creationId="{8987E822-A0D2-98D7-BDB5-C04ADDCE02AA}"/>
          </ac:spMkLst>
        </pc:spChg>
        <pc:spChg chg="add del mod ord">
          <ac:chgData name="Ward, Reagan" userId="27291eb4-8241-4961-9e69-8c66e34cc5b0" providerId="ADAL" clId="{12DA4140-F984-493F-9E97-7A6E8EDD91C1}" dt="2025-05-28T16:19:05.738" v="318" actId="478"/>
          <ac:spMkLst>
            <pc:docMk/>
            <pc:sldMk cId="3047544435" sldId="5967"/>
            <ac:spMk id="8" creationId="{8BD9E4E4-4E60-CE69-5EBC-1E7724610B99}"/>
          </ac:spMkLst>
        </pc:spChg>
        <pc:spChg chg="add del mod ord">
          <ac:chgData name="Ward, Reagan" userId="27291eb4-8241-4961-9e69-8c66e34cc5b0" providerId="ADAL" clId="{12DA4140-F984-493F-9E97-7A6E8EDD91C1}" dt="2025-05-28T16:19:05.738" v="318" actId="478"/>
          <ac:spMkLst>
            <pc:docMk/>
            <pc:sldMk cId="3047544435" sldId="5967"/>
            <ac:spMk id="9" creationId="{6C65AC54-E339-4575-4BFF-8871D9829F3D}"/>
          </ac:spMkLst>
        </pc:spChg>
        <pc:spChg chg="add del mod ord">
          <ac:chgData name="Ward, Reagan" userId="27291eb4-8241-4961-9e69-8c66e34cc5b0" providerId="ADAL" clId="{12DA4140-F984-493F-9E97-7A6E8EDD91C1}" dt="2025-05-28T16:19:40.476" v="324"/>
          <ac:spMkLst>
            <pc:docMk/>
            <pc:sldMk cId="3047544435" sldId="5967"/>
            <ac:spMk id="10" creationId="{F2620369-9471-9F97-8069-B9BD5A73E906}"/>
          </ac:spMkLst>
        </pc:spChg>
        <pc:spChg chg="add del mod ord">
          <ac:chgData name="Ward, Reagan" userId="27291eb4-8241-4961-9e69-8c66e34cc5b0" providerId="ADAL" clId="{12DA4140-F984-493F-9E97-7A6E8EDD91C1}" dt="2025-05-28T16:19:47.235" v="328"/>
          <ac:spMkLst>
            <pc:docMk/>
            <pc:sldMk cId="3047544435" sldId="5967"/>
            <ac:spMk id="11" creationId="{1B29B04B-3E2C-9370-4FB4-042C5071480E}"/>
          </ac:spMkLst>
        </pc:spChg>
        <pc:spChg chg="add mod">
          <ac:chgData name="Ward, Reagan" userId="27291eb4-8241-4961-9e69-8c66e34cc5b0" providerId="ADAL" clId="{12DA4140-F984-493F-9E97-7A6E8EDD91C1}" dt="2025-05-28T17:15:38.481" v="1707" actId="1076"/>
          <ac:spMkLst>
            <pc:docMk/>
            <pc:sldMk cId="3047544435" sldId="5967"/>
            <ac:spMk id="12" creationId="{8523D730-0BA4-7389-78BD-536E64FC8CC8}"/>
          </ac:spMkLst>
        </pc:spChg>
        <pc:spChg chg="add mod">
          <ac:chgData name="Ward, Reagan" userId="27291eb4-8241-4961-9e69-8c66e34cc5b0" providerId="ADAL" clId="{12DA4140-F984-493F-9E97-7A6E8EDD91C1}" dt="2025-05-28T16:42:31.767" v="420" actId="1076"/>
          <ac:spMkLst>
            <pc:docMk/>
            <pc:sldMk cId="3047544435" sldId="5967"/>
            <ac:spMk id="15" creationId="{346714A5-D873-E9DA-A8E5-7640560B5F28}"/>
          </ac:spMkLst>
        </pc:spChg>
        <pc:spChg chg="add mod">
          <ac:chgData name="Ward, Reagan" userId="27291eb4-8241-4961-9e69-8c66e34cc5b0" providerId="ADAL" clId="{12DA4140-F984-493F-9E97-7A6E8EDD91C1}" dt="2025-05-28T17:15:32.225" v="1706" actId="14100"/>
          <ac:spMkLst>
            <pc:docMk/>
            <pc:sldMk cId="3047544435" sldId="5967"/>
            <ac:spMk id="16" creationId="{92417FFC-2720-FB46-B758-F5F412ADFC14}"/>
          </ac:spMkLst>
        </pc:spChg>
        <pc:spChg chg="add mod">
          <ac:chgData name="Ward, Reagan" userId="27291eb4-8241-4961-9e69-8c66e34cc5b0" providerId="ADAL" clId="{12DA4140-F984-493F-9E97-7A6E8EDD91C1}" dt="2025-05-28T16:19:40.529" v="325" actId="27636"/>
          <ac:spMkLst>
            <pc:docMk/>
            <pc:sldMk cId="3047544435" sldId="5967"/>
            <ac:spMk id="19" creationId="{25D737A1-E5A2-F1DC-0B24-396CFF947C39}"/>
          </ac:spMkLst>
        </pc:spChg>
        <pc:spChg chg="add mod">
          <ac:chgData name="Ward, Reagan" userId="27291eb4-8241-4961-9e69-8c66e34cc5b0" providerId="ADAL" clId="{12DA4140-F984-493F-9E97-7A6E8EDD91C1}" dt="2025-05-28T16:19:47.283" v="329" actId="27636"/>
          <ac:spMkLst>
            <pc:docMk/>
            <pc:sldMk cId="3047544435" sldId="5967"/>
            <ac:spMk id="20" creationId="{F04DA20A-FB58-49D5-B47F-0E9E051661FA}"/>
          </ac:spMkLst>
        </pc:spChg>
        <pc:spChg chg="add mod ord">
          <ac:chgData name="Ward, Reagan" userId="27291eb4-8241-4961-9e69-8c66e34cc5b0" providerId="ADAL" clId="{12DA4140-F984-493F-9E97-7A6E8EDD91C1}" dt="2025-05-28T17:18:59.200" v="1756" actId="13244"/>
          <ac:spMkLst>
            <pc:docMk/>
            <pc:sldMk cId="3047544435" sldId="5967"/>
            <ac:spMk id="21" creationId="{252DE46B-B34B-3548-B574-B82B979DA7B6}"/>
          </ac:spMkLst>
        </pc:spChg>
        <pc:graphicFrameChg chg="add mod modGraphic">
          <ac:chgData name="Ward, Reagan" userId="27291eb4-8241-4961-9e69-8c66e34cc5b0" providerId="ADAL" clId="{12DA4140-F984-493F-9E97-7A6E8EDD91C1}" dt="2025-05-28T17:18:44.874" v="1755" actId="962"/>
          <ac:graphicFrameMkLst>
            <pc:docMk/>
            <pc:sldMk cId="3047544435" sldId="5967"/>
            <ac:graphicFrameMk id="13" creationId="{BBEF4FFB-9B72-75C8-4AA7-21A844C68132}"/>
          </ac:graphicFrameMkLst>
        </pc:graphicFrameChg>
        <pc:graphicFrameChg chg="add mod modGraphic">
          <ac:chgData name="Ward, Reagan" userId="27291eb4-8241-4961-9e69-8c66e34cc5b0" providerId="ADAL" clId="{12DA4140-F984-493F-9E97-7A6E8EDD91C1}" dt="2025-05-28T17:15:13.800" v="1702" actId="207"/>
          <ac:graphicFrameMkLst>
            <pc:docMk/>
            <pc:sldMk cId="3047544435" sldId="5967"/>
            <ac:graphicFrameMk id="14" creationId="{B6A5CB9E-0B31-455E-82A8-2E6254E06879}"/>
          </ac:graphicFrameMkLst>
        </pc:graphicFrameChg>
        <pc:graphicFrameChg chg="add mod">
          <ac:chgData name="Ward, Reagan" userId="27291eb4-8241-4961-9e69-8c66e34cc5b0" providerId="ADAL" clId="{12DA4140-F984-493F-9E97-7A6E8EDD91C1}" dt="2025-05-28T16:42:25.502" v="419" actId="1076"/>
          <ac:graphicFrameMkLst>
            <pc:docMk/>
            <pc:sldMk cId="3047544435" sldId="5967"/>
            <ac:graphicFrameMk id="17" creationId="{3E949A36-2AA5-2E45-B4D2-C15E9BB704AB}"/>
          </ac:graphicFrameMkLst>
        </pc:graphicFrameChg>
        <pc:graphicFrameChg chg="add mod modGraphic">
          <ac:chgData name="Ward, Reagan" userId="27291eb4-8241-4961-9e69-8c66e34cc5b0" providerId="ADAL" clId="{12DA4140-F984-493F-9E97-7A6E8EDD91C1}" dt="2025-05-28T17:15:20.742" v="1704" actId="12385"/>
          <ac:graphicFrameMkLst>
            <pc:docMk/>
            <pc:sldMk cId="3047544435" sldId="5967"/>
            <ac:graphicFrameMk id="18" creationId="{46470BFB-713A-D997-21F7-023751367D57}"/>
          </ac:graphicFrameMkLst>
        </pc:graphicFrameChg>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pChg chg="del mod ord">
          <ac:chgData name="Ward, Reagan" userId="27291eb4-8241-4961-9e69-8c66e34cc5b0" providerId="ADAL" clId="{12DA4140-F984-493F-9E97-7A6E8EDD91C1}" dt="2025-05-28T16:25:39.285" v="391" actId="700"/>
          <ac:spMkLst>
            <pc:docMk/>
            <pc:sldMk cId="2044305962" sldId="5968"/>
            <ac:spMk id="2" creationId="{CD6CDD1E-123E-19E5-5F88-0A53087603D4}"/>
          </ac:spMkLst>
        </pc:spChg>
        <pc:spChg chg="del mod ord">
          <ac:chgData name="Ward, Reagan" userId="27291eb4-8241-4961-9e69-8c66e34cc5b0" providerId="ADAL" clId="{12DA4140-F984-493F-9E97-7A6E8EDD91C1}" dt="2025-05-28T16:25:39.285" v="391" actId="700"/>
          <ac:spMkLst>
            <pc:docMk/>
            <pc:sldMk cId="2044305962" sldId="5968"/>
            <ac:spMk id="3" creationId="{2A8BB923-2CAB-AB31-EDEA-85CBBA836DAD}"/>
          </ac:spMkLst>
        </pc:spChg>
        <pc:spChg chg="mod ord">
          <ac:chgData name="Ward, Reagan" userId="27291eb4-8241-4961-9e69-8c66e34cc5b0" providerId="ADAL" clId="{12DA4140-F984-493F-9E97-7A6E8EDD91C1}" dt="2025-05-28T16:25:39.285" v="391" actId="700"/>
          <ac:spMkLst>
            <pc:docMk/>
            <pc:sldMk cId="2044305962" sldId="5968"/>
            <ac:spMk id="4" creationId="{CD5B214B-6B6F-02D1-2B52-8260182DE678}"/>
          </ac:spMkLst>
        </pc:spChg>
        <pc:spChg chg="del mod ord">
          <ac:chgData name="Ward, Reagan" userId="27291eb4-8241-4961-9e69-8c66e34cc5b0" providerId="ADAL" clId="{12DA4140-F984-493F-9E97-7A6E8EDD91C1}" dt="2025-05-28T16:25:39.285" v="391" actId="700"/>
          <ac:spMkLst>
            <pc:docMk/>
            <pc:sldMk cId="2044305962" sldId="5968"/>
            <ac:spMk id="5" creationId="{E866A1C4-8BAE-7CEA-771A-70E92934D619}"/>
          </ac:spMkLst>
        </pc:spChg>
        <pc:spChg chg="del mod ord">
          <ac:chgData name="Ward, Reagan" userId="27291eb4-8241-4961-9e69-8c66e34cc5b0" providerId="ADAL" clId="{12DA4140-F984-493F-9E97-7A6E8EDD91C1}" dt="2025-05-28T16:25:39.285" v="391" actId="700"/>
          <ac:spMkLst>
            <pc:docMk/>
            <pc:sldMk cId="2044305962" sldId="5968"/>
            <ac:spMk id="6" creationId="{8FAFA505-A32C-A623-1163-48F596FCE253}"/>
          </ac:spMkLst>
        </pc:spChg>
        <pc:spChg chg="add mod ord">
          <ac:chgData name="Ward, Reagan" userId="27291eb4-8241-4961-9e69-8c66e34cc5b0" providerId="ADAL" clId="{12DA4140-F984-493F-9E97-7A6E8EDD91C1}" dt="2025-05-29T14:42:38.889" v="2363" actId="27636"/>
          <ac:spMkLst>
            <pc:docMk/>
            <pc:sldMk cId="2044305962" sldId="5968"/>
            <ac:spMk id="7" creationId="{F4733FDE-4334-3299-FB9B-822587DED51D}"/>
          </ac:spMkLst>
        </pc:spChg>
        <pc:spChg chg="del mod">
          <ac:chgData name="Ward, Reagan" userId="27291eb4-8241-4961-9e69-8c66e34cc5b0" providerId="ADAL" clId="{12DA4140-F984-493F-9E97-7A6E8EDD91C1}" dt="2025-05-28T16:26:08.454" v="402"/>
          <ac:spMkLst>
            <pc:docMk/>
            <pc:sldMk cId="2044305962" sldId="5968"/>
            <ac:spMk id="8" creationId="{CF1B342E-00E2-8EE7-FDF0-442566C85F60}"/>
          </ac:spMkLst>
        </pc:spChg>
        <pc:spChg chg="add del mod ord">
          <ac:chgData name="Ward, Reagan" userId="27291eb4-8241-4961-9e69-8c66e34cc5b0" providerId="ADAL" clId="{12DA4140-F984-493F-9E97-7A6E8EDD91C1}" dt="2025-05-28T16:26:12.826" v="404"/>
          <ac:spMkLst>
            <pc:docMk/>
            <pc:sldMk cId="2044305962" sldId="5968"/>
            <ac:spMk id="9" creationId="{1EE6E999-D40F-B584-539D-459406A398B1}"/>
          </ac:spMkLst>
        </pc:spChg>
        <pc:spChg chg="add del mod ord">
          <ac:chgData name="Ward, Reagan" userId="27291eb4-8241-4961-9e69-8c66e34cc5b0" providerId="ADAL" clId="{12DA4140-F984-493F-9E97-7A6E8EDD91C1}" dt="2025-05-28T16:25:45.366" v="394"/>
          <ac:spMkLst>
            <pc:docMk/>
            <pc:sldMk cId="2044305962" sldId="5968"/>
            <ac:spMk id="10" creationId="{3C61ACD3-5FF5-1F3A-0120-F6B34116FD09}"/>
          </ac:spMkLst>
        </pc:spChg>
        <pc:spChg chg="add mod ord">
          <ac:chgData name="Ward, Reagan" userId="27291eb4-8241-4961-9e69-8c66e34cc5b0" providerId="ADAL" clId="{12DA4140-F984-493F-9E97-7A6E8EDD91C1}" dt="2025-05-28T16:25:57.180" v="399" actId="27636"/>
          <ac:spMkLst>
            <pc:docMk/>
            <pc:sldMk cId="2044305962" sldId="5968"/>
            <ac:spMk id="11" creationId="{0A9FDF1B-41BD-6DBA-7A25-298380D4425B}"/>
          </ac:spMkLst>
        </pc:spChg>
        <pc:spChg chg="add del mod ord">
          <ac:chgData name="Ward, Reagan" userId="27291eb4-8241-4961-9e69-8c66e34cc5b0" providerId="ADAL" clId="{12DA4140-F984-493F-9E97-7A6E8EDD91C1}" dt="2025-05-28T16:25:53.574" v="397" actId="478"/>
          <ac:spMkLst>
            <pc:docMk/>
            <pc:sldMk cId="2044305962" sldId="5968"/>
            <ac:spMk id="12" creationId="{6FC5F2E4-30F6-A10F-6462-90F4080CFF73}"/>
          </ac:spMkLst>
        </pc:spChg>
        <pc:spChg chg="add mod">
          <ac:chgData name="Ward, Reagan" userId="27291eb4-8241-4961-9e69-8c66e34cc5b0" providerId="ADAL" clId="{12DA4140-F984-493F-9E97-7A6E8EDD91C1}" dt="2025-05-28T16:26:08.505" v="403" actId="27636"/>
          <ac:spMkLst>
            <pc:docMk/>
            <pc:sldMk cId="2044305962" sldId="5968"/>
            <ac:spMk id="14" creationId="{67EB13E5-D52C-97AA-810E-A9F356CE72A5}"/>
          </ac:spMkLst>
        </pc:spChg>
        <pc:spChg chg="add mod">
          <ac:chgData name="Ward, Reagan" userId="27291eb4-8241-4961-9e69-8c66e34cc5b0" providerId="ADAL" clId="{12DA4140-F984-493F-9E97-7A6E8EDD91C1}" dt="2025-05-28T16:26:12.900" v="405" actId="27636"/>
          <ac:spMkLst>
            <pc:docMk/>
            <pc:sldMk cId="2044305962" sldId="5968"/>
            <ac:spMk id="15" creationId="{0DE3729C-F44F-2F84-9FE8-F365780E6FD3}"/>
          </ac:spMkLst>
        </pc:spChg>
        <pc:picChg chg="add mod">
          <ac:chgData name="Ward, Reagan" userId="27291eb4-8241-4961-9e69-8c66e34cc5b0" providerId="ADAL" clId="{12DA4140-F984-493F-9E97-7A6E8EDD91C1}" dt="2025-05-28T16:25:45.366" v="394"/>
          <ac:picMkLst>
            <pc:docMk/>
            <pc:sldMk cId="2044305962" sldId="5968"/>
            <ac:picMk id="13" creationId="{50EACBF3-25BE-B9AA-77D4-019E68D5DCA9}"/>
          </ac:picMkLst>
        </pc:picChg>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pChg chg="del mod ord">
          <ac:chgData name="Ward, Reagan" userId="27291eb4-8241-4961-9e69-8c66e34cc5b0" providerId="ADAL" clId="{12DA4140-F984-493F-9E97-7A6E8EDD91C1}" dt="2025-05-28T16:57:56.270" v="940" actId="700"/>
          <ac:spMkLst>
            <pc:docMk/>
            <pc:sldMk cId="2184087942" sldId="5969"/>
            <ac:spMk id="2" creationId="{313EE31B-1B60-9332-BF4C-7510CD63F1B2}"/>
          </ac:spMkLst>
        </pc:spChg>
        <pc:spChg chg="mod ord">
          <ac:chgData name="Ward, Reagan" userId="27291eb4-8241-4961-9e69-8c66e34cc5b0" providerId="ADAL" clId="{12DA4140-F984-493F-9E97-7A6E8EDD91C1}" dt="2025-05-28T16:58:25.014" v="976" actId="700"/>
          <ac:spMkLst>
            <pc:docMk/>
            <pc:sldMk cId="2184087942" sldId="5969"/>
            <ac:spMk id="3" creationId="{6037D7F6-BAB8-D69E-9745-79F3A7F01EA0}"/>
          </ac:spMkLst>
        </pc:spChg>
        <pc:spChg chg="del mod ord">
          <ac:chgData name="Ward, Reagan" userId="27291eb4-8241-4961-9e69-8c66e34cc5b0" providerId="ADAL" clId="{12DA4140-F984-493F-9E97-7A6E8EDD91C1}" dt="2025-05-28T16:57:56.270" v="940" actId="700"/>
          <ac:spMkLst>
            <pc:docMk/>
            <pc:sldMk cId="2184087942" sldId="5969"/>
            <ac:spMk id="4" creationId="{D771086F-3FF6-FA6E-0F89-73B0BE16C837}"/>
          </ac:spMkLst>
        </pc:spChg>
        <pc:spChg chg="del mod ord">
          <ac:chgData name="Ward, Reagan" userId="27291eb4-8241-4961-9e69-8c66e34cc5b0" providerId="ADAL" clId="{12DA4140-F984-493F-9E97-7A6E8EDD91C1}" dt="2025-05-28T16:57:56.270" v="940" actId="700"/>
          <ac:spMkLst>
            <pc:docMk/>
            <pc:sldMk cId="2184087942" sldId="5969"/>
            <ac:spMk id="6" creationId="{4626AD0E-AF89-FA0E-9C0A-034EA50233B5}"/>
          </ac:spMkLst>
        </pc:spChg>
        <pc:spChg chg="del">
          <ac:chgData name="Ward, Reagan" userId="27291eb4-8241-4961-9e69-8c66e34cc5b0" providerId="ADAL" clId="{12DA4140-F984-493F-9E97-7A6E8EDD91C1}" dt="2025-05-28T16:57:56.270" v="940" actId="700"/>
          <ac:spMkLst>
            <pc:docMk/>
            <pc:sldMk cId="2184087942" sldId="5969"/>
            <ac:spMk id="7" creationId="{54F6D0FB-A32F-1C81-6EDF-2906CF47317E}"/>
          </ac:spMkLst>
        </pc:spChg>
        <pc:spChg chg="del">
          <ac:chgData name="Ward, Reagan" userId="27291eb4-8241-4961-9e69-8c66e34cc5b0" providerId="ADAL" clId="{12DA4140-F984-493F-9E97-7A6E8EDD91C1}" dt="2025-05-28T16:57:56.270" v="940" actId="700"/>
          <ac:spMkLst>
            <pc:docMk/>
            <pc:sldMk cId="2184087942" sldId="5969"/>
            <ac:spMk id="8" creationId="{0F01FF9F-1DF0-27DB-1403-AD9E6ABF2748}"/>
          </ac:spMkLst>
        </pc:spChg>
        <pc:spChg chg="add mod ord">
          <ac:chgData name="Ward, Reagan" userId="27291eb4-8241-4961-9e69-8c66e34cc5b0" providerId="ADAL" clId="{12DA4140-F984-493F-9E97-7A6E8EDD91C1}" dt="2025-05-28T16:58:38.682" v="1005" actId="14100"/>
          <ac:spMkLst>
            <pc:docMk/>
            <pc:sldMk cId="2184087942" sldId="5969"/>
            <ac:spMk id="9" creationId="{A5AD7286-5A8B-DA66-0BFF-5ED26FB1103C}"/>
          </ac:spMkLst>
        </pc:spChg>
        <pc:spChg chg="add mod ord">
          <ac:chgData name="Ward, Reagan" userId="27291eb4-8241-4961-9e69-8c66e34cc5b0" providerId="ADAL" clId="{12DA4140-F984-493F-9E97-7A6E8EDD91C1}" dt="2025-05-28T17:02:06.295" v="1449" actId="27636"/>
          <ac:spMkLst>
            <pc:docMk/>
            <pc:sldMk cId="2184087942" sldId="5969"/>
            <ac:spMk id="10" creationId="{F63A6897-05A9-94CF-739A-87F83BB2AF8A}"/>
          </ac:spMkLst>
        </pc:spChg>
        <pc:spChg chg="add del mod ord">
          <ac:chgData name="Ward, Reagan" userId="27291eb4-8241-4961-9e69-8c66e34cc5b0" providerId="ADAL" clId="{12DA4140-F984-493F-9E97-7A6E8EDD91C1}" dt="2025-05-28T16:58:25.014" v="976" actId="700"/>
          <ac:spMkLst>
            <pc:docMk/>
            <pc:sldMk cId="2184087942" sldId="5969"/>
            <ac:spMk id="11" creationId="{13A234FD-B2A0-EF21-80D4-A19C3F6B586D}"/>
          </ac:spMkLst>
        </pc:spChg>
        <pc:spChg chg="add del mod ord">
          <ac:chgData name="Ward, Reagan" userId="27291eb4-8241-4961-9e69-8c66e34cc5b0" providerId="ADAL" clId="{12DA4140-F984-493F-9E97-7A6E8EDD91C1}" dt="2025-05-28T16:58:25.014" v="976" actId="700"/>
          <ac:spMkLst>
            <pc:docMk/>
            <pc:sldMk cId="2184087942" sldId="5969"/>
            <ac:spMk id="12" creationId="{CF24B060-4B4B-721E-027B-02A06D51883F}"/>
          </ac:spMkLst>
        </pc:spChg>
        <pc:spChg chg="add mod ord">
          <ac:chgData name="Ward, Reagan" userId="27291eb4-8241-4961-9e69-8c66e34cc5b0" providerId="ADAL" clId="{12DA4140-F984-493F-9E97-7A6E8EDD91C1}" dt="2025-05-28T17:02:16.401" v="1450" actId="1076"/>
          <ac:spMkLst>
            <pc:docMk/>
            <pc:sldMk cId="2184087942" sldId="5969"/>
            <ac:spMk id="13" creationId="{142A6223-AE70-1951-AD56-FBDBD710648E}"/>
          </ac:spMkLst>
        </pc:spChg>
        <pc:spChg chg="add del mod ord">
          <ac:chgData name="Ward, Reagan" userId="27291eb4-8241-4961-9e69-8c66e34cc5b0" providerId="ADAL" clId="{12DA4140-F984-493F-9E97-7A6E8EDD91C1}" dt="2025-05-28T17:02:28.205" v="1451"/>
          <ac:spMkLst>
            <pc:docMk/>
            <pc:sldMk cId="2184087942" sldId="5969"/>
            <ac:spMk id="14" creationId="{989A8C1A-CBB7-B18B-103D-2F50D14FA573}"/>
          </ac:spMkLst>
        </pc:spChg>
        <pc:spChg chg="add del mod ord">
          <ac:chgData name="Ward, Reagan" userId="27291eb4-8241-4961-9e69-8c66e34cc5b0" providerId="ADAL" clId="{12DA4140-F984-493F-9E97-7A6E8EDD91C1}" dt="2025-05-28T17:02:31.941" v="1453"/>
          <ac:spMkLst>
            <pc:docMk/>
            <pc:sldMk cId="2184087942" sldId="5969"/>
            <ac:spMk id="15" creationId="{5F935CE5-20A6-66C8-345D-3E0A213A79BC}"/>
          </ac:spMkLst>
        </pc:spChg>
        <pc:spChg chg="add mod">
          <ac:chgData name="Ward, Reagan" userId="27291eb4-8241-4961-9e69-8c66e34cc5b0" providerId="ADAL" clId="{12DA4140-F984-493F-9E97-7A6E8EDD91C1}" dt="2025-05-28T17:02:28.260" v="1452" actId="27636"/>
          <ac:spMkLst>
            <pc:docMk/>
            <pc:sldMk cId="2184087942" sldId="5969"/>
            <ac:spMk id="16" creationId="{E963027D-229A-234B-AE54-2F598E07CFB1}"/>
          </ac:spMkLst>
        </pc:spChg>
        <pc:spChg chg="add mod">
          <ac:chgData name="Ward, Reagan" userId="27291eb4-8241-4961-9e69-8c66e34cc5b0" providerId="ADAL" clId="{12DA4140-F984-493F-9E97-7A6E8EDD91C1}" dt="2025-05-28T17:02:32.044" v="1454" actId="27636"/>
          <ac:spMkLst>
            <pc:docMk/>
            <pc:sldMk cId="2184087942" sldId="5969"/>
            <ac:spMk id="17" creationId="{3E71D492-371F-B9AF-AFC9-71858716FCC3}"/>
          </ac:spMkLst>
        </pc:spChg>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pChg chg="del mod ord">
          <ac:chgData name="Ward, Reagan" userId="27291eb4-8241-4961-9e69-8c66e34cc5b0" providerId="ADAL" clId="{12DA4140-F984-493F-9E97-7A6E8EDD91C1}" dt="2025-05-28T17:08:58.605" v="1462" actId="700"/>
          <ac:spMkLst>
            <pc:docMk/>
            <pc:sldMk cId="536564837" sldId="5970"/>
            <ac:spMk id="2" creationId="{0437E589-63AF-81F1-59D6-6548262DA0DE}"/>
          </ac:spMkLst>
        </pc:spChg>
        <pc:spChg chg="mod ord">
          <ac:chgData name="Ward, Reagan" userId="27291eb4-8241-4961-9e69-8c66e34cc5b0" providerId="ADAL" clId="{12DA4140-F984-493F-9E97-7A6E8EDD91C1}" dt="2025-05-28T17:17:44.799" v="1749" actId="13244"/>
          <ac:spMkLst>
            <pc:docMk/>
            <pc:sldMk cId="536564837" sldId="5970"/>
            <ac:spMk id="3" creationId="{6D3DDE56-B819-14D2-F1A2-31CA32302655}"/>
          </ac:spMkLst>
        </pc:spChg>
        <pc:spChg chg="del mod ord">
          <ac:chgData name="Ward, Reagan" userId="27291eb4-8241-4961-9e69-8c66e34cc5b0" providerId="ADAL" clId="{12DA4140-F984-493F-9E97-7A6E8EDD91C1}" dt="2025-05-28T17:08:58.605" v="1462" actId="700"/>
          <ac:spMkLst>
            <pc:docMk/>
            <pc:sldMk cId="536564837" sldId="5970"/>
            <ac:spMk id="4" creationId="{0BDB5853-8160-D074-63B4-A8CDE74F4826}"/>
          </ac:spMkLst>
        </pc:spChg>
        <pc:spChg chg="del mod ord">
          <ac:chgData name="Ward, Reagan" userId="27291eb4-8241-4961-9e69-8c66e34cc5b0" providerId="ADAL" clId="{12DA4140-F984-493F-9E97-7A6E8EDD91C1}" dt="2025-05-28T17:08:58.605" v="1462" actId="700"/>
          <ac:spMkLst>
            <pc:docMk/>
            <pc:sldMk cId="536564837" sldId="5970"/>
            <ac:spMk id="5" creationId="{B9C2D991-E0E5-7A39-5943-F6E9826D1E5D}"/>
          </ac:spMkLst>
        </pc:spChg>
        <pc:spChg chg="del mod ord">
          <ac:chgData name="Ward, Reagan" userId="27291eb4-8241-4961-9e69-8c66e34cc5b0" providerId="ADAL" clId="{12DA4140-F984-493F-9E97-7A6E8EDD91C1}" dt="2025-05-28T17:08:58.605" v="1462" actId="700"/>
          <ac:spMkLst>
            <pc:docMk/>
            <pc:sldMk cId="536564837" sldId="5970"/>
            <ac:spMk id="6" creationId="{6757E633-2351-E29F-5A3E-C75507B5FD25}"/>
          </ac:spMkLst>
        </pc:spChg>
        <pc:spChg chg="add mod ord">
          <ac:chgData name="Ward, Reagan" userId="27291eb4-8241-4961-9e69-8c66e34cc5b0" providerId="ADAL" clId="{12DA4140-F984-493F-9E97-7A6E8EDD91C1}" dt="2025-05-28T17:10:12.714" v="1527" actId="20577"/>
          <ac:spMkLst>
            <pc:docMk/>
            <pc:sldMk cId="536564837" sldId="5970"/>
            <ac:spMk id="7" creationId="{8AB3BE26-8E03-C5C5-6447-6598FB4AC86C}"/>
          </ac:spMkLst>
        </pc:spChg>
        <pc:spChg chg="add del mod ord">
          <ac:chgData name="Ward, Reagan" userId="27291eb4-8241-4961-9e69-8c66e34cc5b0" providerId="ADAL" clId="{12DA4140-F984-493F-9E97-7A6E8EDD91C1}" dt="2025-05-28T17:09:43.722" v="1508" actId="700"/>
          <ac:spMkLst>
            <pc:docMk/>
            <pc:sldMk cId="536564837" sldId="5970"/>
            <ac:spMk id="8" creationId="{44938456-620F-E61A-C41F-BD9670CC2E16}"/>
          </ac:spMkLst>
        </pc:spChg>
        <pc:spChg chg="add mod ord">
          <ac:chgData name="Ward, Reagan" userId="27291eb4-8241-4961-9e69-8c66e34cc5b0" providerId="ADAL" clId="{12DA4140-F984-493F-9E97-7A6E8EDD91C1}" dt="2025-05-28T17:08:58.605" v="1462" actId="700"/>
          <ac:spMkLst>
            <pc:docMk/>
            <pc:sldMk cId="536564837" sldId="5970"/>
            <ac:spMk id="9" creationId="{514D28B5-CBC1-162C-1272-4781064CFDCB}"/>
          </ac:spMkLst>
        </pc:spChg>
        <pc:spChg chg="add del mod ord">
          <ac:chgData name="Ward, Reagan" userId="27291eb4-8241-4961-9e69-8c66e34cc5b0" providerId="ADAL" clId="{12DA4140-F984-493F-9E97-7A6E8EDD91C1}" dt="2025-05-28T17:09:43.722" v="1508" actId="700"/>
          <ac:spMkLst>
            <pc:docMk/>
            <pc:sldMk cId="536564837" sldId="5970"/>
            <ac:spMk id="10" creationId="{61588E4F-C54C-9BF9-F1ED-2EE5E41A2F71}"/>
          </ac:spMkLst>
        </pc:spChg>
        <pc:spChg chg="add del mod ord">
          <ac:chgData name="Ward, Reagan" userId="27291eb4-8241-4961-9e69-8c66e34cc5b0" providerId="ADAL" clId="{12DA4140-F984-493F-9E97-7A6E8EDD91C1}" dt="2025-05-28T17:09:49.171" v="1509"/>
          <ac:spMkLst>
            <pc:docMk/>
            <pc:sldMk cId="536564837" sldId="5970"/>
            <ac:spMk id="11" creationId="{4FFBE41E-1B11-E4F4-E18A-11221427A918}"/>
          </ac:spMkLst>
        </pc:spChg>
        <pc:spChg chg="add del mod ord">
          <ac:chgData name="Ward, Reagan" userId="27291eb4-8241-4961-9e69-8c66e34cc5b0" providerId="ADAL" clId="{12DA4140-F984-493F-9E97-7A6E8EDD91C1}" dt="2025-05-28T17:09:58.416" v="1513"/>
          <ac:spMkLst>
            <pc:docMk/>
            <pc:sldMk cId="536564837" sldId="5970"/>
            <ac:spMk id="12" creationId="{7E459E01-F718-3B63-0657-F09A31505735}"/>
          </ac:spMkLst>
        </pc:spChg>
        <pc:spChg chg="add del mod ord">
          <ac:chgData name="Ward, Reagan" userId="27291eb4-8241-4961-9e69-8c66e34cc5b0" providerId="ADAL" clId="{12DA4140-F984-493F-9E97-7A6E8EDD91C1}" dt="2025-05-28T17:10:04.912" v="1515"/>
          <ac:spMkLst>
            <pc:docMk/>
            <pc:sldMk cId="536564837" sldId="5970"/>
            <ac:spMk id="13" creationId="{3D417C9C-DC05-B17C-0716-D5DF3CBF275E}"/>
          </ac:spMkLst>
        </pc:spChg>
        <pc:spChg chg="add del mod ord">
          <ac:chgData name="Ward, Reagan" userId="27291eb4-8241-4961-9e69-8c66e34cc5b0" providerId="ADAL" clId="{12DA4140-F984-493F-9E97-7A6E8EDD91C1}" dt="2025-05-28T17:10:08.682" v="1516"/>
          <ac:spMkLst>
            <pc:docMk/>
            <pc:sldMk cId="536564837" sldId="5970"/>
            <ac:spMk id="14" creationId="{8AA3120F-5E82-F162-06F3-B1121A432D5C}"/>
          </ac:spMkLst>
        </pc:spChg>
        <pc:spChg chg="add del mod ord">
          <ac:chgData name="Ward, Reagan" userId="27291eb4-8241-4961-9e69-8c66e34cc5b0" providerId="ADAL" clId="{12DA4140-F984-493F-9E97-7A6E8EDD91C1}" dt="2025-05-28T17:13:13.468" v="1644"/>
          <ac:spMkLst>
            <pc:docMk/>
            <pc:sldMk cId="536564837" sldId="5970"/>
            <ac:spMk id="15" creationId="{F1A61899-3068-2CBB-3FAB-9BB05C62D5DC}"/>
          </ac:spMkLst>
        </pc:spChg>
        <pc:spChg chg="add del mod ord">
          <ac:chgData name="Ward, Reagan" userId="27291eb4-8241-4961-9e69-8c66e34cc5b0" providerId="ADAL" clId="{12DA4140-F984-493F-9E97-7A6E8EDD91C1}" dt="2025-05-28T17:13:20.837" v="1646"/>
          <ac:spMkLst>
            <pc:docMk/>
            <pc:sldMk cId="536564837" sldId="5970"/>
            <ac:spMk id="16" creationId="{94B3D350-8E18-E575-D8CA-E2186DF96881}"/>
          </ac:spMkLst>
        </pc:spChg>
        <pc:spChg chg="add mod ord">
          <ac:chgData name="Ward, Reagan" userId="27291eb4-8241-4961-9e69-8c66e34cc5b0" providerId="ADAL" clId="{12DA4140-F984-493F-9E97-7A6E8EDD91C1}" dt="2025-05-28T17:17:40.361" v="1747" actId="13244"/>
          <ac:spMkLst>
            <pc:docMk/>
            <pc:sldMk cId="536564837" sldId="5970"/>
            <ac:spMk id="17" creationId="{80C6351D-EF40-504B-DB27-8F2F9B754492}"/>
          </ac:spMkLst>
        </pc:spChg>
        <pc:spChg chg="add mod">
          <ac:chgData name="Ward, Reagan" userId="27291eb4-8241-4961-9e69-8c66e34cc5b0" providerId="ADAL" clId="{12DA4140-F984-493F-9E97-7A6E8EDD91C1}" dt="2025-05-28T17:13:23.526" v="1650" actId="6549"/>
          <ac:spMkLst>
            <pc:docMk/>
            <pc:sldMk cId="536564837" sldId="5970"/>
            <ac:spMk id="19" creationId="{5D10B2F9-0BDA-27D7-E217-70DBD747A75A}"/>
          </ac:spMkLst>
        </pc:spChg>
        <pc:spChg chg="add mod ord">
          <ac:chgData name="Ward, Reagan" userId="27291eb4-8241-4961-9e69-8c66e34cc5b0" providerId="ADAL" clId="{12DA4140-F984-493F-9E97-7A6E8EDD91C1}" dt="2025-05-28T17:17:33.193" v="1746" actId="13244"/>
          <ac:spMkLst>
            <pc:docMk/>
            <pc:sldMk cId="536564837" sldId="5970"/>
            <ac:spMk id="20" creationId="{A1D97CD4-4CC9-EE08-8838-32BB0A60B8A9}"/>
          </ac:spMkLst>
        </pc:spChg>
        <pc:spChg chg="add mod ord">
          <ac:chgData name="Ward, Reagan" userId="27291eb4-8241-4961-9e69-8c66e34cc5b0" providerId="ADAL" clId="{12DA4140-F984-493F-9E97-7A6E8EDD91C1}" dt="2025-05-28T17:17:42.606" v="1748" actId="13244"/>
          <ac:spMkLst>
            <pc:docMk/>
            <pc:sldMk cId="536564837" sldId="5970"/>
            <ac:spMk id="21" creationId="{9BD318A5-6FA6-F384-790E-058FF30DD46F}"/>
          </ac:spMkLst>
        </pc:spChg>
        <pc:spChg chg="add mod">
          <ac:chgData name="Ward, Reagan" userId="27291eb4-8241-4961-9e69-8c66e34cc5b0" providerId="ADAL" clId="{12DA4140-F984-493F-9E97-7A6E8EDD91C1}" dt="2025-05-28T17:13:13.552" v="1645" actId="27636"/>
          <ac:spMkLst>
            <pc:docMk/>
            <pc:sldMk cId="536564837" sldId="5970"/>
            <ac:spMk id="22" creationId="{E5B7FB8F-8469-0873-7C5C-A97DCDA1CD52}"/>
          </ac:spMkLst>
        </pc:spChg>
        <pc:spChg chg="add mod">
          <ac:chgData name="Ward, Reagan" userId="27291eb4-8241-4961-9e69-8c66e34cc5b0" providerId="ADAL" clId="{12DA4140-F984-493F-9E97-7A6E8EDD91C1}" dt="2025-05-28T17:13:20.904" v="1647" actId="27636"/>
          <ac:spMkLst>
            <pc:docMk/>
            <pc:sldMk cId="536564837" sldId="5970"/>
            <ac:spMk id="23" creationId="{D39DBB81-64EF-FFDF-425A-075CC961B706}"/>
          </ac:spMkLst>
        </pc:spChg>
        <pc:picChg chg="add del mod ord">
          <ac:chgData name="Ward, Reagan" userId="27291eb4-8241-4961-9e69-8c66e34cc5b0" providerId="ADAL" clId="{12DA4140-F984-493F-9E97-7A6E8EDD91C1}" dt="2025-05-28T17:09:56.518" v="1512" actId="34307"/>
          <ac:picMkLst>
            <pc:docMk/>
            <pc:sldMk cId="536564837" sldId="5970"/>
            <ac:picMk id="18" creationId="{995EA941-6318-44D0-D86F-92321B556634}"/>
          </ac:picMkLst>
        </pc:picChg>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modSp mod">
        <pc:chgData name="Gudka, Dawna" userId="823cceae-331b-41d6-9a63-34ad6d1db55c" providerId="ADAL" clId="{A1E5C167-7297-4135-850F-6ACEC25A8BCA}" dt="2025-05-07T22:47:42.044" v="2931" actId="2"/>
        <pc:sldMkLst>
          <pc:docMk/>
          <pc:sldMk cId="1638711916" sldId="258"/>
        </pc:sldMkLst>
      </pc:sldChg>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addSp delSp modSp mod ord">
        <pc:chgData name="Gudka, Dawna" userId="823cceae-331b-41d6-9a63-34ad6d1db55c" providerId="ADAL" clId="{A1E5C167-7297-4135-850F-6ACEC25A8BCA}" dt="2025-05-07T21:37:31.065" v="1180" actId="13926"/>
        <pc:sldMkLst>
          <pc:docMk/>
          <pc:sldMk cId="2998683881" sldId="5762"/>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8:23.636" v="417" actId="47"/>
        <pc:sldMkLst>
          <pc:docMk/>
          <pc:sldMk cId="93692065" sldId="583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modSp mod">
        <pc:chgData name="Gudka, Dawna" userId="823cceae-331b-41d6-9a63-34ad6d1db55c" providerId="ADAL" clId="{A1E5C167-7297-4135-850F-6ACEC25A8BCA}" dt="2025-05-07T22:47:46.636" v="2933" actId="2"/>
        <pc:sldMkLst>
          <pc:docMk/>
          <pc:sldMk cId="3702270092" sldId="592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sldChg chg="modSp add mod">
        <pc:chgData name="Slutzky, Collin" userId="21f7fb5c-490d-42a4-8741-4ce78a53b03a" providerId="ADAL" clId="{C9FB106D-84CF-430A-996D-10AB1C818191}" dt="2025-05-14T17:44:12.202" v="1040" actId="20577"/>
        <pc:sldMkLst>
          <pc:docMk/>
          <pc:sldMk cId="467082449" sldId="5776"/>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0:17.315" v="1555" actId="1076"/>
        <pc:sldMkLst>
          <pc:docMk/>
          <pc:sldMk cId="982584362" sldId="5871"/>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48794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21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37541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events.teams.microsoft.com/event/e0a55276-e601-4e3b-bdae-3eeb8c1d806e@a751cfc8-1f9a-4edb-8370-9f1c6d4bea5a" TargetMode="External"/><Relationship Id="rId2" Type="http://schemas.openxmlformats.org/officeDocument/2006/relationships/hyperlink" Target="https://events.teams.microsoft.com/event/25610361-694a-4d3b-a8fb-eb1f8729aa46@a751cfc8-1f9a-4edb-8370-9f1c6d4bea5a" TargetMode="Externa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events.teams.microsoft.com/event/6de0bd5a-66aa-4841-8d9b-d3606337343b@a751cfc8-1f9a-4edb-8370-9f1c6d4bea5a"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ey_collectionmanua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hyperlink" Target="mailto:StudentEndOfYear@cde.state.co.us"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sbd-cma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5.xml"/><Relationship Id="rId5" Type="http://schemas.openxmlformats.org/officeDocument/2006/relationships/hyperlink" Target="mailto:sbdsupport@cde.state.co.us" TargetMode="External"/><Relationship Id="rId4" Type="http://schemas.openxmlformats.org/officeDocument/2006/relationships/hyperlink" Target="https://www.cde.state.co.us/datapipeline/dynamiclearningmapssbd"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datapipeline/per_read_trainingcollecti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s-ebt@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datapipelin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25610361-694a-4d3b-a8fb-eb1f8729aa46@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dynamiclearningmapssbd"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May 29,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C13E5-8102-DEB9-68BC-B6FC55D73169}"/>
              </a:ext>
            </a:extLst>
          </p:cNvPr>
          <p:cNvSpPr>
            <a:spLocks noGrp="1"/>
          </p:cNvSpPr>
          <p:nvPr>
            <p:ph type="ctrTitle"/>
          </p:nvPr>
        </p:nvSpPr>
        <p:spPr>
          <a:xfrm>
            <a:off x="0" y="2595716"/>
            <a:ext cx="12192000" cy="1061884"/>
          </a:xfrm>
        </p:spPr>
        <p:txBody>
          <a:bodyPr/>
          <a:lstStyle/>
          <a:p>
            <a:r>
              <a:rPr lang="en-US"/>
              <a:t>Teacher Student Data Link</a:t>
            </a:r>
          </a:p>
        </p:txBody>
      </p:sp>
      <p:sp>
        <p:nvSpPr>
          <p:cNvPr id="6" name="Content Placeholder 5">
            <a:extLst>
              <a:ext uri="{FF2B5EF4-FFF2-40B4-BE49-F238E27FC236}">
                <a16:creationId xmlns:a16="http://schemas.microsoft.com/office/drawing/2014/main" id="{53F26524-622E-074C-062C-A588CC1C6EB2}"/>
              </a:ext>
            </a:extLst>
          </p:cNvPr>
          <p:cNvSpPr>
            <a:spLocks noGrp="1"/>
          </p:cNvSpPr>
          <p:nvPr>
            <p:ph sz="quarter" idx="13"/>
          </p:nvPr>
        </p:nvSpPr>
        <p:spPr>
          <a:xfrm>
            <a:off x="0" y="3657600"/>
            <a:ext cx="12192000" cy="1062038"/>
          </a:xfrm>
        </p:spPr>
        <p:txBody>
          <a:bodyPr/>
          <a:lstStyle/>
          <a:p>
            <a:r>
              <a:rPr lang="en-US"/>
              <a:t>Peter Hoffman</a:t>
            </a:r>
          </a:p>
        </p:txBody>
      </p:sp>
      <p:sp>
        <p:nvSpPr>
          <p:cNvPr id="4" name="Slide Number Placeholder 3">
            <a:extLst>
              <a:ext uri="{FF2B5EF4-FFF2-40B4-BE49-F238E27FC236}">
                <a16:creationId xmlns:a16="http://schemas.microsoft.com/office/drawing/2014/main" id="{D2905EE3-4AC5-6890-E24E-8E4E5977ACA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6563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 uri="{C183D7F6-B498-43B3-948B-1728B52AA6E4}">
                <adec:decorative xmlns:adec="http://schemas.microsoft.com/office/drawing/2017/decorative" val="0"/>
              </a:ext>
            </a:extLst>
          </p:cNvPr>
          <p:cNvSpPr>
            <a:spLocks noGrp="1"/>
          </p:cNvSpPr>
          <p:nvPr>
            <p:ph type="title"/>
          </p:nvPr>
        </p:nvSpPr>
        <p:spPr>
          <a:xfrm>
            <a:off x="3898916" y="5893622"/>
            <a:ext cx="6616681" cy="898524"/>
          </a:xfrm>
        </p:spPr>
        <p:txBody>
          <a:bodyPr/>
          <a:lstStyle/>
          <a:p>
            <a:r>
              <a:rPr lang="en-US"/>
              <a:t>2024-2025 TSDL Timeline</a:t>
            </a:r>
          </a:p>
        </p:txBody>
      </p:sp>
      <p:sp>
        <p:nvSpPr>
          <p:cNvPr id="5" name="Slide Number Placeholder 4">
            <a:extLst>
              <a:ext uri="{FF2B5EF4-FFF2-40B4-BE49-F238E27FC236}">
                <a16:creationId xmlns:a16="http://schemas.microsoft.com/office/drawing/2014/main" id="{65183089-16CC-356F-F08E-417D4392059F}"/>
              </a:ext>
              <a:ext uri="{C183D7F6-B498-43B3-948B-1728B52AA6E4}">
                <adec:decorative xmlns:adec="http://schemas.microsoft.com/office/drawing/2017/decorative" val="1"/>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11</a:t>
            </a:fld>
            <a:endParaRPr lang="en-US"/>
          </a:p>
        </p:txBody>
      </p:sp>
      <p:sp>
        <p:nvSpPr>
          <p:cNvPr id="3" name="Content Placeholder 2">
            <a:extLst>
              <a:ext uri="{FF2B5EF4-FFF2-40B4-BE49-F238E27FC236}">
                <a16:creationId xmlns:a16="http://schemas.microsoft.com/office/drawing/2014/main" id="{F764B1DE-04BB-648C-2D5B-E5B69B37A8B6}"/>
              </a:ext>
              <a:ext uri="{C183D7F6-B498-43B3-948B-1728B52AA6E4}">
                <adec:decorative xmlns:adec="http://schemas.microsoft.com/office/drawing/2017/decorative" val="1"/>
              </a:ext>
            </a:extLst>
          </p:cNvPr>
          <p:cNvSpPr>
            <a:spLocks noGrp="1"/>
          </p:cNvSpPr>
          <p:nvPr>
            <p:ph sz="quarter" idx="13"/>
          </p:nvPr>
        </p:nvSpPr>
        <p:spPr>
          <a:xfrm>
            <a:off x="227916" y="5917147"/>
            <a:ext cx="3559079" cy="279444"/>
          </a:xfrm>
        </p:spPr>
        <p:txBody>
          <a:bodyPr>
            <a:normAutofit fontScale="77500" lnSpcReduction="20000"/>
          </a:bodyPr>
          <a:lstStyle/>
          <a:p>
            <a:r>
              <a:rPr lang="en-US"/>
              <a:t>Teacher Student Data Link – Peter Hoffman</a:t>
            </a:r>
          </a:p>
        </p:txBody>
      </p:sp>
      <p:sp>
        <p:nvSpPr>
          <p:cNvPr id="9" name="Content Placeholder 5">
            <a:extLst>
              <a:ext uri="{FF2B5EF4-FFF2-40B4-BE49-F238E27FC236}">
                <a16:creationId xmlns:a16="http://schemas.microsoft.com/office/drawing/2014/main" id="{2D5FB406-B2AB-9117-6785-9B83F774DFD1}"/>
              </a:ext>
              <a:ext uri="{C183D7F6-B498-43B3-948B-1728B52AA6E4}">
                <adec:decorative xmlns:adec="http://schemas.microsoft.com/office/drawing/2017/decorative" val="1"/>
              </a:ext>
            </a:extLst>
          </p:cNvPr>
          <p:cNvSpPr>
            <a:spLocks noGrp="1"/>
          </p:cNvSpPr>
          <p:nvPr>
            <p:ph sz="quarter" idx="14"/>
          </p:nvPr>
        </p:nvSpPr>
        <p:spPr>
          <a:xfrm>
            <a:off x="227916" y="6210235"/>
            <a:ext cx="3559080" cy="279444"/>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1241467331"/>
              </p:ext>
            </p:extLst>
          </p:nvPr>
        </p:nvGraphicFramePr>
        <p:xfrm>
          <a:off x="228600" y="200025"/>
          <a:ext cx="11688097" cy="468744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a:rPr>
                        <a:t>Date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Event</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Event Description</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262993">
                <a:tc>
                  <a:txBody>
                    <a:bodyPr/>
                    <a:lstStyle/>
                    <a:p>
                      <a:pPr marL="0" marR="0">
                        <a:lnSpc>
                          <a:spcPct val="107000"/>
                        </a:lnSpc>
                        <a:spcAft>
                          <a:spcPts val="800"/>
                        </a:spcAft>
                        <a:tabLst>
                          <a:tab pos="2028825" algn="l"/>
                        </a:tabLst>
                      </a:pPr>
                      <a:r>
                        <a:rPr lang="en-US" sz="1500">
                          <a:effectLst/>
                          <a:latin typeface="Trebuchet MS"/>
                        </a:rPr>
                        <a:t>Friday, May 16,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pPr>
                      <a:r>
                        <a:rPr lang="en-US" sz="1500">
                          <a:effectLst/>
                          <a:latin typeface="Trebuchet MS"/>
                        </a:rPr>
                        <a:t>Interim Deadline</a:t>
                      </a:r>
                      <a:endParaRPr lang="en-US" sz="1500">
                        <a:effectLst/>
                        <a:latin typeface="Trebuchet MS"/>
                        <a:ea typeface="Calibri"/>
                        <a:cs typeface="Times New Roman"/>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a:rPr>
                        <a:t>TARGET: Date by which you should have uploaded the TSDL Upload interchange file at least once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EB0B0"/>
                    </a:solidFill>
                  </a:tcPr>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a:rPr>
                        <a:t>Friday, June 13,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FC6C6"/>
                    </a:solidFill>
                  </a:tcPr>
                </a:tc>
                <a:tc>
                  <a:txBody>
                    <a:bodyPr/>
                    <a:lstStyle/>
                    <a:p>
                      <a:pPr marL="0" marR="0">
                        <a:lnSpc>
                          <a:spcPct val="107000"/>
                        </a:lnSpc>
                        <a:spcAft>
                          <a:spcPts val="800"/>
                        </a:spcAft>
                        <a:tabLst>
                          <a:tab pos="2028825" algn="l"/>
                        </a:tabLst>
                      </a:pPr>
                      <a:r>
                        <a:rPr lang="en-US" sz="1500">
                          <a:effectLst/>
                          <a:latin typeface="Trebuchet MS"/>
                        </a:rPr>
                        <a:t>Interim Deadline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FC6C6"/>
                    </a:solidFill>
                  </a:tcPr>
                </a:tc>
                <a:tc>
                  <a:txBody>
                    <a:bodyPr/>
                    <a:lstStyle/>
                    <a:p>
                      <a:pPr marL="0" marR="0">
                        <a:lnSpc>
                          <a:spcPct val="107000"/>
                        </a:lnSpc>
                        <a:spcAft>
                          <a:spcPts val="800"/>
                        </a:spcAft>
                        <a:tabLst>
                          <a:tab pos="2028825" algn="l"/>
                        </a:tabLst>
                      </a:pPr>
                      <a:r>
                        <a:rPr lang="en-US" sz="1500">
                          <a:effectLst/>
                          <a:latin typeface="Trebuchet MS"/>
                        </a:rPr>
                        <a:t>TARGET: Date by which the TSDL Upload interchange should be uploaded and error free.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FC6C6"/>
                    </a:solidFill>
                  </a:tcPr>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a:rPr>
                        <a:t>Friday, June 27,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Interim Deadline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TARGET: Date by which the TSDL snapshot should be created at least once.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a:rPr>
                        <a:t>Friday, August 22,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Interim Deadline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a:rPr>
                        <a:t>All TSDL snapshot errors are resolved</a:t>
                      </a:r>
                    </a:p>
                    <a:p>
                      <a:pPr marL="0" marR="0">
                        <a:lnSpc>
                          <a:spcPct val="107000"/>
                        </a:lnSpc>
                        <a:spcAft>
                          <a:spcPts val="800"/>
                        </a:spcAft>
                        <a:tabLst>
                          <a:tab pos="2028825" algn="l"/>
                        </a:tabLst>
                      </a:pPr>
                      <a:r>
                        <a:rPr lang="en-US" sz="1500">
                          <a:effectLst/>
                          <a:latin typeface="Trebuchet MS"/>
                        </a:rPr>
                        <a:t> If you anticipate that you will not be able to meet this deadline, please contact CDE at </a:t>
                      </a:r>
                      <a:r>
                        <a:rPr lang="en-US" sz="1500" u="sng">
                          <a:effectLst/>
                          <a:latin typeface="Trebuchet MS"/>
                          <a:hlinkClick r:id="rId2"/>
                        </a:rPr>
                        <a:t>TeacherStudentDataLink@cde.state.co.us</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a:rPr>
                        <a:t>Monday, August 25, 2025 – Thursday, August 28,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Report Review</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a:rPr>
                        <a:t>Friday, August 29, 2025</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a:rPr>
                        <a:t>Deadline</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a:rPr>
                        <a:t>Required to have TSDL snapshot error free and finalized before or on this date. TSDL closed and final report is signed and provided to CDE via email </a:t>
                      </a:r>
                      <a:r>
                        <a:rPr lang="en-US" sz="1500" u="sng">
                          <a:effectLst/>
                          <a:latin typeface="Trebuchet MS"/>
                          <a:hlinkClick r:id="rId2"/>
                        </a:rPr>
                        <a:t>TeacherStudentDataLink@cde.state.co.us</a:t>
                      </a:r>
                      <a:endParaRPr lang="en-US" sz="1500">
                        <a:effectLst/>
                        <a:latin typeface="Trebuchet MS"/>
                        <a:ea typeface="Calibri" panose="020F0502020204030204" pitchFamily="34" charset="0"/>
                        <a:cs typeface="Times New Roman" panose="02020603050405020304" pitchFamily="18" charset="0"/>
                      </a:endParaRPr>
                    </a:p>
                  </a:txBody>
                  <a:tcPr marL="51676" marR="51676" marT="0" marB="0">
                    <a:solidFill>
                      <a:srgbClr val="FEB0B0"/>
                    </a:solidFill>
                  </a:tcPr>
                </a:tc>
                <a:extLst>
                  <a:ext uri="{0D108BD9-81ED-4DB2-BD59-A6C34878D82A}">
                    <a16:rowId xmlns:a16="http://schemas.microsoft.com/office/drawing/2014/main" val="777250508"/>
                  </a:ext>
                </a:extLst>
              </a:tr>
            </a:tbl>
          </a:graphicData>
        </a:graphic>
      </p:graphicFrame>
    </p:spTree>
    <p:extLst>
      <p:ext uri="{BB962C8B-B14F-4D97-AF65-F5344CB8AC3E}">
        <p14:creationId xmlns:p14="http://schemas.microsoft.com/office/powerpoint/2010/main" val="2178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2D554C-D560-4979-6517-BF6700637BE4}"/>
              </a:ext>
            </a:extLst>
          </p:cNvPr>
          <p:cNvSpPr>
            <a:spLocks noGrp="1"/>
          </p:cNvSpPr>
          <p:nvPr>
            <p:ph type="title"/>
          </p:nvPr>
        </p:nvSpPr>
        <p:spPr>
          <a:xfrm>
            <a:off x="443565" y="205176"/>
            <a:ext cx="8065168" cy="898524"/>
          </a:xfrm>
        </p:spPr>
        <p:txBody>
          <a:bodyPr/>
          <a:lstStyle/>
          <a:p>
            <a:r>
              <a:rPr lang="en-US"/>
              <a:t>TSDL Tips / Common Questions</a:t>
            </a:r>
          </a:p>
        </p:txBody>
      </p:sp>
      <p:sp>
        <p:nvSpPr>
          <p:cNvPr id="6" name="Content Placeholder 5">
            <a:extLst>
              <a:ext uri="{FF2B5EF4-FFF2-40B4-BE49-F238E27FC236}">
                <a16:creationId xmlns:a16="http://schemas.microsoft.com/office/drawing/2014/main" id="{435F1713-9244-03D2-4A5A-B0FAA24E39D5}"/>
              </a:ext>
            </a:extLst>
          </p:cNvPr>
          <p:cNvSpPr>
            <a:spLocks noGrp="1"/>
          </p:cNvSpPr>
          <p:nvPr>
            <p:ph idx="1"/>
          </p:nvPr>
        </p:nvSpPr>
        <p:spPr>
          <a:xfrm>
            <a:off x="838200" y="1554480"/>
            <a:ext cx="10515600" cy="4351338"/>
          </a:xfrm>
        </p:spPr>
        <p:txBody>
          <a:bodyPr vert="horz" lIns="0" tIns="0" rIns="0" bIns="0" rtlCol="0" anchor="t">
            <a:normAutofit fontScale="92500"/>
          </a:bodyPr>
          <a:lstStyle/>
          <a:p>
            <a:r>
              <a:rPr lang="en-US"/>
              <a:t>What should I do for classes where the Educator is out of state or a college professor?</a:t>
            </a:r>
          </a:p>
          <a:p>
            <a:pPr lvl="1"/>
            <a:r>
              <a:rPr lang="en-US"/>
              <a:t>If the school has an educator who is "responsible" for the class (</a:t>
            </a:r>
            <a:r>
              <a:rPr lang="en-US" err="1"/>
              <a:t>ie</a:t>
            </a:r>
            <a:r>
              <a:rPr lang="en-US"/>
              <a:t> a concurrent enrollment class) please use their information.  Otherwise leave the Educator of Records field blank.</a:t>
            </a:r>
          </a:p>
          <a:p>
            <a:pPr lvl="1"/>
            <a:r>
              <a:rPr lang="en-US"/>
              <a:t>For the SCED code, find the one that best matches your local course description or utilize the "general" code that each subject area has.  </a:t>
            </a:r>
          </a:p>
          <a:p>
            <a:r>
              <a:rPr lang="en-US"/>
              <a:t>Please make sure that the Local Course Title field does not contain any commas as this will cause columns to shift and prevent upload into data pipeline.</a:t>
            </a:r>
          </a:p>
          <a:p>
            <a:r>
              <a:rPr lang="en-US"/>
              <a:t>Please ensure that all expected classes are being included in your extract (all core, computer science, and AP courses for students grades 6-12, all courses for migrant students grades 8-12).  If not, either ensure that the courses are selected to be included in state reporting or reach out to your SIS vendor to update your TSDL extract logic.</a:t>
            </a:r>
          </a:p>
        </p:txBody>
      </p:sp>
      <p:sp>
        <p:nvSpPr>
          <p:cNvPr id="4" name="Slide Number Placeholder 3">
            <a:extLst>
              <a:ext uri="{FF2B5EF4-FFF2-40B4-BE49-F238E27FC236}">
                <a16:creationId xmlns:a16="http://schemas.microsoft.com/office/drawing/2014/main" id="{95F17ACD-88BC-E756-FCFC-9BC777A7CCC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2" name="Content Placeholder 6">
            <a:extLst>
              <a:ext uri="{FF2B5EF4-FFF2-40B4-BE49-F238E27FC236}">
                <a16:creationId xmlns:a16="http://schemas.microsoft.com/office/drawing/2014/main" id="{7B045451-370F-169E-6123-44E41C7EDBED}"/>
              </a:ext>
            </a:extLst>
          </p:cNvPr>
          <p:cNvSpPr>
            <a:spLocks noGrp="1"/>
          </p:cNvSpPr>
          <p:nvPr>
            <p:ph sz="quarter" idx="13"/>
          </p:nvPr>
        </p:nvSpPr>
        <p:spPr>
          <a:xfrm>
            <a:off x="1366549" y="6356350"/>
            <a:ext cx="4483505" cy="362338"/>
          </a:xfrm>
        </p:spPr>
        <p:txBody>
          <a:bodyPr>
            <a:normAutofit/>
          </a:bodyPr>
          <a:lstStyle/>
          <a:p>
            <a:r>
              <a:rPr lang="en-US"/>
              <a:t>Teacher Student Data Link – Peter Hoffman</a:t>
            </a:r>
          </a:p>
        </p:txBody>
      </p:sp>
      <p:sp>
        <p:nvSpPr>
          <p:cNvPr id="3" name="Content Placeholder 7">
            <a:extLst>
              <a:ext uri="{FF2B5EF4-FFF2-40B4-BE49-F238E27FC236}">
                <a16:creationId xmlns:a16="http://schemas.microsoft.com/office/drawing/2014/main" id="{7E224116-1325-317E-B26C-E4696976C2DC}"/>
              </a:ext>
            </a:extLst>
          </p:cNvPr>
          <p:cNvSpPr>
            <a:spLocks noGrp="1"/>
          </p:cNvSpPr>
          <p:nvPr>
            <p:ph sz="quarter" idx="14"/>
          </p:nvPr>
        </p:nvSpPr>
        <p:spPr>
          <a:xfrm>
            <a:off x="6052822" y="6356350"/>
            <a:ext cx="4393506" cy="362338"/>
          </a:xfrm>
        </p:spPr>
        <p:txBody>
          <a:bodyPr/>
          <a:lstStyle/>
          <a:p>
            <a:r>
              <a:rPr lang="en-US" err="1">
                <a:hlinkClick r:id="rId2"/>
              </a:rPr>
              <a:t>TeacherStudentDataLink@cde.state</a:t>
            </a:r>
            <a:r>
              <a:rPr lang="en-US">
                <a:hlinkClick r:id="rId2"/>
              </a:rPr>
              <a:t>.co.us</a:t>
            </a:r>
            <a:r>
              <a:rPr lang="en-US"/>
              <a:t> </a:t>
            </a:r>
          </a:p>
        </p:txBody>
      </p:sp>
    </p:spTree>
    <p:extLst>
      <p:ext uri="{BB962C8B-B14F-4D97-AF65-F5344CB8AC3E}">
        <p14:creationId xmlns:p14="http://schemas.microsoft.com/office/powerpoint/2010/main" val="66807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E5F53-C663-9AA8-8E9F-1F44DF35CD4E}"/>
              </a:ext>
            </a:extLst>
          </p:cNvPr>
          <p:cNvSpPr>
            <a:spLocks noGrp="1"/>
          </p:cNvSpPr>
          <p:nvPr>
            <p:ph type="title"/>
          </p:nvPr>
        </p:nvSpPr>
        <p:spPr>
          <a:xfrm>
            <a:off x="443565" y="205176"/>
            <a:ext cx="8065168" cy="898524"/>
          </a:xfrm>
        </p:spPr>
        <p:txBody>
          <a:bodyPr/>
          <a:lstStyle/>
          <a:p>
            <a:r>
              <a:rPr lang="en-US"/>
              <a:t>9</a:t>
            </a:r>
            <a:r>
              <a:rPr lang="en-US" baseline="30000"/>
              <a:t>th</a:t>
            </a:r>
            <a:r>
              <a:rPr lang="en-US"/>
              <a:t> Grade Success Reporting and TSDL Data</a:t>
            </a:r>
          </a:p>
        </p:txBody>
      </p:sp>
      <p:sp>
        <p:nvSpPr>
          <p:cNvPr id="6" name="Content Placeholder 5">
            <a:extLst>
              <a:ext uri="{FF2B5EF4-FFF2-40B4-BE49-F238E27FC236}">
                <a16:creationId xmlns:a16="http://schemas.microsoft.com/office/drawing/2014/main" id="{51E4AB24-1240-0A7A-1583-3FF1DBD7E375}"/>
              </a:ext>
            </a:extLst>
          </p:cNvPr>
          <p:cNvSpPr>
            <a:spLocks noGrp="1"/>
          </p:cNvSpPr>
          <p:nvPr>
            <p:ph idx="1"/>
          </p:nvPr>
        </p:nvSpPr>
        <p:spPr>
          <a:xfrm>
            <a:off x="838200" y="1554480"/>
            <a:ext cx="10515600" cy="4351338"/>
          </a:xfrm>
        </p:spPr>
        <p:txBody>
          <a:bodyPr vert="horz" lIns="0" tIns="0" rIns="0" bIns="0" rtlCol="0" anchor="t">
            <a:normAutofit/>
          </a:bodyPr>
          <a:lstStyle/>
          <a:p>
            <a:r>
              <a:rPr lang="en-US">
                <a:hlinkClick r:id="rId2"/>
              </a:rPr>
              <a:t>HB 24-1282</a:t>
            </a:r>
            <a:endParaRPr lang="en-US"/>
          </a:p>
          <a:p>
            <a:r>
              <a:rPr lang="en-US"/>
              <a:t>Relys on accurate TSDL data, especially course completion status, credits granted, and accurate number of courses taken by students</a:t>
            </a:r>
          </a:p>
          <a:p>
            <a:r>
              <a:rPr lang="en-US"/>
              <a:t>At school, district and state levels:</a:t>
            </a:r>
          </a:p>
          <a:p>
            <a:pPr lvl="1"/>
            <a:r>
              <a:rPr lang="en-US"/>
              <a:t>The number and percentage of first-time ninth grade students who at the end of the school year have not earned at least four core credits or have failed one or more core credits, disaggregated by race, ethnicity, gender, ELL status, and if the student has an IEP</a:t>
            </a:r>
          </a:p>
          <a:p>
            <a:pPr lvl="1"/>
            <a:r>
              <a:rPr lang="en-US"/>
              <a:t>Demographic fields / IEP Status have been added to TSDL Snapshot</a:t>
            </a:r>
          </a:p>
          <a:p>
            <a:pPr lvl="1"/>
            <a:r>
              <a:rPr lang="en-US"/>
              <a:t>New COGNOS reports being developed to give respondents an idea of what their district and school level data would look like for this reporting – communication will go out when this is ready.</a:t>
            </a:r>
          </a:p>
          <a:p>
            <a:pPr marL="457200" lvl="1" indent="0">
              <a:buNone/>
            </a:pPr>
            <a:endParaRPr lang="en-US"/>
          </a:p>
        </p:txBody>
      </p:sp>
      <p:sp>
        <p:nvSpPr>
          <p:cNvPr id="4" name="Slide Number Placeholder 3">
            <a:extLst>
              <a:ext uri="{FF2B5EF4-FFF2-40B4-BE49-F238E27FC236}">
                <a16:creationId xmlns:a16="http://schemas.microsoft.com/office/drawing/2014/main" id="{F235F8C0-BF86-621D-4A35-F2F5830BE90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
        <p:nvSpPr>
          <p:cNvPr id="7" name="Content Placeholder 6">
            <a:extLst>
              <a:ext uri="{FF2B5EF4-FFF2-40B4-BE49-F238E27FC236}">
                <a16:creationId xmlns:a16="http://schemas.microsoft.com/office/drawing/2014/main" id="{3C8D6169-7029-74CA-F329-40A8A33F355A}"/>
              </a:ext>
            </a:extLst>
          </p:cNvPr>
          <p:cNvSpPr>
            <a:spLocks noGrp="1"/>
          </p:cNvSpPr>
          <p:nvPr>
            <p:ph sz="quarter" idx="13"/>
          </p:nvPr>
        </p:nvSpPr>
        <p:spPr>
          <a:xfrm>
            <a:off x="1366549" y="6356350"/>
            <a:ext cx="4483505" cy="362338"/>
          </a:xfrm>
        </p:spPr>
        <p:txBody>
          <a:bodyPr>
            <a:normAutofit/>
          </a:bodyPr>
          <a:lstStyle/>
          <a:p>
            <a:r>
              <a:rPr lang="en-US"/>
              <a:t>Teacher Student Data Link – Peter Hoffman</a:t>
            </a:r>
          </a:p>
        </p:txBody>
      </p:sp>
      <p:sp>
        <p:nvSpPr>
          <p:cNvPr id="8" name="Content Placeholder 7">
            <a:extLst>
              <a:ext uri="{FF2B5EF4-FFF2-40B4-BE49-F238E27FC236}">
                <a16:creationId xmlns:a16="http://schemas.microsoft.com/office/drawing/2014/main" id="{A5891201-BF53-830C-4125-3553CAFDFA73}"/>
              </a:ext>
            </a:extLst>
          </p:cNvPr>
          <p:cNvSpPr>
            <a:spLocks noGrp="1"/>
          </p:cNvSpPr>
          <p:nvPr>
            <p:ph sz="quarter" idx="14"/>
          </p:nvPr>
        </p:nvSpPr>
        <p:spPr>
          <a:xfrm>
            <a:off x="6052822" y="6356350"/>
            <a:ext cx="4393506" cy="362338"/>
          </a:xfrm>
        </p:spPr>
        <p:txBody>
          <a:bodyPr/>
          <a:lstStyle/>
          <a:p>
            <a:r>
              <a:rPr lang="en-US" err="1">
                <a:hlinkClick r:id="rId3"/>
              </a:rPr>
              <a:t>TeacherStudentDataLink@cde.state</a:t>
            </a:r>
            <a:r>
              <a:rPr lang="en-US">
                <a:hlinkClick r:id="rId3"/>
              </a:rPr>
              <a:t>.co.us</a:t>
            </a:r>
            <a:r>
              <a:rPr lang="en-US"/>
              <a:t> </a:t>
            </a:r>
          </a:p>
        </p:txBody>
      </p:sp>
    </p:spTree>
    <p:extLst>
      <p:ext uri="{BB962C8B-B14F-4D97-AF65-F5344CB8AC3E}">
        <p14:creationId xmlns:p14="http://schemas.microsoft.com/office/powerpoint/2010/main" val="70965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81416-BD09-175F-CCB6-050ADE41ABE9}"/>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8" name="Content Placeholder 7">
            <a:extLst>
              <a:ext uri="{FF2B5EF4-FFF2-40B4-BE49-F238E27FC236}">
                <a16:creationId xmlns:a16="http://schemas.microsoft.com/office/drawing/2014/main" id="{4BBCFF0D-097B-E591-B727-9FECAE1F0768}"/>
              </a:ext>
            </a:extLst>
          </p:cNvPr>
          <p:cNvSpPr>
            <a:spLocks noGrp="1"/>
          </p:cNvSpPr>
          <p:nvPr>
            <p:ph sz="quarter" idx="13"/>
          </p:nvPr>
        </p:nvSpPr>
        <p:spPr>
          <a:xfrm>
            <a:off x="1509623" y="1574275"/>
            <a:ext cx="9170946" cy="3685881"/>
          </a:xfrm>
        </p:spPr>
        <p:txBody>
          <a:bodyPr/>
          <a:lstStyle/>
          <a:p>
            <a:r>
              <a:rPr lang="en-US"/>
              <a:t>Peter Hoffman</a:t>
            </a:r>
          </a:p>
          <a:p>
            <a:r>
              <a:rPr lang="en-US"/>
              <a:t>720-925-8611</a:t>
            </a:r>
          </a:p>
          <a:p>
            <a:r>
              <a:rPr lang="en-US">
                <a:hlinkClick r:id="rId2"/>
              </a:rPr>
              <a:t>TeacherStudentDataLink@cde.state.co.us</a:t>
            </a:r>
            <a:endParaRPr lang="en-US"/>
          </a:p>
          <a:p>
            <a:endParaRPr lang="en-US"/>
          </a:p>
        </p:txBody>
      </p:sp>
      <p:sp>
        <p:nvSpPr>
          <p:cNvPr id="4" name="Slide Number Placeholder 3">
            <a:extLst>
              <a:ext uri="{FF2B5EF4-FFF2-40B4-BE49-F238E27FC236}">
                <a16:creationId xmlns:a16="http://schemas.microsoft.com/office/drawing/2014/main" id="{F66FEF12-2FE0-E447-00FD-13B716EE2D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70299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06D9C-CDDE-18D0-B1A8-8C38356DE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C629D5-AFC3-48D3-B351-B361984F6C7D}"/>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D6077F8D-1161-538B-0739-9F3050C67C2E}"/>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DD94C491-ECD1-0EBD-B0DA-BDDDCB4FDCF7}"/>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65582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3575536916"/>
              </p:ext>
            </p:extLst>
          </p:nvPr>
        </p:nvGraphicFramePr>
        <p:xfrm>
          <a:off x="228600" y="200026"/>
          <a:ext cx="11658600" cy="512445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3018245949"/>
                    </a:ext>
                  </a:extLst>
                </a:gridCol>
                <a:gridCol w="2057400">
                  <a:extLst>
                    <a:ext uri="{9D8B030D-6E8A-4147-A177-3AD203B41FA5}">
                      <a16:colId xmlns:a16="http://schemas.microsoft.com/office/drawing/2014/main" val="2137241566"/>
                    </a:ext>
                  </a:extLst>
                </a:gridCol>
                <a:gridCol w="7315200">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5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5/29/2025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noFill/>
                  </a:tcPr>
                </a:tc>
                <a:extLst>
                  <a:ext uri="{0D108BD9-81ED-4DB2-BD59-A6C34878D82A}">
                    <a16:rowId xmlns:a16="http://schemas.microsoft.com/office/drawing/2014/main" val="2721818544"/>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6/10/2025,</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r>
                        <a:rPr lang="en-US" sz="1500">
                          <a:effectLst/>
                          <a:latin typeface="Trebuchet MS" panose="020B0603020202020204" pitchFamily="34" charset="0"/>
                          <a:ea typeface="Calibri" panose="020F0502020204030204" pitchFamily="34" charset="0"/>
                          <a:cs typeface="Times New Roman" panose="02020603050405020304" pitchFamily="18" charset="0"/>
                        </a:rPr>
                        <a:t>June SEY Office Hours: </a:t>
                      </a:r>
                      <a:r>
                        <a:rPr lang="en-US" sz="1500" u="sng" kern="1200">
                          <a:solidFill>
                            <a:schemeClr val="tx1"/>
                          </a:solidFill>
                          <a:effectLst/>
                          <a:latin typeface="Trebuchet MS" panose="020B0603020202020204" pitchFamily="34" charset="0"/>
                          <a:ea typeface="+mn-ea"/>
                          <a:cs typeface="+mn-cs"/>
                          <a:hlinkClick r:id="rId2"/>
                        </a:rPr>
                        <a:t>June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u="none" kern="1200">
                          <a:solidFill>
                            <a:schemeClr val="tx1"/>
                          </a:solidFill>
                          <a:effectLst/>
                          <a:latin typeface="Trebuchet MS" panose="020B0603020202020204" pitchFamily="34" charset="0"/>
                          <a:ea typeface="+mn-ea"/>
                          <a:cs typeface="+mn-cs"/>
                        </a:rPr>
                        <a:t>Topic—TBD based upon FAQs from past month</a:t>
                      </a:r>
                      <a:endParaRPr lang="en-US" sz="15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4220652"/>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6/11/2025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 DEM, SSA, GG, TT1</a:t>
                      </a:r>
                    </a:p>
                  </a:txBody>
                  <a:tcPr marL="68580" marR="68580" marT="0" marB="0">
                    <a:noFill/>
                  </a:tcPr>
                </a:tc>
                <a:extLst>
                  <a:ext uri="{0D108BD9-81ED-4DB2-BD59-A6C34878D82A}">
                    <a16:rowId xmlns:a16="http://schemas.microsoft.com/office/drawing/2014/main" val="3832619995"/>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7/15/2025,</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July SEY Office Hours: </a:t>
                      </a:r>
                      <a:r>
                        <a:rPr lang="en-US" sz="1500" u="sng" kern="1200">
                          <a:solidFill>
                            <a:schemeClr val="tx1"/>
                          </a:solidFill>
                          <a:effectLst/>
                          <a:latin typeface="Trebuchet MS" panose="020B0603020202020204" pitchFamily="34" charset="0"/>
                          <a:ea typeface="+mn-ea"/>
                          <a:cs typeface="+mn-cs"/>
                          <a:hlinkClick r:id="rId3"/>
                        </a:rPr>
                        <a:t>July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u="none" kern="1200">
                          <a:solidFill>
                            <a:schemeClr val="tx1"/>
                          </a:solidFill>
                          <a:effectLst/>
                          <a:latin typeface="Trebuchet MS" panose="020B0603020202020204" pitchFamily="34" charset="0"/>
                          <a:ea typeface="+mn-ea"/>
                          <a:cs typeface="+mn-cs"/>
                        </a:rPr>
                        <a:t>Topic—TBD based upon FAQs from past month</a:t>
                      </a:r>
                      <a:endParaRPr lang="en-US" sz="15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212223381"/>
                  </a:ext>
                </a:extLst>
              </a:tr>
              <a:tr h="366074">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7/31/2025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School level errors will be processed beginning after this date (SE181, SE182, SE183, etc.)</a:t>
                      </a:r>
                    </a:p>
                  </a:txBody>
                  <a:tcPr marL="68580" marR="68580" marT="0" marB="0">
                    <a:no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8/12/2025, </a:t>
                      </a:r>
                      <a:br>
                        <a:rPr lang="en-US" sz="1500">
                          <a:effectLst/>
                          <a:latin typeface="Trebuchet MS" panose="020B0603020202020204" pitchFamily="34" charset="0"/>
                          <a:ea typeface="Calibri" panose="020F0502020204030204" pitchFamily="34" charset="0"/>
                          <a:cs typeface="Times New Roman" panose="02020603050405020304" pitchFamily="18" charset="0"/>
                        </a:rPr>
                      </a:br>
                      <a:r>
                        <a:rPr lang="en-US" sz="1500">
                          <a:effectLst/>
                          <a:latin typeface="Trebuchet MS" panose="020B0603020202020204" pitchFamily="34" charset="0"/>
                          <a:ea typeface="Calibri" panose="020F0502020204030204" pitchFamily="34" charset="0"/>
                          <a:cs typeface="Times New Roman" panose="02020603050405020304" pitchFamily="18" charset="0"/>
                        </a:rPr>
                        <a:t>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500" u="sng" kern="1200">
                          <a:solidFill>
                            <a:schemeClr val="tx1"/>
                          </a:solidFill>
                          <a:effectLst/>
                          <a:latin typeface="Trebuchet MS" panose="020B0603020202020204" pitchFamily="34" charset="0"/>
                          <a:ea typeface="+mn-ea"/>
                          <a:cs typeface="+mn-cs"/>
                          <a:hlinkClick r:id="rId4"/>
                        </a:rPr>
                        <a:t>August SEY Office Hours Registration</a:t>
                      </a:r>
                      <a:endParaRPr lang="en-US" sz="1500" u="sng" kern="1200">
                        <a:solidFill>
                          <a:schemeClr val="tx1"/>
                        </a:solidFill>
                        <a:effectLst/>
                        <a:latin typeface="Trebuchet MS" panose="020B0603020202020204" pitchFamily="34" charset="0"/>
                        <a:ea typeface="+mn-ea"/>
                        <a:cs typeface="+mn-cs"/>
                      </a:endParaRPr>
                    </a:p>
                    <a:p>
                      <a:pPr marL="285750" marR="0" indent="-171450">
                        <a:lnSpc>
                          <a:spcPct val="107000"/>
                        </a:lnSpc>
                        <a:spcBef>
                          <a:spcPts val="0"/>
                        </a:spcBef>
                        <a:spcAft>
                          <a:spcPts val="0"/>
                        </a:spcAft>
                        <a:buFont typeface="Arial" panose="020B0604020202020204" pitchFamily="34" charset="0"/>
                        <a:buChar char="•"/>
                        <a:tabLst>
                          <a:tab pos="2028825" algn="l"/>
                        </a:tabLst>
                      </a:pPr>
                      <a:r>
                        <a:rPr lang="en-US" sz="1500" u="none" kern="1200">
                          <a:solidFill>
                            <a:schemeClr val="tx1"/>
                          </a:solidFill>
                          <a:effectLst/>
                          <a:latin typeface="Trebuchet MS" panose="020B0603020202020204" pitchFamily="34" charset="0"/>
                          <a:ea typeface="+mn-ea"/>
                          <a:cs typeface="+mn-cs"/>
                        </a:rPr>
                        <a:t>Topic—Reviewing Reports and Data Validation</a:t>
                      </a:r>
                      <a:endParaRPr lang="en-US" sz="15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94255628"/>
                  </a:ext>
                </a:extLst>
              </a:tr>
              <a:tr h="177362">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0" lvl="0" indent="0">
                        <a:buFont typeface="Arial" panose="020B0604020202020204" pitchFamily="34" charset="0"/>
                        <a:buNone/>
                      </a:pPr>
                      <a:r>
                        <a:rPr lang="en-US" sz="15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solidFill>
                      <a:srgbClr val="FF9999"/>
                    </a:solidFill>
                  </a:tcPr>
                </a:tc>
                <a:extLst>
                  <a:ext uri="{0D108BD9-81ED-4DB2-BD59-A6C34878D82A}">
                    <a16:rowId xmlns:a16="http://schemas.microsoft.com/office/drawing/2014/main" val="101026758"/>
                  </a:ext>
                </a:extLst>
              </a:tr>
              <a:tr h="45720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274320">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hlinkClick r:id="rId5"/>
                        </a:rPr>
                        <a:t>See the SEY Website for the detailed timeline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616597"/>
                  </a:ext>
                </a:extLst>
              </a:tr>
              <a:tr h="366074">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hlinkClick r:id="rId5"/>
                        </a:rPr>
                        <a:t>See the SEY Website for the detailed timeline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3398642"/>
                  </a:ext>
                </a:extLst>
              </a:tr>
              <a:tr h="176306">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5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Collection Closes.</a:t>
                      </a:r>
                    </a:p>
                  </a:txBody>
                  <a:tcPr marL="68580" marR="68580" marT="0" marB="0">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15137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3BE26-8E03-C5C5-6447-6598FB4AC86C}"/>
              </a:ext>
            </a:extLst>
          </p:cNvPr>
          <p:cNvSpPr>
            <a:spLocks noGrp="1"/>
          </p:cNvSpPr>
          <p:nvPr>
            <p:ph type="title"/>
          </p:nvPr>
        </p:nvSpPr>
        <p:spPr/>
        <p:txBody>
          <a:bodyPr/>
          <a:lstStyle/>
          <a:p>
            <a:r>
              <a:rPr lang="en-US"/>
              <a:t>Suggested Monthly Checklist: June/July</a:t>
            </a:r>
          </a:p>
        </p:txBody>
      </p:sp>
      <p:sp>
        <p:nvSpPr>
          <p:cNvPr id="20" name="Text Placeholder 2">
            <a:extLst>
              <a:ext uri="{FF2B5EF4-FFF2-40B4-BE49-F238E27FC236}">
                <a16:creationId xmlns:a16="http://schemas.microsoft.com/office/drawing/2014/main" id="{A1D97CD4-4CC9-EE08-8838-32BB0A60B8A9}"/>
              </a:ext>
            </a:extLst>
          </p:cNvPr>
          <p:cNvSpPr>
            <a:spLocks noGrp="1"/>
          </p:cNvSpPr>
          <p:nvPr>
            <p:ph type="body" sz="quarter" idx="13"/>
          </p:nvPr>
        </p:nvSpPr>
        <p:spPr>
          <a:xfrm>
            <a:off x="838200" y="1581150"/>
            <a:ext cx="5181600" cy="561975"/>
          </a:xfrm>
        </p:spPr>
        <p:txBody>
          <a:bodyPr/>
          <a:lstStyle/>
          <a:p>
            <a:r>
              <a:rPr lang="en-US"/>
              <a:t>June</a:t>
            </a:r>
          </a:p>
        </p:txBody>
      </p:sp>
      <p:sp>
        <p:nvSpPr>
          <p:cNvPr id="17" name="Content Placeholder 3">
            <a:extLst>
              <a:ext uri="{FF2B5EF4-FFF2-40B4-BE49-F238E27FC236}">
                <a16:creationId xmlns:a16="http://schemas.microsoft.com/office/drawing/2014/main" id="{80C6351D-EF40-504B-DB27-8F2F9B754492}"/>
              </a:ext>
            </a:extLst>
          </p:cNvPr>
          <p:cNvSpPr>
            <a:spLocks noGrp="1"/>
          </p:cNvSpPr>
          <p:nvPr>
            <p:ph sz="half" idx="1"/>
          </p:nvPr>
        </p:nvSpPr>
        <p:spPr>
          <a:xfrm>
            <a:off x="838200" y="2047875"/>
            <a:ext cx="5181600" cy="4095750"/>
          </a:xfrm>
        </p:spPr>
        <p:txBody>
          <a:bodyPr>
            <a:normAutofit fontScale="85000" lnSpcReduction="20000"/>
          </a:bodyPr>
          <a:lstStyle/>
          <a:p>
            <a:pPr>
              <a:buFont typeface="Wingdings" panose="05000000000000000000" pitchFamily="2" charset="2"/>
              <a:buChar char="q"/>
            </a:pPr>
            <a:r>
              <a:rPr lang="en-US"/>
              <a:t>Ensure completed May interim deadline tasks</a:t>
            </a:r>
          </a:p>
          <a:p>
            <a:pPr>
              <a:buFont typeface="Wingdings" panose="05000000000000000000" pitchFamily="2" charset="2"/>
              <a:buChar char="q"/>
            </a:pPr>
            <a:r>
              <a:rPr lang="en-US">
                <a:solidFill>
                  <a:schemeClr val="bg2">
                    <a:lumMod val="50000"/>
                  </a:schemeClr>
                </a:solidFill>
              </a:rPr>
              <a:t>6/11 </a:t>
            </a:r>
            <a:r>
              <a:rPr lang="en-US" b="1">
                <a:solidFill>
                  <a:schemeClr val="bg2">
                    <a:lumMod val="50000"/>
                  </a:schemeClr>
                </a:solidFill>
              </a:rPr>
              <a:t>Interim Deadline: </a:t>
            </a:r>
            <a:r>
              <a:rPr lang="en-US"/>
              <a:t>Error Free Interchange Files</a:t>
            </a:r>
          </a:p>
          <a:p>
            <a:pPr>
              <a:buFont typeface="Wingdings" panose="05000000000000000000" pitchFamily="2" charset="2"/>
              <a:buChar char="q"/>
            </a:pPr>
            <a:r>
              <a:rPr lang="en-US" b="1">
                <a:solidFill>
                  <a:schemeClr val="bg2">
                    <a:lumMod val="50000"/>
                  </a:schemeClr>
                </a:solidFill>
              </a:rPr>
              <a:t>6/10 Training: </a:t>
            </a:r>
            <a:r>
              <a:rPr lang="en-US"/>
              <a:t>June SEY Office Hours</a:t>
            </a:r>
          </a:p>
          <a:p>
            <a:pPr>
              <a:buFont typeface="Wingdings" panose="05000000000000000000" pitchFamily="2" charset="2"/>
              <a:buChar char="q"/>
            </a:pPr>
            <a:r>
              <a:rPr lang="en-US"/>
              <a:t>Update exit status for graduating students, create snapshot to look for SE301 missing GG errors</a:t>
            </a:r>
          </a:p>
          <a:p>
            <a:pPr>
              <a:buFont typeface="Wingdings" panose="05000000000000000000" pitchFamily="2" charset="2"/>
              <a:buChar char="q"/>
            </a:pPr>
            <a:r>
              <a:rPr lang="en-US"/>
              <a:t>Begin resolving SEY errors</a:t>
            </a:r>
          </a:p>
          <a:p>
            <a:pPr>
              <a:buFont typeface="Wingdings" panose="05000000000000000000" pitchFamily="2" charset="2"/>
              <a:buChar char="q"/>
            </a:pPr>
            <a:r>
              <a:rPr lang="en-US"/>
              <a:t>Begin submitting exception requests</a:t>
            </a:r>
          </a:p>
          <a:p>
            <a:pPr>
              <a:buFont typeface="Wingdings" panose="05000000000000000000" pitchFamily="2" charset="2"/>
              <a:buChar char="q"/>
            </a:pPr>
            <a:r>
              <a:rPr lang="en-US" b="1">
                <a:solidFill>
                  <a:schemeClr val="accent4">
                    <a:lumMod val="75000"/>
                  </a:schemeClr>
                </a:solidFill>
              </a:rPr>
              <a:t>Looking ahead to 2025-2026 SEY: </a:t>
            </a:r>
            <a:r>
              <a:rPr lang="en-US"/>
              <a:t>Create one-day records in the 2025-2026 school year when adequate documentation is available and exit status is known for summer transfers</a:t>
            </a:r>
          </a:p>
        </p:txBody>
      </p:sp>
      <p:sp>
        <p:nvSpPr>
          <p:cNvPr id="21" name="Text Placeholder 4">
            <a:extLst>
              <a:ext uri="{FF2B5EF4-FFF2-40B4-BE49-F238E27FC236}">
                <a16:creationId xmlns:a16="http://schemas.microsoft.com/office/drawing/2014/main" id="{9BD318A5-6FA6-F384-790E-058FF30DD46F}"/>
              </a:ext>
            </a:extLst>
          </p:cNvPr>
          <p:cNvSpPr>
            <a:spLocks noGrp="1"/>
          </p:cNvSpPr>
          <p:nvPr>
            <p:ph type="body" sz="quarter" idx="14"/>
          </p:nvPr>
        </p:nvSpPr>
        <p:spPr>
          <a:xfrm>
            <a:off x="6172200" y="1617663"/>
            <a:ext cx="5181600" cy="552450"/>
          </a:xfrm>
        </p:spPr>
        <p:txBody>
          <a:bodyPr/>
          <a:lstStyle/>
          <a:p>
            <a:r>
              <a:rPr lang="en-US"/>
              <a:t>July</a:t>
            </a:r>
          </a:p>
        </p:txBody>
      </p:sp>
      <p:sp>
        <p:nvSpPr>
          <p:cNvPr id="19" name="Content Placeholder 5">
            <a:extLst>
              <a:ext uri="{FF2B5EF4-FFF2-40B4-BE49-F238E27FC236}">
                <a16:creationId xmlns:a16="http://schemas.microsoft.com/office/drawing/2014/main" id="{5D10B2F9-0BDA-27D7-E217-70DBD747A75A}"/>
              </a:ext>
            </a:extLst>
          </p:cNvPr>
          <p:cNvSpPr>
            <a:spLocks noGrp="1"/>
          </p:cNvSpPr>
          <p:nvPr>
            <p:ph sz="half" idx="2"/>
          </p:nvPr>
        </p:nvSpPr>
        <p:spPr>
          <a:xfrm>
            <a:off x="6172200" y="2047875"/>
            <a:ext cx="5181600" cy="3857625"/>
          </a:xfrm>
        </p:spPr>
        <p:txBody>
          <a:bodyPr>
            <a:normAutofit fontScale="92500" lnSpcReduction="10000"/>
          </a:bodyPr>
          <a:lstStyle/>
          <a:p>
            <a:pPr>
              <a:buFont typeface="Wingdings" panose="05000000000000000000" pitchFamily="2" charset="2"/>
              <a:buChar char="q"/>
            </a:pPr>
            <a:r>
              <a:rPr lang="en-US" b="1">
                <a:solidFill>
                  <a:schemeClr val="bg2">
                    <a:lumMod val="50000"/>
                  </a:schemeClr>
                </a:solidFill>
              </a:rPr>
              <a:t>7/31 Interim Deadline: </a:t>
            </a:r>
            <a:r>
              <a:rPr lang="en-US"/>
              <a:t>Submit all exception requests for review</a:t>
            </a:r>
          </a:p>
          <a:p>
            <a:pPr>
              <a:buFont typeface="Wingdings" panose="05000000000000000000" pitchFamily="2" charset="2"/>
              <a:buChar char="q"/>
            </a:pPr>
            <a:r>
              <a:rPr lang="en-US" b="1">
                <a:solidFill>
                  <a:schemeClr val="bg2">
                    <a:lumMod val="50000"/>
                  </a:schemeClr>
                </a:solidFill>
              </a:rPr>
              <a:t>7/15 Training: </a:t>
            </a:r>
            <a:r>
              <a:rPr lang="en-US"/>
              <a:t>July SEY Office Hours</a:t>
            </a:r>
          </a:p>
          <a:p>
            <a:pPr>
              <a:buFont typeface="Wingdings" panose="05000000000000000000" pitchFamily="2" charset="2"/>
              <a:buChar char="q"/>
            </a:pPr>
            <a:r>
              <a:rPr lang="en-US">
                <a:highlight>
                  <a:srgbClr val="FFFFCC"/>
                </a:highlight>
              </a:rPr>
              <a:t>SEY snapshot should almost be error free</a:t>
            </a:r>
          </a:p>
          <a:p>
            <a:pPr lvl="1"/>
            <a:r>
              <a:rPr lang="en-US"/>
              <a:t>Types of remaining errors:</a:t>
            </a:r>
          </a:p>
          <a:p>
            <a:pPr lvl="2">
              <a:buFont typeface="Wingdings" panose="05000000000000000000" pitchFamily="2" charset="2"/>
              <a:buChar char="§"/>
            </a:pPr>
            <a:r>
              <a:rPr lang="en-US"/>
              <a:t>Pending exception requests</a:t>
            </a:r>
          </a:p>
          <a:p>
            <a:pPr lvl="2">
              <a:buFont typeface="Wingdings" panose="05000000000000000000" pitchFamily="2" charset="2"/>
              <a:buChar char="§"/>
            </a:pPr>
            <a:r>
              <a:rPr lang="en-US"/>
              <a:t>Exit type/retention for potential summer graduates/completers being monitored through summer school</a:t>
            </a:r>
          </a:p>
          <a:p>
            <a:pPr lvl="2">
              <a:buFont typeface="Wingdings" panose="05000000000000000000" pitchFamily="2" charset="2"/>
              <a:buChar char="§"/>
            </a:pPr>
            <a:r>
              <a:rPr lang="en-US"/>
              <a:t>Pending input from additional colleagues</a:t>
            </a:r>
          </a:p>
          <a:p>
            <a:pPr>
              <a:buFont typeface="Wingdings" panose="05000000000000000000" pitchFamily="2" charset="2"/>
              <a:buChar char="q"/>
            </a:pPr>
            <a:r>
              <a:rPr lang="en-US"/>
              <a:t>Review and address SEY warnings</a:t>
            </a:r>
          </a:p>
        </p:txBody>
      </p:sp>
      <p:sp>
        <p:nvSpPr>
          <p:cNvPr id="3" name="Slide Number Placeholder 2">
            <a:extLst>
              <a:ext uri="{FF2B5EF4-FFF2-40B4-BE49-F238E27FC236}">
                <a16:creationId xmlns:a16="http://schemas.microsoft.com/office/drawing/2014/main" id="{6D3DDE56-B819-14D2-F1A2-31CA32302655}"/>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22" name="Content Placeholder 2">
            <a:extLst>
              <a:ext uri="{FF2B5EF4-FFF2-40B4-BE49-F238E27FC236}">
                <a16:creationId xmlns:a16="http://schemas.microsoft.com/office/drawing/2014/main" id="{E5B7FB8F-8469-0873-7C5C-A97DCDA1CD52}"/>
              </a:ext>
            </a:extLst>
          </p:cNvPr>
          <p:cNvSpPr>
            <a:spLocks noGrp="1"/>
          </p:cNvSpPr>
          <p:nvPr>
            <p:ph sz="quarter" idx="15"/>
          </p:nvPr>
        </p:nvSpPr>
        <p:spPr>
          <a:xfrm>
            <a:off x="1366838" y="6356350"/>
            <a:ext cx="4483100" cy="361950"/>
          </a:xfrm>
        </p:spPr>
        <p:txBody>
          <a:bodyPr>
            <a:normAutofit/>
          </a:bodyPr>
          <a:lstStyle/>
          <a:p>
            <a:r>
              <a:rPr lang="en-US"/>
              <a:t>Student End of Year</a:t>
            </a:r>
          </a:p>
        </p:txBody>
      </p:sp>
      <p:sp>
        <p:nvSpPr>
          <p:cNvPr id="23" name="Content Placeholder 8">
            <a:extLst>
              <a:ext uri="{FF2B5EF4-FFF2-40B4-BE49-F238E27FC236}">
                <a16:creationId xmlns:a16="http://schemas.microsoft.com/office/drawing/2014/main" id="{D39DBB81-64EF-FFDF-425A-075CC961B706}"/>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53656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318755-32F7-6ADD-507E-ABB8F4D61622}"/>
              </a:ext>
            </a:extLst>
          </p:cNvPr>
          <p:cNvSpPr>
            <a:spLocks noGrp="1"/>
          </p:cNvSpPr>
          <p:nvPr>
            <p:ph type="title"/>
          </p:nvPr>
        </p:nvSpPr>
        <p:spPr>
          <a:xfrm>
            <a:off x="3474720" y="6196012"/>
            <a:ext cx="7040877" cy="596133"/>
          </a:xfrm>
        </p:spPr>
        <p:txBody>
          <a:bodyPr>
            <a:normAutofit/>
          </a:bodyPr>
          <a:lstStyle/>
          <a:p>
            <a:r>
              <a:rPr lang="en-US"/>
              <a:t>SEY Collection Manual</a:t>
            </a:r>
          </a:p>
        </p:txBody>
      </p:sp>
      <p:pic>
        <p:nvPicPr>
          <p:cNvPr id="14" name="Content Placeholder 13">
            <a:extLst>
              <a:ext uri="{FF2B5EF4-FFF2-40B4-BE49-F238E27FC236}">
                <a16:creationId xmlns:a16="http://schemas.microsoft.com/office/drawing/2014/main" id="{76969495-8145-41B5-D293-5AEC44DE2D35}"/>
              </a:ext>
              <a:ext uri="{C183D7F6-B498-43B3-948B-1728B52AA6E4}">
                <adec:decorative xmlns:adec="http://schemas.microsoft.com/office/drawing/2017/decorative" val="1"/>
              </a:ext>
            </a:extLst>
          </p:cNvPr>
          <p:cNvPicPr>
            <a:picLocks noGrp="1" noChangeAspect="1"/>
          </p:cNvPicPr>
          <p:nvPr>
            <p:ph sz="quarter" idx="15"/>
          </p:nvPr>
        </p:nvPicPr>
        <p:blipFill>
          <a:blip r:embed="rId3"/>
          <a:stretch>
            <a:fillRect/>
          </a:stretch>
        </p:blipFill>
        <p:spPr>
          <a:xfrm>
            <a:off x="614290" y="237618"/>
            <a:ext cx="4065104" cy="5257800"/>
          </a:xfrm>
        </p:spPr>
      </p:pic>
      <p:sp>
        <p:nvSpPr>
          <p:cNvPr id="11" name="Content Placeholder 10">
            <a:extLst>
              <a:ext uri="{FF2B5EF4-FFF2-40B4-BE49-F238E27FC236}">
                <a16:creationId xmlns:a16="http://schemas.microsoft.com/office/drawing/2014/main" id="{743C8EF9-55D8-456D-18E8-EBC2131E0C7A}"/>
              </a:ext>
            </a:extLst>
          </p:cNvPr>
          <p:cNvSpPr>
            <a:spLocks noGrp="1"/>
          </p:cNvSpPr>
          <p:nvPr>
            <p:ph sz="quarter" idx="16"/>
          </p:nvPr>
        </p:nvSpPr>
        <p:spPr>
          <a:xfrm>
            <a:off x="5118653" y="237617"/>
            <a:ext cx="6692348" cy="5799389"/>
          </a:xfrm>
        </p:spPr>
        <p:txBody>
          <a:bodyPr>
            <a:normAutofit fontScale="77500" lnSpcReduction="20000"/>
          </a:bodyPr>
          <a:lstStyle/>
          <a:p>
            <a:r>
              <a:rPr lang="en-US" sz="2400" b="1">
                <a:hlinkClick r:id="rId4"/>
              </a:rPr>
              <a:t>SEY Collection Manual (PDF)</a:t>
            </a:r>
            <a:endParaRPr lang="en-US" sz="2400" b="1"/>
          </a:p>
          <a:p>
            <a:pPr lvl="1"/>
            <a:r>
              <a:rPr lang="en-US" sz="2100" b="1"/>
              <a:t>Section 1: Overview and Phases</a:t>
            </a:r>
          </a:p>
          <a:p>
            <a:pPr lvl="1"/>
            <a:r>
              <a:rPr lang="en-US" sz="2100" b="1"/>
              <a:t>Section 2: Data Pipeline</a:t>
            </a:r>
          </a:p>
          <a:p>
            <a:pPr lvl="1"/>
            <a:r>
              <a:rPr lang="en-US" sz="2100" b="1"/>
              <a:t>Section 3: CEDAR/COGNOS Basics</a:t>
            </a:r>
          </a:p>
          <a:p>
            <a:pPr lvl="2"/>
            <a:r>
              <a:rPr lang="en-US" sz="2100"/>
              <a:t>See SEY CEDAR/COGNOS Guide for detailed information</a:t>
            </a:r>
          </a:p>
          <a:p>
            <a:pPr lvl="1"/>
            <a:r>
              <a:rPr lang="en-US" sz="2100" b="1"/>
              <a:t>Section 4: Syncplicity and PII</a:t>
            </a:r>
          </a:p>
          <a:p>
            <a:pPr lvl="1"/>
            <a:r>
              <a:rPr lang="en-US" sz="2100" b="1"/>
              <a:t>Section 5: Common Coding Patterns</a:t>
            </a:r>
          </a:p>
          <a:p>
            <a:pPr lvl="2"/>
            <a:r>
              <a:rPr lang="en-US" sz="2100"/>
              <a:t>Postsecondary Programs (ASCENT, TREP, PTECH)</a:t>
            </a:r>
          </a:p>
          <a:p>
            <a:pPr lvl="2"/>
            <a:r>
              <a:rPr lang="en-US" sz="2100"/>
              <a:t>Special Education Transition</a:t>
            </a:r>
          </a:p>
          <a:p>
            <a:pPr lvl="2"/>
            <a:r>
              <a:rPr lang="en-US" sz="2100"/>
              <a:t>Facilities</a:t>
            </a:r>
          </a:p>
          <a:p>
            <a:pPr lvl="2"/>
            <a:r>
              <a:rPr lang="en-US" sz="2100"/>
              <a:t>Expelled Students</a:t>
            </a:r>
          </a:p>
          <a:p>
            <a:pPr lvl="2"/>
            <a:r>
              <a:rPr lang="en-US" sz="2100"/>
              <a:t>BOCES Schools and Programs</a:t>
            </a:r>
          </a:p>
          <a:p>
            <a:pPr lvl="2"/>
            <a:r>
              <a:rPr lang="en-US" sz="2100"/>
              <a:t>Non-School Programs</a:t>
            </a:r>
          </a:p>
          <a:p>
            <a:pPr lvl="2"/>
            <a:r>
              <a:rPr lang="en-US" sz="2100"/>
              <a:t>Part-Time Homebased Education</a:t>
            </a:r>
          </a:p>
          <a:p>
            <a:pPr lvl="2"/>
            <a:r>
              <a:rPr lang="en-US" sz="2100"/>
              <a:t>Grade Reassignment</a:t>
            </a:r>
          </a:p>
          <a:p>
            <a:pPr lvl="2"/>
            <a:r>
              <a:rPr lang="en-US" sz="2100"/>
              <a:t>Summer Dropout</a:t>
            </a:r>
          </a:p>
          <a:p>
            <a:pPr lvl="2"/>
            <a:r>
              <a:rPr lang="en-US" sz="2100"/>
              <a:t>Instances of Mobility</a:t>
            </a:r>
          </a:p>
          <a:p>
            <a:pPr lvl="2"/>
            <a:r>
              <a:rPr lang="en-US" sz="2100"/>
              <a:t>Enrollment Status Change</a:t>
            </a:r>
          </a:p>
          <a:p>
            <a:pPr lvl="2"/>
            <a:r>
              <a:rPr lang="en-US" sz="2100"/>
              <a:t>Impact of School Code Changes</a:t>
            </a:r>
          </a:p>
          <a:p>
            <a:pPr lvl="1"/>
            <a:r>
              <a:rPr lang="en-US" sz="2100" b="1"/>
              <a:t>Section 6: Frequently Asked Questions</a:t>
            </a:r>
          </a:p>
          <a:p>
            <a:pPr lvl="2"/>
            <a:r>
              <a:rPr lang="en-US" sz="2100"/>
              <a:t>General (e.g., One-Day Records, Retention Codes, etc.)</a:t>
            </a:r>
          </a:p>
          <a:p>
            <a:pPr lvl="2"/>
            <a:r>
              <a:rPr lang="en-US" sz="2100"/>
              <a:t>Internal Flags</a:t>
            </a:r>
          </a:p>
          <a:p>
            <a:pPr lvl="2"/>
            <a:r>
              <a:rPr lang="en-US" sz="2100"/>
              <a:t>Graduates and AYG Cohort</a:t>
            </a:r>
          </a:p>
          <a:p>
            <a:pPr lvl="1"/>
            <a:r>
              <a:rPr lang="en-US" sz="2100" b="1"/>
              <a:t>Section 7: SEY Data Use and Privacy Guidelines</a:t>
            </a:r>
          </a:p>
        </p:txBody>
      </p:sp>
      <p:sp>
        <p:nvSpPr>
          <p:cNvPr id="15" name="Content Placeholder 2">
            <a:extLst>
              <a:ext uri="{FF2B5EF4-FFF2-40B4-BE49-F238E27FC236}">
                <a16:creationId xmlns:a16="http://schemas.microsoft.com/office/drawing/2014/main" id="{B0D1BE23-59A5-6DEC-9CFA-8A9A1094BB35}"/>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16" name="Content Placeholder 8">
            <a:extLst>
              <a:ext uri="{FF2B5EF4-FFF2-40B4-BE49-F238E27FC236}">
                <a16:creationId xmlns:a16="http://schemas.microsoft.com/office/drawing/2014/main" id="{898B5DD1-B0A0-A8E7-14E1-1973B03D2990}"/>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3" name="Slide Number Placeholder 2">
            <a:extLst>
              <a:ext uri="{FF2B5EF4-FFF2-40B4-BE49-F238E27FC236}">
                <a16:creationId xmlns:a16="http://schemas.microsoft.com/office/drawing/2014/main" id="{05C36C79-06E1-61FA-2FE0-C2BE1DED42B0}"/>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66235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AD7286-5A8B-DA66-0BFF-5ED26FB1103C}"/>
              </a:ext>
            </a:extLst>
          </p:cNvPr>
          <p:cNvSpPr>
            <a:spLocks noGrp="1"/>
          </p:cNvSpPr>
          <p:nvPr>
            <p:ph type="title"/>
          </p:nvPr>
        </p:nvSpPr>
        <p:spPr>
          <a:xfrm>
            <a:off x="443564" y="205176"/>
            <a:ext cx="10002763" cy="898524"/>
          </a:xfrm>
        </p:spPr>
        <p:txBody>
          <a:bodyPr/>
          <a:lstStyle/>
          <a:p>
            <a:r>
              <a:rPr lang="en-US"/>
              <a:t>School Exit Type 00 (did not exit) &amp; One-Day Records</a:t>
            </a:r>
          </a:p>
        </p:txBody>
      </p:sp>
      <p:sp>
        <p:nvSpPr>
          <p:cNvPr id="10" name="Content Placeholder 9">
            <a:extLst>
              <a:ext uri="{FF2B5EF4-FFF2-40B4-BE49-F238E27FC236}">
                <a16:creationId xmlns:a16="http://schemas.microsoft.com/office/drawing/2014/main" id="{F63A6897-05A9-94CF-739A-87F83BB2AF8A}"/>
              </a:ext>
            </a:extLst>
          </p:cNvPr>
          <p:cNvSpPr>
            <a:spLocks noGrp="1"/>
          </p:cNvSpPr>
          <p:nvPr>
            <p:ph sz="half" idx="1"/>
          </p:nvPr>
        </p:nvSpPr>
        <p:spPr>
          <a:xfrm>
            <a:off x="443563" y="1381125"/>
            <a:ext cx="11376961" cy="2143124"/>
          </a:xfrm>
        </p:spPr>
        <p:txBody>
          <a:bodyPr>
            <a:normAutofit fontScale="77500" lnSpcReduction="20000"/>
          </a:bodyPr>
          <a:lstStyle/>
          <a:p>
            <a:pPr marL="0" indent="0">
              <a:buNone/>
            </a:pPr>
            <a:r>
              <a:rPr lang="en-US" b="1"/>
              <a:t>School Exit Type 00</a:t>
            </a:r>
          </a:p>
          <a:p>
            <a:r>
              <a:rPr lang="en-US"/>
              <a:t>Used for any student who completes the school year, </a:t>
            </a:r>
            <a:r>
              <a:rPr lang="en-US">
                <a:highlight>
                  <a:srgbClr val="FFFFCC"/>
                </a:highlight>
              </a:rPr>
              <a:t>regardless of their anticipated enrollment</a:t>
            </a:r>
            <a:r>
              <a:rPr lang="en-US"/>
              <a:t> the next year</a:t>
            </a:r>
          </a:p>
          <a:p>
            <a:pPr lvl="1"/>
            <a:r>
              <a:rPr lang="en-US"/>
              <a:t>Per the Colorado Code of Regulations (1-CCR-301-1), “students shall be counted as completing (finishing) the school year </a:t>
            </a:r>
            <a:r>
              <a:rPr lang="en-US">
                <a:highlight>
                  <a:srgbClr val="FFFFCC"/>
                </a:highlight>
              </a:rPr>
              <a:t>if they leave school within three weeks of the last day of school…”</a:t>
            </a:r>
          </a:p>
          <a:p>
            <a:r>
              <a:rPr lang="en-US"/>
              <a:t>Must be paired with school exit date ‘00000000’</a:t>
            </a:r>
          </a:p>
          <a:p>
            <a:r>
              <a:rPr lang="en-US"/>
              <a:t>Students with school exit type 00 in the prior year (2023-2024) must have a record in the current year (2024-2025)</a:t>
            </a:r>
          </a:p>
          <a:p>
            <a:endParaRPr lang="en-US"/>
          </a:p>
        </p:txBody>
      </p:sp>
      <p:sp>
        <p:nvSpPr>
          <p:cNvPr id="13" name="Content Placeholder 12">
            <a:extLst>
              <a:ext uri="{FF2B5EF4-FFF2-40B4-BE49-F238E27FC236}">
                <a16:creationId xmlns:a16="http://schemas.microsoft.com/office/drawing/2014/main" id="{142A6223-AE70-1951-AD56-FBDBD710648E}"/>
              </a:ext>
            </a:extLst>
          </p:cNvPr>
          <p:cNvSpPr>
            <a:spLocks noGrp="1"/>
          </p:cNvSpPr>
          <p:nvPr>
            <p:ph sz="half" idx="2"/>
          </p:nvPr>
        </p:nvSpPr>
        <p:spPr>
          <a:xfrm>
            <a:off x="407519" y="3667124"/>
            <a:ext cx="11376961" cy="2425773"/>
          </a:xfrm>
        </p:spPr>
        <p:txBody>
          <a:bodyPr>
            <a:normAutofit fontScale="77500" lnSpcReduction="20000"/>
          </a:bodyPr>
          <a:lstStyle/>
          <a:p>
            <a:pPr marL="0" indent="0">
              <a:buNone/>
            </a:pPr>
            <a:r>
              <a:rPr lang="en-US" b="1"/>
              <a:t>One-Day Record</a:t>
            </a:r>
          </a:p>
          <a:p>
            <a:r>
              <a:rPr lang="en-US"/>
              <a:t>Used to reconcile student enrollment records (transfer out of LEA, Summer Dropout, Grade Reassignment)</a:t>
            </a:r>
          </a:p>
          <a:p>
            <a:r>
              <a:rPr lang="en-US"/>
              <a:t>Best Practice: Occur in the summer before the start of a LEA’s school calendar</a:t>
            </a:r>
          </a:p>
          <a:p>
            <a:pPr lvl="1"/>
            <a:r>
              <a:rPr lang="en-US"/>
              <a:t>07/01 entry and exit date</a:t>
            </a:r>
          </a:p>
          <a:p>
            <a:pPr lvl="1"/>
            <a:r>
              <a:rPr lang="en-US"/>
              <a:t>Could be sequential days (07/01 entry, 07/02 exit) if your LEA’s student information system does not allow the use of an entry/exit on the exact same day</a:t>
            </a:r>
          </a:p>
          <a:p>
            <a:r>
              <a:rPr lang="en-US"/>
              <a:t>Required Elements: Valid school code, grade level student </a:t>
            </a:r>
            <a:r>
              <a:rPr lang="en-US" i="1"/>
              <a:t>would </a:t>
            </a:r>
            <a:r>
              <a:rPr lang="en-US"/>
              <a:t>have attended</a:t>
            </a:r>
          </a:p>
          <a:p>
            <a:pPr lvl="1"/>
            <a:r>
              <a:rPr lang="en-US"/>
              <a:t>If student is an English Learner: Language Proficiency student </a:t>
            </a:r>
            <a:r>
              <a:rPr lang="en-US" i="1"/>
              <a:t>would </a:t>
            </a:r>
            <a:r>
              <a:rPr lang="en-US"/>
              <a:t>have been assigned</a:t>
            </a:r>
          </a:p>
          <a:p>
            <a:endParaRPr lang="en-US"/>
          </a:p>
        </p:txBody>
      </p:sp>
      <p:sp>
        <p:nvSpPr>
          <p:cNvPr id="3" name="Slide Number Placeholder 2">
            <a:extLst>
              <a:ext uri="{FF2B5EF4-FFF2-40B4-BE49-F238E27FC236}">
                <a16:creationId xmlns:a16="http://schemas.microsoft.com/office/drawing/2014/main" id="{6037D7F6-BAB8-D69E-9745-79F3A7F01EA0}"/>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6" name="Content Placeholder 2">
            <a:extLst>
              <a:ext uri="{FF2B5EF4-FFF2-40B4-BE49-F238E27FC236}">
                <a16:creationId xmlns:a16="http://schemas.microsoft.com/office/drawing/2014/main" id="{E963027D-229A-234B-AE54-2F598E07CFB1}"/>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17" name="Content Placeholder 8">
            <a:extLst>
              <a:ext uri="{FF2B5EF4-FFF2-40B4-BE49-F238E27FC236}">
                <a16:creationId xmlns:a16="http://schemas.microsoft.com/office/drawing/2014/main" id="{3E71D492-371F-B9AF-AFC9-71858716FCC3}"/>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18408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A556-5DD7-6436-44DC-F839E00BE478}"/>
              </a:ext>
            </a:extLst>
          </p:cNvPr>
          <p:cNvSpPr>
            <a:spLocks noGrp="1"/>
          </p:cNvSpPr>
          <p:nvPr>
            <p:ph type="title"/>
          </p:nvPr>
        </p:nvSpPr>
        <p:spPr/>
        <p:txBody>
          <a:bodyPr>
            <a:normAutofit fontScale="90000"/>
          </a:bodyPr>
          <a:lstStyle/>
          <a:p>
            <a:r>
              <a:rPr lang="en-US"/>
              <a:t>Contract Scenario:</a:t>
            </a:r>
            <a:br>
              <a:rPr lang="en-US"/>
            </a:br>
            <a:r>
              <a:rPr lang="en-US"/>
              <a:t>BOCES (another LEA) Schools/Programs</a:t>
            </a:r>
          </a:p>
        </p:txBody>
      </p:sp>
      <p:sp>
        <p:nvSpPr>
          <p:cNvPr id="3" name="Slide Number Placeholder 2">
            <a:extLst>
              <a:ext uri="{FF2B5EF4-FFF2-40B4-BE49-F238E27FC236}">
                <a16:creationId xmlns:a16="http://schemas.microsoft.com/office/drawing/2014/main" id="{D85558D6-4909-BFD1-90D8-40B61179175D}"/>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8" name="Rectangle: Rounded Corners 7">
            <a:extLst>
              <a:ext uri="{FF2B5EF4-FFF2-40B4-BE49-F238E27FC236}">
                <a16:creationId xmlns:a16="http://schemas.microsoft.com/office/drawing/2014/main" id="{27DD5DCB-2A16-C1FA-9BF8-BED486E34EB7}"/>
              </a:ext>
              <a:ext uri="{C183D7F6-B498-43B3-948B-1728B52AA6E4}">
                <adec:decorative xmlns:adec="http://schemas.microsoft.com/office/drawing/2017/decorative" val="1"/>
              </a:ext>
            </a:extLst>
          </p:cNvPr>
          <p:cNvSpPr/>
          <p:nvPr/>
        </p:nvSpPr>
        <p:spPr>
          <a:xfrm>
            <a:off x="134470" y="2895599"/>
            <a:ext cx="11914095" cy="1559859"/>
          </a:xfrm>
          <a:prstGeom prst="roundRect">
            <a:avLst/>
          </a:prstGeom>
          <a:solidFill>
            <a:schemeClr val="bg2">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5D1C261-DFEA-DB2C-C5CC-CC5B3618F5BD}"/>
              </a:ext>
              <a:ext uri="{C183D7F6-B498-43B3-948B-1728B52AA6E4}">
                <adec:decorative xmlns:adec="http://schemas.microsoft.com/office/drawing/2017/decorative" val="1"/>
              </a:ext>
            </a:extLst>
          </p:cNvPr>
          <p:cNvSpPr/>
          <p:nvPr/>
        </p:nvSpPr>
        <p:spPr>
          <a:xfrm>
            <a:off x="9732302" y="4254217"/>
            <a:ext cx="91440" cy="343655"/>
          </a:xfrm>
          <a:custGeom>
            <a:avLst/>
            <a:gdLst/>
            <a:ahLst/>
            <a:cxnLst/>
            <a:rect l="0" t="0" r="0" b="0"/>
            <a:pathLst>
              <a:path>
                <a:moveTo>
                  <a:pt x="45720" y="0"/>
                </a:moveTo>
                <a:lnTo>
                  <a:pt x="4572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E1AC18BA-5767-79CB-2833-F6FE26E1617F}"/>
              </a:ext>
              <a:ext uri="{C183D7F6-B498-43B3-948B-1728B52AA6E4}">
                <adec:decorative xmlns:adec="http://schemas.microsoft.com/office/drawing/2017/decorative" val="1"/>
              </a:ext>
            </a:extLst>
          </p:cNvPr>
          <p:cNvSpPr/>
          <p:nvPr/>
        </p:nvSpPr>
        <p:spPr>
          <a:xfrm>
            <a:off x="8277939" y="2819592"/>
            <a:ext cx="1500083" cy="343655"/>
          </a:xfrm>
          <a:custGeom>
            <a:avLst/>
            <a:gdLst/>
            <a:ahLst/>
            <a:cxnLst/>
            <a:rect l="0" t="0" r="0" b="0"/>
            <a:pathLst>
              <a:path>
                <a:moveTo>
                  <a:pt x="0" y="0"/>
                </a:moveTo>
                <a:lnTo>
                  <a:pt x="0" y="173191"/>
                </a:lnTo>
                <a:lnTo>
                  <a:pt x="1500083" y="173191"/>
                </a:lnTo>
                <a:lnTo>
                  <a:pt x="1500083"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BC993640-5331-E740-2131-A230A1566CCB}"/>
              </a:ext>
              <a:ext uri="{C183D7F6-B498-43B3-948B-1728B52AA6E4}">
                <adec:decorative xmlns:adec="http://schemas.microsoft.com/office/drawing/2017/decorative" val="1"/>
              </a:ext>
            </a:extLst>
          </p:cNvPr>
          <p:cNvSpPr/>
          <p:nvPr/>
        </p:nvSpPr>
        <p:spPr>
          <a:xfrm>
            <a:off x="6732136" y="4254217"/>
            <a:ext cx="91440" cy="343655"/>
          </a:xfrm>
          <a:custGeom>
            <a:avLst/>
            <a:gdLst/>
            <a:ahLst/>
            <a:cxnLst/>
            <a:rect l="0" t="0" r="0" b="0"/>
            <a:pathLst>
              <a:path>
                <a:moveTo>
                  <a:pt x="45720" y="0"/>
                </a:moveTo>
                <a:lnTo>
                  <a:pt x="4572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7E6173AA-558A-9D76-774E-E90C52FC4073}"/>
              </a:ext>
              <a:ext uri="{C183D7F6-B498-43B3-948B-1728B52AA6E4}">
                <adec:decorative xmlns:adec="http://schemas.microsoft.com/office/drawing/2017/decorative" val="1"/>
              </a:ext>
            </a:extLst>
          </p:cNvPr>
          <p:cNvSpPr/>
          <p:nvPr/>
        </p:nvSpPr>
        <p:spPr>
          <a:xfrm>
            <a:off x="6777856" y="2819592"/>
            <a:ext cx="1500083" cy="343655"/>
          </a:xfrm>
          <a:custGeom>
            <a:avLst/>
            <a:gdLst/>
            <a:ahLst/>
            <a:cxnLst/>
            <a:rect l="0" t="0" r="0" b="0"/>
            <a:pathLst>
              <a:path>
                <a:moveTo>
                  <a:pt x="1500083" y="0"/>
                </a:moveTo>
                <a:lnTo>
                  <a:pt x="1500083" y="173191"/>
                </a:lnTo>
                <a:lnTo>
                  <a:pt x="0" y="173191"/>
                </a:lnTo>
                <a:lnTo>
                  <a:pt x="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451C7902-3864-A5F4-4E23-02854AAEB0A9}"/>
              </a:ext>
              <a:ext uri="{C183D7F6-B498-43B3-948B-1728B52AA6E4}">
                <adec:decorative xmlns:adec="http://schemas.microsoft.com/office/drawing/2017/decorative" val="1"/>
              </a:ext>
            </a:extLst>
          </p:cNvPr>
          <p:cNvSpPr/>
          <p:nvPr/>
        </p:nvSpPr>
        <p:spPr>
          <a:xfrm>
            <a:off x="5277772" y="1384967"/>
            <a:ext cx="3000166" cy="343655"/>
          </a:xfrm>
          <a:custGeom>
            <a:avLst/>
            <a:gdLst/>
            <a:ahLst/>
            <a:cxnLst/>
            <a:rect l="0" t="0" r="0" b="0"/>
            <a:pathLst>
              <a:path>
                <a:moveTo>
                  <a:pt x="0" y="0"/>
                </a:moveTo>
                <a:lnTo>
                  <a:pt x="0" y="173191"/>
                </a:lnTo>
                <a:lnTo>
                  <a:pt x="3000166" y="173191"/>
                </a:lnTo>
                <a:lnTo>
                  <a:pt x="3000166" y="343655"/>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531F8D64-64B6-383A-CFDC-82D8F5E75033}"/>
              </a:ext>
              <a:ext uri="{C183D7F6-B498-43B3-948B-1728B52AA6E4}">
                <adec:decorative xmlns:adec="http://schemas.microsoft.com/office/drawing/2017/decorative" val="1"/>
              </a:ext>
            </a:extLst>
          </p:cNvPr>
          <p:cNvSpPr/>
          <p:nvPr/>
        </p:nvSpPr>
        <p:spPr>
          <a:xfrm>
            <a:off x="3731969" y="4254217"/>
            <a:ext cx="91440" cy="343655"/>
          </a:xfrm>
          <a:custGeom>
            <a:avLst/>
            <a:gdLst/>
            <a:ahLst/>
            <a:cxnLst/>
            <a:rect l="0" t="0" r="0" b="0"/>
            <a:pathLst>
              <a:path>
                <a:moveTo>
                  <a:pt x="45720" y="0"/>
                </a:moveTo>
                <a:lnTo>
                  <a:pt x="4572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0F055CDB-D954-1F40-3E19-F0DB0EB52F33}"/>
              </a:ext>
              <a:ext uri="{C183D7F6-B498-43B3-948B-1728B52AA6E4}">
                <adec:decorative xmlns:adec="http://schemas.microsoft.com/office/drawing/2017/decorative" val="1"/>
              </a:ext>
            </a:extLst>
          </p:cNvPr>
          <p:cNvSpPr/>
          <p:nvPr/>
        </p:nvSpPr>
        <p:spPr>
          <a:xfrm>
            <a:off x="2277606" y="2819592"/>
            <a:ext cx="1500083" cy="343655"/>
          </a:xfrm>
          <a:custGeom>
            <a:avLst/>
            <a:gdLst/>
            <a:ahLst/>
            <a:cxnLst/>
            <a:rect l="0" t="0" r="0" b="0"/>
            <a:pathLst>
              <a:path>
                <a:moveTo>
                  <a:pt x="0" y="0"/>
                </a:moveTo>
                <a:lnTo>
                  <a:pt x="0" y="173191"/>
                </a:lnTo>
                <a:lnTo>
                  <a:pt x="1500083" y="173191"/>
                </a:lnTo>
                <a:lnTo>
                  <a:pt x="1500083"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8A90DE32-926D-0F31-DDC7-F2BDF888661B}"/>
              </a:ext>
              <a:ext uri="{C183D7F6-B498-43B3-948B-1728B52AA6E4}">
                <adec:decorative xmlns:adec="http://schemas.microsoft.com/office/drawing/2017/decorative" val="1"/>
              </a:ext>
            </a:extLst>
          </p:cNvPr>
          <p:cNvSpPr/>
          <p:nvPr/>
        </p:nvSpPr>
        <p:spPr>
          <a:xfrm>
            <a:off x="731802" y="4254217"/>
            <a:ext cx="91440" cy="343655"/>
          </a:xfrm>
          <a:custGeom>
            <a:avLst/>
            <a:gdLst/>
            <a:ahLst/>
            <a:cxnLst/>
            <a:rect l="0" t="0" r="0" b="0"/>
            <a:pathLst>
              <a:path>
                <a:moveTo>
                  <a:pt x="45720" y="0"/>
                </a:moveTo>
                <a:lnTo>
                  <a:pt x="4572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B3D3E3C9-83B9-06A7-D441-0234F1D11C02}"/>
              </a:ext>
              <a:ext uri="{C183D7F6-B498-43B3-948B-1728B52AA6E4}">
                <adec:decorative xmlns:adec="http://schemas.microsoft.com/office/drawing/2017/decorative" val="1"/>
              </a:ext>
            </a:extLst>
          </p:cNvPr>
          <p:cNvSpPr/>
          <p:nvPr/>
        </p:nvSpPr>
        <p:spPr>
          <a:xfrm>
            <a:off x="777522" y="2819592"/>
            <a:ext cx="1500083" cy="343655"/>
          </a:xfrm>
          <a:custGeom>
            <a:avLst/>
            <a:gdLst/>
            <a:ahLst/>
            <a:cxnLst/>
            <a:rect l="0" t="0" r="0" b="0"/>
            <a:pathLst>
              <a:path>
                <a:moveTo>
                  <a:pt x="1500083" y="0"/>
                </a:moveTo>
                <a:lnTo>
                  <a:pt x="1500083" y="173191"/>
                </a:lnTo>
                <a:lnTo>
                  <a:pt x="0" y="173191"/>
                </a:lnTo>
                <a:lnTo>
                  <a:pt x="0" y="34365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6CE4A1BA-3BD7-B399-DE80-8512DFE92DA2}"/>
              </a:ext>
              <a:ext uri="{C183D7F6-B498-43B3-948B-1728B52AA6E4}">
                <adec:decorative xmlns:adec="http://schemas.microsoft.com/office/drawing/2017/decorative" val="1"/>
              </a:ext>
            </a:extLst>
          </p:cNvPr>
          <p:cNvSpPr/>
          <p:nvPr/>
        </p:nvSpPr>
        <p:spPr>
          <a:xfrm>
            <a:off x="2277606" y="1384967"/>
            <a:ext cx="3000166" cy="343655"/>
          </a:xfrm>
          <a:custGeom>
            <a:avLst/>
            <a:gdLst/>
            <a:ahLst/>
            <a:cxnLst/>
            <a:rect l="0" t="0" r="0" b="0"/>
            <a:pathLst>
              <a:path>
                <a:moveTo>
                  <a:pt x="3000166" y="0"/>
                </a:moveTo>
                <a:lnTo>
                  <a:pt x="3000166" y="173191"/>
                </a:lnTo>
                <a:lnTo>
                  <a:pt x="0" y="173191"/>
                </a:lnTo>
                <a:lnTo>
                  <a:pt x="0" y="343655"/>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Oval 18">
            <a:extLst>
              <a:ext uri="{FF2B5EF4-FFF2-40B4-BE49-F238E27FC236}">
                <a16:creationId xmlns:a16="http://schemas.microsoft.com/office/drawing/2014/main" id="{FDDC2FE1-3034-16BB-422E-AD8591F29512}"/>
              </a:ext>
              <a:ext uri="{C183D7F6-B498-43B3-948B-1728B52AA6E4}">
                <adec:decorative xmlns:adec="http://schemas.microsoft.com/office/drawing/2017/decorative" val="1"/>
              </a:ext>
            </a:extLst>
          </p:cNvPr>
          <p:cNvSpPr/>
          <p:nvPr/>
        </p:nvSpPr>
        <p:spPr>
          <a:xfrm>
            <a:off x="4732287" y="293997"/>
            <a:ext cx="1090969" cy="1090969"/>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20" name="Freeform: Shape 19">
            <a:extLst>
              <a:ext uri="{FF2B5EF4-FFF2-40B4-BE49-F238E27FC236}">
                <a16:creationId xmlns:a16="http://schemas.microsoft.com/office/drawing/2014/main" id="{A92B821E-8879-5B72-7E92-ABF13DCE427E}"/>
              </a:ext>
            </a:extLst>
          </p:cNvPr>
          <p:cNvSpPr/>
          <p:nvPr/>
        </p:nvSpPr>
        <p:spPr>
          <a:xfrm>
            <a:off x="5823257" y="291270"/>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Contract with a BOCES or another School District?</a:t>
            </a:r>
          </a:p>
        </p:txBody>
      </p:sp>
      <p:sp>
        <p:nvSpPr>
          <p:cNvPr id="21" name="Oval 20">
            <a:extLst>
              <a:ext uri="{FF2B5EF4-FFF2-40B4-BE49-F238E27FC236}">
                <a16:creationId xmlns:a16="http://schemas.microsoft.com/office/drawing/2014/main" id="{3B1137C9-8AB5-170F-2D6D-0D147002BDD9}"/>
              </a:ext>
              <a:ext uri="{C183D7F6-B498-43B3-948B-1728B52AA6E4}">
                <adec:decorative xmlns:adec="http://schemas.microsoft.com/office/drawing/2017/decorative" val="1"/>
              </a:ext>
            </a:extLst>
          </p:cNvPr>
          <p:cNvSpPr/>
          <p:nvPr/>
        </p:nvSpPr>
        <p:spPr>
          <a:xfrm>
            <a:off x="1732121" y="1728622"/>
            <a:ext cx="1090969" cy="1090969"/>
          </a:xfrm>
          <a:prstGeom prst="ellipse">
            <a:avLst/>
          </a:prstGeom>
          <a:blipFill>
            <a:blip r:embed="rId4">
              <a:extLst>
                <a:ext uri="{96DAC541-7B7A-43D3-8B79-37D633B846F1}">
                  <asvg:svgBlip xmlns:asvg="http://schemas.microsoft.com/office/drawing/2016/SVG/main" r:embed="rId5"/>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25B5F73D-1C19-D544-AF23-8A76FA046EA1}"/>
              </a:ext>
            </a:extLst>
          </p:cNvPr>
          <p:cNvSpPr/>
          <p:nvPr/>
        </p:nvSpPr>
        <p:spPr>
          <a:xfrm>
            <a:off x="2823090" y="172589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School: </a:t>
            </a:r>
            <a:r>
              <a:rPr lang="en-US" sz="1400" b="0" kern="1200"/>
              <a:t>BOCES/other district </a:t>
            </a:r>
            <a:r>
              <a:rPr lang="en-US" sz="1400" kern="1200"/>
              <a:t>has their own school code</a:t>
            </a:r>
          </a:p>
        </p:txBody>
      </p:sp>
      <p:sp>
        <p:nvSpPr>
          <p:cNvPr id="23" name="Oval 22" descr="Close with solid fill">
            <a:extLst>
              <a:ext uri="{FF2B5EF4-FFF2-40B4-BE49-F238E27FC236}">
                <a16:creationId xmlns:a16="http://schemas.microsoft.com/office/drawing/2014/main" id="{57785BC6-503F-334D-E2D0-70393B101794}"/>
              </a:ext>
            </a:extLst>
          </p:cNvPr>
          <p:cNvSpPr/>
          <p:nvPr/>
        </p:nvSpPr>
        <p:spPr>
          <a:xfrm>
            <a:off x="232037" y="3163247"/>
            <a:ext cx="1090969" cy="1090969"/>
          </a:xfrm>
          <a:prstGeom prst="ellipse">
            <a:avLst/>
          </a:prstGeom>
          <a:blipFill>
            <a:blip r:embed="rId6">
              <a:extLst>
                <a:ext uri="{96DAC541-7B7A-43D3-8B79-37D633B846F1}">
                  <asvg:svgBlip xmlns:asvg="http://schemas.microsoft.com/office/drawing/2016/SVG/main" r:embed="rId7"/>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899FE6BA-A9AF-8CA8-21E2-A528FC623F63}"/>
              </a:ext>
            </a:extLst>
          </p:cNvPr>
          <p:cNvSpPr/>
          <p:nvPr/>
        </p:nvSpPr>
        <p:spPr>
          <a:xfrm>
            <a:off x="1323007" y="3160520"/>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Home District: </a:t>
            </a:r>
            <a:br>
              <a:rPr lang="en-US" sz="1400" b="1" kern="1200"/>
            </a:br>
            <a:r>
              <a:rPr lang="en-US" sz="1400" kern="1200"/>
              <a:t>no SEY record, </a:t>
            </a:r>
            <a:br>
              <a:rPr lang="en-US" sz="1400" kern="1200"/>
            </a:br>
            <a:r>
              <a:rPr lang="en-US" sz="1400" kern="1200"/>
              <a:t>Group B PAI = 31 or 33</a:t>
            </a:r>
          </a:p>
        </p:txBody>
      </p:sp>
      <p:sp>
        <p:nvSpPr>
          <p:cNvPr id="25" name="Oval 24" descr="Checkmark with solid fill">
            <a:extLst>
              <a:ext uri="{FF2B5EF4-FFF2-40B4-BE49-F238E27FC236}">
                <a16:creationId xmlns:a16="http://schemas.microsoft.com/office/drawing/2014/main" id="{2B4090F4-4B8A-F3F3-0DFD-D15184B79DD9}"/>
              </a:ext>
            </a:extLst>
          </p:cNvPr>
          <p:cNvSpPr/>
          <p:nvPr/>
        </p:nvSpPr>
        <p:spPr>
          <a:xfrm>
            <a:off x="3232204" y="3163247"/>
            <a:ext cx="1090969" cy="1090969"/>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6B3EEF0A-5C71-D7AA-7225-77B200D08E42}"/>
              </a:ext>
            </a:extLst>
          </p:cNvPr>
          <p:cNvSpPr/>
          <p:nvPr/>
        </p:nvSpPr>
        <p:spPr>
          <a:xfrm>
            <a:off x="4323174" y="3160520"/>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Contract District: </a:t>
            </a:r>
            <a:r>
              <a:rPr lang="en-US" sz="1400" kern="1200"/>
              <a:t>SEY record, </a:t>
            </a:r>
            <a:br>
              <a:rPr lang="en-US" sz="1400" kern="1200"/>
            </a:br>
            <a:r>
              <a:rPr lang="en-US" sz="1400" kern="1200"/>
              <a:t>Group A PAI = 02 or 04</a:t>
            </a:r>
          </a:p>
        </p:txBody>
      </p:sp>
      <p:sp>
        <p:nvSpPr>
          <p:cNvPr id="27" name="Oval 26" descr="Checkmark with solid fill">
            <a:extLst>
              <a:ext uri="{FF2B5EF4-FFF2-40B4-BE49-F238E27FC236}">
                <a16:creationId xmlns:a16="http://schemas.microsoft.com/office/drawing/2014/main" id="{ED0FFBBA-0BDB-1C81-A484-E6E5C5893E90}"/>
              </a:ext>
            </a:extLst>
          </p:cNvPr>
          <p:cNvSpPr/>
          <p:nvPr/>
        </p:nvSpPr>
        <p:spPr>
          <a:xfrm>
            <a:off x="232037" y="4597873"/>
            <a:ext cx="1090969" cy="1090969"/>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37680C75-F9CA-9437-7CF4-3C1422BDA1E3}"/>
              </a:ext>
            </a:extLst>
          </p:cNvPr>
          <p:cNvSpPr/>
          <p:nvPr/>
        </p:nvSpPr>
        <p:spPr>
          <a:xfrm>
            <a:off x="1323007" y="459514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Home District:</a:t>
            </a:r>
            <a:br>
              <a:rPr lang="en-US" sz="1400" b="1" kern="1200"/>
            </a:br>
            <a:r>
              <a:rPr lang="en-US" sz="1400" b="0" kern="1200"/>
              <a:t>OCT</a:t>
            </a:r>
            <a:r>
              <a:rPr lang="en-US" sz="1400" b="1" kern="1200"/>
              <a:t> </a:t>
            </a:r>
            <a:r>
              <a:rPr lang="en-US" sz="1400" kern="1200"/>
              <a:t>record, </a:t>
            </a:r>
            <a:br>
              <a:rPr lang="en-US" sz="1400" kern="1200"/>
            </a:br>
            <a:r>
              <a:rPr lang="en-US" sz="1400" kern="1200"/>
              <a:t>Group B PAI = 31 or 33,</a:t>
            </a:r>
            <a:br>
              <a:rPr lang="en-US" sz="1400" kern="1200"/>
            </a:br>
            <a:r>
              <a:rPr lang="en-US" sz="1400" kern="1200"/>
              <a:t>Funding Code = Applicable</a:t>
            </a:r>
          </a:p>
        </p:txBody>
      </p:sp>
      <p:sp>
        <p:nvSpPr>
          <p:cNvPr id="29" name="Oval 28" descr="Checkmark with solid fill">
            <a:extLst>
              <a:ext uri="{FF2B5EF4-FFF2-40B4-BE49-F238E27FC236}">
                <a16:creationId xmlns:a16="http://schemas.microsoft.com/office/drawing/2014/main" id="{6DE9DCA6-0DAF-CB74-66AC-A44B25EA5614}"/>
              </a:ext>
            </a:extLst>
          </p:cNvPr>
          <p:cNvSpPr/>
          <p:nvPr/>
        </p:nvSpPr>
        <p:spPr>
          <a:xfrm>
            <a:off x="3232204" y="4597873"/>
            <a:ext cx="1090969" cy="1090969"/>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91F551F0-D39F-6E1F-23EE-BBD3E1F5EB17}"/>
              </a:ext>
            </a:extLst>
          </p:cNvPr>
          <p:cNvSpPr/>
          <p:nvPr/>
        </p:nvSpPr>
        <p:spPr>
          <a:xfrm>
            <a:off x="4323174" y="459514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Contract District: </a:t>
            </a:r>
            <a:r>
              <a:rPr lang="en-US" sz="1400" kern="1200"/>
              <a:t>OCT record,</a:t>
            </a:r>
            <a:br>
              <a:rPr lang="en-US" sz="1400" kern="1200"/>
            </a:br>
            <a:r>
              <a:rPr lang="en-US" sz="1400" kern="1200"/>
              <a:t>Group A PAI = 02 or 04, </a:t>
            </a:r>
          </a:p>
          <a:p>
            <a:pPr marL="0" lvl="0" indent="0" algn="l" defTabSz="622300">
              <a:lnSpc>
                <a:spcPct val="90000"/>
              </a:lnSpc>
              <a:spcBef>
                <a:spcPct val="0"/>
              </a:spcBef>
              <a:spcAft>
                <a:spcPct val="35000"/>
              </a:spcAft>
              <a:buNone/>
            </a:pPr>
            <a:r>
              <a:rPr lang="en-US" sz="1400" kern="1200"/>
              <a:t>Funding Code = not funded</a:t>
            </a:r>
          </a:p>
        </p:txBody>
      </p:sp>
      <p:sp>
        <p:nvSpPr>
          <p:cNvPr id="31" name="Oval 30" descr="Map with pin with solid fill">
            <a:extLst>
              <a:ext uri="{FF2B5EF4-FFF2-40B4-BE49-F238E27FC236}">
                <a16:creationId xmlns:a16="http://schemas.microsoft.com/office/drawing/2014/main" id="{9FC77C84-CF4E-F0EE-F7D8-DBCD52321232}"/>
              </a:ext>
            </a:extLst>
          </p:cNvPr>
          <p:cNvSpPr/>
          <p:nvPr/>
        </p:nvSpPr>
        <p:spPr>
          <a:xfrm>
            <a:off x="7732454" y="1728622"/>
            <a:ext cx="1090969" cy="1090969"/>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2" name="Freeform: Shape 31">
            <a:extLst>
              <a:ext uri="{FF2B5EF4-FFF2-40B4-BE49-F238E27FC236}">
                <a16:creationId xmlns:a16="http://schemas.microsoft.com/office/drawing/2014/main" id="{B69F849F-D584-93C2-C4C5-FB02AC880F03}"/>
              </a:ext>
            </a:extLst>
          </p:cNvPr>
          <p:cNvSpPr/>
          <p:nvPr/>
        </p:nvSpPr>
        <p:spPr>
          <a:xfrm>
            <a:off x="8823424" y="172589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Program: </a:t>
            </a:r>
            <a:r>
              <a:rPr lang="en-US" sz="1400" kern="1200"/>
              <a:t>BOCES/other district does NOT have a school code</a:t>
            </a:r>
          </a:p>
        </p:txBody>
      </p:sp>
      <p:sp>
        <p:nvSpPr>
          <p:cNvPr id="33" name="Oval 32" descr="Checkmark with solid fill">
            <a:extLst>
              <a:ext uri="{FF2B5EF4-FFF2-40B4-BE49-F238E27FC236}">
                <a16:creationId xmlns:a16="http://schemas.microsoft.com/office/drawing/2014/main" id="{634A01FF-4EF9-C765-33CC-9B4D39C187A7}"/>
              </a:ext>
            </a:extLst>
          </p:cNvPr>
          <p:cNvSpPr/>
          <p:nvPr/>
        </p:nvSpPr>
        <p:spPr>
          <a:xfrm>
            <a:off x="6232371" y="3163247"/>
            <a:ext cx="1090969" cy="1090969"/>
          </a:xfrm>
          <a:prstGeom prst="ellipse">
            <a:avLst/>
          </a:prstGeom>
          <a:blipFill>
            <a:blip r:embed="rId8">
              <a:extLst>
                <a:ext uri="{96DAC541-7B7A-43D3-8B79-37D633B846F1}">
                  <asvg:svgBlip xmlns:asvg="http://schemas.microsoft.com/office/drawing/2016/SVG/main" r:embed="rId9"/>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86C2C783-9266-A4AE-FFE6-71BD7B4F37C7}"/>
              </a:ext>
            </a:extLst>
          </p:cNvPr>
          <p:cNvSpPr/>
          <p:nvPr/>
        </p:nvSpPr>
        <p:spPr>
          <a:xfrm>
            <a:off x="7323340" y="3160520"/>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Home District: </a:t>
            </a:r>
            <a:r>
              <a:rPr lang="en-US" sz="1400" kern="1200"/>
              <a:t>SEY Record with Group A PAI 01-08 </a:t>
            </a:r>
            <a:r>
              <a:rPr lang="en-US" sz="1400" b="1" u="sng" kern="1200"/>
              <a:t>and</a:t>
            </a:r>
            <a:r>
              <a:rPr lang="en-US" sz="1400" b="0" u="none" kern="1200"/>
              <a:t> Non-School Program Code 03</a:t>
            </a:r>
          </a:p>
        </p:txBody>
      </p:sp>
      <p:sp>
        <p:nvSpPr>
          <p:cNvPr id="35" name="Oval 34" descr="Close with solid fill">
            <a:extLst>
              <a:ext uri="{FF2B5EF4-FFF2-40B4-BE49-F238E27FC236}">
                <a16:creationId xmlns:a16="http://schemas.microsoft.com/office/drawing/2014/main" id="{444B89F9-57CB-B911-B681-5A4E59CAFF4F}"/>
              </a:ext>
            </a:extLst>
          </p:cNvPr>
          <p:cNvSpPr/>
          <p:nvPr/>
        </p:nvSpPr>
        <p:spPr>
          <a:xfrm>
            <a:off x="9232537" y="3163247"/>
            <a:ext cx="1090969" cy="1090969"/>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0C1E4625-8580-710F-2D7D-F3B734316FCB}"/>
              </a:ext>
            </a:extLst>
          </p:cNvPr>
          <p:cNvSpPr/>
          <p:nvPr/>
        </p:nvSpPr>
        <p:spPr>
          <a:xfrm>
            <a:off x="10323507" y="3160520"/>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BOCES Program: </a:t>
            </a:r>
            <a:r>
              <a:rPr lang="en-US" sz="1400" kern="1200"/>
              <a:t>no state reporting, including SEY</a:t>
            </a:r>
          </a:p>
        </p:txBody>
      </p:sp>
      <p:sp>
        <p:nvSpPr>
          <p:cNvPr id="37" name="Oval 36" descr="Checkmark with solid fill">
            <a:extLst>
              <a:ext uri="{FF2B5EF4-FFF2-40B4-BE49-F238E27FC236}">
                <a16:creationId xmlns:a16="http://schemas.microsoft.com/office/drawing/2014/main" id="{B7A341E6-1771-32E5-F573-72130D92D74F}"/>
              </a:ext>
            </a:extLst>
          </p:cNvPr>
          <p:cNvSpPr/>
          <p:nvPr/>
        </p:nvSpPr>
        <p:spPr>
          <a:xfrm>
            <a:off x="6232371" y="4597873"/>
            <a:ext cx="1090969" cy="1090969"/>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38" name="Freeform: Shape 37">
            <a:extLst>
              <a:ext uri="{FF2B5EF4-FFF2-40B4-BE49-F238E27FC236}">
                <a16:creationId xmlns:a16="http://schemas.microsoft.com/office/drawing/2014/main" id="{5555309D-330C-5CAB-D58A-694DA71B1074}"/>
              </a:ext>
            </a:extLst>
          </p:cNvPr>
          <p:cNvSpPr/>
          <p:nvPr/>
        </p:nvSpPr>
        <p:spPr>
          <a:xfrm>
            <a:off x="7323340" y="459514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Home District: </a:t>
            </a:r>
            <a:r>
              <a:rPr lang="en-US" sz="1400" kern="1200"/>
              <a:t>OCT Record with Group A PAI 01-08 </a:t>
            </a:r>
            <a:r>
              <a:rPr lang="en-US" sz="1400" b="1" u="sng" kern="1200"/>
              <a:t>and</a:t>
            </a:r>
            <a:r>
              <a:rPr lang="en-US" sz="1400" b="0" u="none" kern="1200"/>
              <a:t> Non-School Program Code 03</a:t>
            </a:r>
          </a:p>
        </p:txBody>
      </p:sp>
      <p:sp>
        <p:nvSpPr>
          <p:cNvPr id="39" name="Oval 38" descr="Close with solid fill">
            <a:extLst>
              <a:ext uri="{FF2B5EF4-FFF2-40B4-BE49-F238E27FC236}">
                <a16:creationId xmlns:a16="http://schemas.microsoft.com/office/drawing/2014/main" id="{65588A99-D8C9-04BB-1DFB-F6C8BCA9467B}"/>
              </a:ext>
            </a:extLst>
          </p:cNvPr>
          <p:cNvSpPr/>
          <p:nvPr/>
        </p:nvSpPr>
        <p:spPr>
          <a:xfrm>
            <a:off x="9232537" y="4597873"/>
            <a:ext cx="1090969" cy="1090969"/>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B3BC86FD-AE7F-4FD8-493F-299E437D92A0}"/>
              </a:ext>
            </a:extLst>
          </p:cNvPr>
          <p:cNvSpPr/>
          <p:nvPr/>
        </p:nvSpPr>
        <p:spPr>
          <a:xfrm>
            <a:off x="10323507" y="4595145"/>
            <a:ext cx="1636454" cy="1090969"/>
          </a:xfrm>
          <a:custGeom>
            <a:avLst/>
            <a:gdLst>
              <a:gd name="connsiteX0" fmla="*/ 0 w 1636454"/>
              <a:gd name="connsiteY0" fmla="*/ 0 h 1090969"/>
              <a:gd name="connsiteX1" fmla="*/ 1636454 w 1636454"/>
              <a:gd name="connsiteY1" fmla="*/ 0 h 1090969"/>
              <a:gd name="connsiteX2" fmla="*/ 1636454 w 1636454"/>
              <a:gd name="connsiteY2" fmla="*/ 1090969 h 1090969"/>
              <a:gd name="connsiteX3" fmla="*/ 0 w 1636454"/>
              <a:gd name="connsiteY3" fmla="*/ 1090969 h 1090969"/>
              <a:gd name="connsiteX4" fmla="*/ 0 w 1636454"/>
              <a:gd name="connsiteY4" fmla="*/ 0 h 109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454" h="1090969">
                <a:moveTo>
                  <a:pt x="0" y="0"/>
                </a:moveTo>
                <a:lnTo>
                  <a:pt x="1636454" y="0"/>
                </a:lnTo>
                <a:lnTo>
                  <a:pt x="1636454" y="1090969"/>
                </a:lnTo>
                <a:lnTo>
                  <a:pt x="0" y="10909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BOCES Program: </a:t>
            </a:r>
            <a:r>
              <a:rPr lang="en-US" sz="1400" kern="1200"/>
              <a:t>no state reporting, including OCT</a:t>
            </a:r>
          </a:p>
        </p:txBody>
      </p:sp>
      <p:sp>
        <p:nvSpPr>
          <p:cNvPr id="41" name="Content Placeholder 2">
            <a:extLst>
              <a:ext uri="{FF2B5EF4-FFF2-40B4-BE49-F238E27FC236}">
                <a16:creationId xmlns:a16="http://schemas.microsoft.com/office/drawing/2014/main" id="{2A1CE41E-6CF4-530F-DDDD-ADE37535012B}"/>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42" name="Content Placeholder 8">
            <a:extLst>
              <a:ext uri="{FF2B5EF4-FFF2-40B4-BE49-F238E27FC236}">
                <a16:creationId xmlns:a16="http://schemas.microsoft.com/office/drawing/2014/main" id="{A44AA116-91FB-8C2F-A1A3-ACCFC6D5510C}"/>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1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933505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87E822-A0D2-98D7-BDB5-C04ADDCE02AA}"/>
              </a:ext>
            </a:extLst>
          </p:cNvPr>
          <p:cNvSpPr>
            <a:spLocks noGrp="1"/>
          </p:cNvSpPr>
          <p:nvPr>
            <p:ph type="title"/>
          </p:nvPr>
        </p:nvSpPr>
        <p:spPr/>
        <p:txBody>
          <a:bodyPr/>
          <a:lstStyle/>
          <a:p>
            <a:r>
              <a:rPr lang="en-US"/>
              <a:t>Exiting to BOCES School Example</a:t>
            </a:r>
          </a:p>
        </p:txBody>
      </p:sp>
      <p:sp>
        <p:nvSpPr>
          <p:cNvPr id="12" name="TextBox 11">
            <a:extLst>
              <a:ext uri="{FF2B5EF4-FFF2-40B4-BE49-F238E27FC236}">
                <a16:creationId xmlns:a16="http://schemas.microsoft.com/office/drawing/2014/main" id="{8523D730-0BA4-7389-78BD-536E64FC8CC8}"/>
              </a:ext>
            </a:extLst>
          </p:cNvPr>
          <p:cNvSpPr txBox="1"/>
          <p:nvPr/>
        </p:nvSpPr>
        <p:spPr>
          <a:xfrm>
            <a:off x="332869" y="1313042"/>
            <a:ext cx="492443" cy="2049282"/>
          </a:xfrm>
          <a:prstGeom prst="rect">
            <a:avLst/>
          </a:prstGeom>
          <a:noFill/>
        </p:spPr>
        <p:txBody>
          <a:bodyPr vert="vert270" wrap="square" rtlCol="0">
            <a:spAutoFit/>
          </a:bodyPr>
          <a:lstStyle/>
          <a:p>
            <a:pPr algn="ctr"/>
            <a:r>
              <a:rPr lang="en-US" sz="2000" b="1"/>
              <a:t>Home District</a:t>
            </a:r>
          </a:p>
        </p:txBody>
      </p:sp>
      <p:graphicFrame>
        <p:nvGraphicFramePr>
          <p:cNvPr id="13" name="Content Placeholder 8">
            <a:extLst>
              <a:ext uri="{FF2B5EF4-FFF2-40B4-BE49-F238E27FC236}">
                <a16:creationId xmlns:a16="http://schemas.microsoft.com/office/drawing/2014/main" id="{BBEF4FFB-9B72-75C8-4AA7-21A844C68132}"/>
              </a:ext>
            </a:extLst>
          </p:cNvPr>
          <p:cNvGraphicFramePr>
            <a:graphicFrameLocks noGrp="1"/>
          </p:cNvGraphicFramePr>
          <p:nvPr>
            <p:ph sz="half" idx="1"/>
            <p:extLst>
              <p:ext uri="{D42A27DB-BD31-4B8C-83A1-F6EECF244321}">
                <p14:modId xmlns:p14="http://schemas.microsoft.com/office/powerpoint/2010/main" val="2898790182"/>
              </p:ext>
            </p:extLst>
          </p:nvPr>
        </p:nvGraphicFramePr>
        <p:xfrm>
          <a:off x="838187" y="1313042"/>
          <a:ext cx="10515435" cy="1112520"/>
        </p:xfrm>
        <a:graphic>
          <a:graphicData uri="http://schemas.openxmlformats.org/drawingml/2006/table">
            <a:tbl>
              <a:tblPr firstRow="1">
                <a:tableStyleId>{793D81CF-94F2-401A-BA57-92F5A7B2D0C5}</a:tableStyleId>
              </a:tblPr>
              <a:tblGrid>
                <a:gridCol w="3859307">
                  <a:extLst>
                    <a:ext uri="{9D8B030D-6E8A-4147-A177-3AD203B41FA5}">
                      <a16:colId xmlns:a16="http://schemas.microsoft.com/office/drawing/2014/main" val="3716984299"/>
                    </a:ext>
                  </a:extLst>
                </a:gridCol>
                <a:gridCol w="1244301">
                  <a:extLst>
                    <a:ext uri="{9D8B030D-6E8A-4147-A177-3AD203B41FA5}">
                      <a16:colId xmlns:a16="http://schemas.microsoft.com/office/drawing/2014/main" val="1985375729"/>
                    </a:ext>
                  </a:extLst>
                </a:gridCol>
                <a:gridCol w="878541">
                  <a:extLst>
                    <a:ext uri="{9D8B030D-6E8A-4147-A177-3AD203B41FA5}">
                      <a16:colId xmlns:a16="http://schemas.microsoft.com/office/drawing/2014/main" val="2459141568"/>
                    </a:ext>
                  </a:extLst>
                </a:gridCol>
                <a:gridCol w="1138518">
                  <a:extLst>
                    <a:ext uri="{9D8B030D-6E8A-4147-A177-3AD203B41FA5}">
                      <a16:colId xmlns:a16="http://schemas.microsoft.com/office/drawing/2014/main" val="178618131"/>
                    </a:ext>
                  </a:extLst>
                </a:gridCol>
                <a:gridCol w="1165412">
                  <a:extLst>
                    <a:ext uri="{9D8B030D-6E8A-4147-A177-3AD203B41FA5}">
                      <a16:colId xmlns:a16="http://schemas.microsoft.com/office/drawing/2014/main" val="4164294507"/>
                    </a:ext>
                  </a:extLst>
                </a:gridCol>
                <a:gridCol w="977153">
                  <a:extLst>
                    <a:ext uri="{9D8B030D-6E8A-4147-A177-3AD203B41FA5}">
                      <a16:colId xmlns:a16="http://schemas.microsoft.com/office/drawing/2014/main" val="1999097304"/>
                    </a:ext>
                  </a:extLst>
                </a:gridCol>
                <a:gridCol w="1252203">
                  <a:extLst>
                    <a:ext uri="{9D8B030D-6E8A-4147-A177-3AD203B41FA5}">
                      <a16:colId xmlns:a16="http://schemas.microsoft.com/office/drawing/2014/main" val="3286657094"/>
                    </a:ext>
                  </a:extLst>
                </a:gridCol>
              </a:tblGrid>
              <a:tr h="370840">
                <a:tc>
                  <a:txBody>
                    <a:bodyPr/>
                    <a:lstStyle/>
                    <a:p>
                      <a:r>
                        <a:rPr lang="en-US" sz="1400"/>
                        <a:t>Current Year SSA</a:t>
                      </a:r>
                    </a:p>
                  </a:txBody>
                  <a:tcPr/>
                </a:tc>
                <a:tc>
                  <a:txBody>
                    <a:bodyPr/>
                    <a:lstStyle/>
                    <a:p>
                      <a:r>
                        <a:rPr lang="en-US" sz="1400"/>
                        <a:t>School Code</a:t>
                      </a:r>
                    </a:p>
                  </a:txBody>
                  <a:tcPr/>
                </a:tc>
                <a:tc>
                  <a:txBody>
                    <a:bodyPr/>
                    <a:lstStyle/>
                    <a:p>
                      <a:r>
                        <a:rPr lang="en-US" sz="1400"/>
                        <a:t>PAI</a:t>
                      </a:r>
                    </a:p>
                  </a:txBody>
                  <a:tcPr/>
                </a:tc>
                <a:tc>
                  <a:txBody>
                    <a:bodyPr/>
                    <a:lstStyle/>
                    <a:p>
                      <a:r>
                        <a:rPr lang="en-US" sz="1400"/>
                        <a:t>Entry Type</a:t>
                      </a:r>
                    </a:p>
                  </a:txBody>
                  <a:tcPr/>
                </a:tc>
                <a:tc>
                  <a:txBody>
                    <a:bodyPr/>
                    <a:lstStyle/>
                    <a:p>
                      <a:r>
                        <a:rPr lang="en-US" sz="1400"/>
                        <a:t>Entry Date</a:t>
                      </a:r>
                    </a:p>
                  </a:txBody>
                  <a:tcPr/>
                </a:tc>
                <a:tc>
                  <a:txBody>
                    <a:bodyPr/>
                    <a:lstStyle/>
                    <a:p>
                      <a:r>
                        <a:rPr lang="en-US" sz="1400"/>
                        <a:t>Exit Type</a:t>
                      </a:r>
                    </a:p>
                  </a:txBody>
                  <a:tcPr/>
                </a:tc>
                <a:tc>
                  <a:txBody>
                    <a:bodyPr/>
                    <a:lstStyle/>
                    <a:p>
                      <a:r>
                        <a:rPr lang="en-US" sz="1400"/>
                        <a:t>Exit Date</a:t>
                      </a:r>
                    </a:p>
                  </a:txBody>
                  <a:tcPr/>
                </a:tc>
                <a:extLst>
                  <a:ext uri="{0D108BD9-81ED-4DB2-BD59-A6C34878D82A}">
                    <a16:rowId xmlns:a16="http://schemas.microsoft.com/office/drawing/2014/main" val="1841641117"/>
                  </a:ext>
                </a:extLst>
              </a:tr>
              <a:tr h="370840">
                <a:tc>
                  <a:txBody>
                    <a:bodyPr/>
                    <a:lstStyle/>
                    <a:p>
                      <a:r>
                        <a:rPr lang="en-US" sz="1400"/>
                        <a:t>Attending district school (SEY/Attendance)</a:t>
                      </a:r>
                    </a:p>
                  </a:txBody>
                  <a:tcPr/>
                </a:tc>
                <a:tc>
                  <a:txBody>
                    <a:bodyPr/>
                    <a:lstStyle/>
                    <a:p>
                      <a:r>
                        <a:rPr lang="en-US" sz="1400"/>
                        <a:t>1234</a:t>
                      </a:r>
                    </a:p>
                  </a:txBody>
                  <a:tcPr/>
                </a:tc>
                <a:tc>
                  <a:txBody>
                    <a:bodyPr/>
                    <a:lstStyle/>
                    <a:p>
                      <a:r>
                        <a:rPr lang="en-US" sz="1400"/>
                        <a:t>01-08</a:t>
                      </a:r>
                    </a:p>
                  </a:txBody>
                  <a:tcPr/>
                </a:tc>
                <a:tc>
                  <a:txBody>
                    <a:bodyPr/>
                    <a:lstStyle/>
                    <a:p>
                      <a:r>
                        <a:rPr lang="en-US" sz="1400"/>
                        <a:t>02</a:t>
                      </a:r>
                    </a:p>
                  </a:txBody>
                  <a:tcPr/>
                </a:tc>
                <a:tc>
                  <a:txBody>
                    <a:bodyPr/>
                    <a:lstStyle/>
                    <a:p>
                      <a:r>
                        <a:rPr lang="en-US" sz="1400"/>
                        <a:t>08/15/2024</a:t>
                      </a:r>
                    </a:p>
                  </a:txBody>
                  <a:tcPr/>
                </a:tc>
                <a:tc>
                  <a:txBody>
                    <a:bodyPr/>
                    <a:lstStyle/>
                    <a:p>
                      <a:r>
                        <a:rPr lang="en-US" sz="1400"/>
                        <a:t>13</a:t>
                      </a:r>
                    </a:p>
                  </a:txBody>
                  <a:tcPr/>
                </a:tc>
                <a:tc>
                  <a:txBody>
                    <a:bodyPr/>
                    <a:lstStyle/>
                    <a:p>
                      <a:r>
                        <a:rPr lang="en-US" sz="1400"/>
                        <a:t>09/01/2024</a:t>
                      </a:r>
                    </a:p>
                  </a:txBody>
                  <a:tcPr/>
                </a:tc>
                <a:extLst>
                  <a:ext uri="{0D108BD9-81ED-4DB2-BD59-A6C34878D82A}">
                    <a16:rowId xmlns:a16="http://schemas.microsoft.com/office/drawing/2014/main" val="1707820785"/>
                  </a:ext>
                </a:extLst>
              </a:tr>
              <a:tr h="370840">
                <a:tc>
                  <a:txBody>
                    <a:bodyPr/>
                    <a:lstStyle/>
                    <a:p>
                      <a:r>
                        <a:rPr lang="en-US" sz="1400"/>
                        <a:t>Attending BOCES School (OCT/DEC)</a:t>
                      </a:r>
                    </a:p>
                  </a:txBody>
                  <a:tcPr>
                    <a:solidFill>
                      <a:schemeClr val="accent5">
                        <a:lumMod val="40000"/>
                        <a:lumOff val="60000"/>
                      </a:schemeClr>
                    </a:solidFill>
                  </a:tcPr>
                </a:tc>
                <a:tc>
                  <a:txBody>
                    <a:bodyPr/>
                    <a:lstStyle/>
                    <a:p>
                      <a:r>
                        <a:rPr lang="en-US" sz="1400"/>
                        <a:t>1234</a:t>
                      </a:r>
                    </a:p>
                  </a:txBody>
                  <a:tcPr>
                    <a:solidFill>
                      <a:schemeClr val="accent5">
                        <a:lumMod val="40000"/>
                        <a:lumOff val="60000"/>
                      </a:schemeClr>
                    </a:solidFill>
                  </a:tcPr>
                </a:tc>
                <a:tc>
                  <a:txBody>
                    <a:bodyPr/>
                    <a:lstStyle/>
                    <a:p>
                      <a:r>
                        <a:rPr lang="en-US" sz="1400">
                          <a:solidFill>
                            <a:schemeClr val="bg1"/>
                          </a:solidFill>
                        </a:rPr>
                        <a:t>31 or 33</a:t>
                      </a:r>
                    </a:p>
                  </a:txBody>
                  <a:tcPr>
                    <a:solidFill>
                      <a:schemeClr val="accent5">
                        <a:lumMod val="50000"/>
                      </a:schemeClr>
                    </a:solidFill>
                  </a:tcPr>
                </a:tc>
                <a:tc>
                  <a:txBody>
                    <a:bodyPr/>
                    <a:lstStyle/>
                    <a:p>
                      <a:r>
                        <a:rPr lang="en-US" sz="1400"/>
                        <a:t>11*</a:t>
                      </a:r>
                    </a:p>
                  </a:txBody>
                  <a:tcPr>
                    <a:solidFill>
                      <a:schemeClr val="accent5">
                        <a:lumMod val="40000"/>
                        <a:lumOff val="60000"/>
                      </a:schemeClr>
                    </a:solidFill>
                  </a:tcPr>
                </a:tc>
                <a:tc>
                  <a:txBody>
                    <a:bodyPr/>
                    <a:lstStyle/>
                    <a:p>
                      <a:r>
                        <a:rPr lang="en-US" sz="1400"/>
                        <a:t>09/02/2024</a:t>
                      </a:r>
                    </a:p>
                  </a:txBody>
                  <a:tcPr>
                    <a:solidFill>
                      <a:schemeClr val="accent5">
                        <a:lumMod val="40000"/>
                        <a:lumOff val="60000"/>
                      </a:schemeClr>
                    </a:solidFill>
                  </a:tcPr>
                </a:tc>
                <a:tc>
                  <a:txBody>
                    <a:bodyPr/>
                    <a:lstStyle/>
                    <a:p>
                      <a:r>
                        <a:rPr lang="en-US" sz="1400"/>
                        <a:t>00</a:t>
                      </a:r>
                    </a:p>
                  </a:txBody>
                  <a:tcPr>
                    <a:solidFill>
                      <a:schemeClr val="accent5">
                        <a:lumMod val="40000"/>
                        <a:lumOff val="60000"/>
                      </a:schemeClr>
                    </a:solidFill>
                  </a:tcPr>
                </a:tc>
                <a:tc>
                  <a:txBody>
                    <a:bodyPr/>
                    <a:lstStyle/>
                    <a:p>
                      <a:r>
                        <a:rPr lang="en-US" sz="1400"/>
                        <a:t>00/00/0000</a:t>
                      </a:r>
                    </a:p>
                  </a:txBody>
                  <a:tcPr>
                    <a:solidFill>
                      <a:schemeClr val="accent5">
                        <a:lumMod val="40000"/>
                        <a:lumOff val="60000"/>
                      </a:schemeClr>
                    </a:solidFill>
                  </a:tcPr>
                </a:tc>
                <a:extLst>
                  <a:ext uri="{0D108BD9-81ED-4DB2-BD59-A6C34878D82A}">
                    <a16:rowId xmlns:a16="http://schemas.microsoft.com/office/drawing/2014/main" val="2665322218"/>
                  </a:ext>
                </a:extLst>
              </a:tr>
            </a:tbl>
          </a:graphicData>
        </a:graphic>
      </p:graphicFrame>
      <p:graphicFrame>
        <p:nvGraphicFramePr>
          <p:cNvPr id="14" name="Content Placeholder 8">
            <a:extLst>
              <a:ext uri="{FF2B5EF4-FFF2-40B4-BE49-F238E27FC236}">
                <a16:creationId xmlns:a16="http://schemas.microsoft.com/office/drawing/2014/main" id="{B6A5CB9E-0B31-455E-82A8-2E6254E06879}"/>
              </a:ext>
            </a:extLst>
          </p:cNvPr>
          <p:cNvGraphicFramePr>
            <a:graphicFrameLocks/>
          </p:cNvGraphicFramePr>
          <p:nvPr>
            <p:extLst>
              <p:ext uri="{D42A27DB-BD31-4B8C-83A1-F6EECF244321}">
                <p14:modId xmlns:p14="http://schemas.microsoft.com/office/powerpoint/2010/main" val="3487095560"/>
              </p:ext>
            </p:extLst>
          </p:nvPr>
        </p:nvGraphicFramePr>
        <p:xfrm>
          <a:off x="838187" y="2502906"/>
          <a:ext cx="10515435" cy="741680"/>
        </p:xfrm>
        <a:graphic>
          <a:graphicData uri="http://schemas.openxmlformats.org/drawingml/2006/table">
            <a:tbl>
              <a:tblPr firstRow="1">
                <a:tableStyleId>{1E171933-4619-4E11-9A3F-F7608DF75F80}</a:tableStyleId>
              </a:tblPr>
              <a:tblGrid>
                <a:gridCol w="3859307">
                  <a:extLst>
                    <a:ext uri="{9D8B030D-6E8A-4147-A177-3AD203B41FA5}">
                      <a16:colId xmlns:a16="http://schemas.microsoft.com/office/drawing/2014/main" val="3716984299"/>
                    </a:ext>
                  </a:extLst>
                </a:gridCol>
                <a:gridCol w="1244301">
                  <a:extLst>
                    <a:ext uri="{9D8B030D-6E8A-4147-A177-3AD203B41FA5}">
                      <a16:colId xmlns:a16="http://schemas.microsoft.com/office/drawing/2014/main" val="1985375729"/>
                    </a:ext>
                  </a:extLst>
                </a:gridCol>
                <a:gridCol w="878541">
                  <a:extLst>
                    <a:ext uri="{9D8B030D-6E8A-4147-A177-3AD203B41FA5}">
                      <a16:colId xmlns:a16="http://schemas.microsoft.com/office/drawing/2014/main" val="2459141568"/>
                    </a:ext>
                  </a:extLst>
                </a:gridCol>
                <a:gridCol w="1138518">
                  <a:extLst>
                    <a:ext uri="{9D8B030D-6E8A-4147-A177-3AD203B41FA5}">
                      <a16:colId xmlns:a16="http://schemas.microsoft.com/office/drawing/2014/main" val="178618131"/>
                    </a:ext>
                  </a:extLst>
                </a:gridCol>
                <a:gridCol w="1165412">
                  <a:extLst>
                    <a:ext uri="{9D8B030D-6E8A-4147-A177-3AD203B41FA5}">
                      <a16:colId xmlns:a16="http://schemas.microsoft.com/office/drawing/2014/main" val="4164294507"/>
                    </a:ext>
                  </a:extLst>
                </a:gridCol>
                <a:gridCol w="977153">
                  <a:extLst>
                    <a:ext uri="{9D8B030D-6E8A-4147-A177-3AD203B41FA5}">
                      <a16:colId xmlns:a16="http://schemas.microsoft.com/office/drawing/2014/main" val="1999097304"/>
                    </a:ext>
                  </a:extLst>
                </a:gridCol>
                <a:gridCol w="1252203">
                  <a:extLst>
                    <a:ext uri="{9D8B030D-6E8A-4147-A177-3AD203B41FA5}">
                      <a16:colId xmlns:a16="http://schemas.microsoft.com/office/drawing/2014/main" val="3286657094"/>
                    </a:ext>
                  </a:extLst>
                </a:gridCol>
              </a:tblGrid>
              <a:tr h="370840">
                <a:tc>
                  <a:txBody>
                    <a:bodyPr/>
                    <a:lstStyle/>
                    <a:p>
                      <a:r>
                        <a:rPr lang="en-US" sz="1400">
                          <a:solidFill>
                            <a:schemeClr val="bg1"/>
                          </a:solidFill>
                        </a:rPr>
                        <a:t>Subsequent Year SSA</a:t>
                      </a:r>
                    </a:p>
                  </a:txBody>
                  <a:tcPr/>
                </a:tc>
                <a:tc>
                  <a:txBody>
                    <a:bodyPr/>
                    <a:lstStyle/>
                    <a:p>
                      <a:r>
                        <a:rPr lang="en-US" sz="1400">
                          <a:solidFill>
                            <a:schemeClr val="bg1"/>
                          </a:solidFill>
                        </a:rPr>
                        <a:t>School Code</a:t>
                      </a:r>
                    </a:p>
                  </a:txBody>
                  <a:tcPr/>
                </a:tc>
                <a:tc>
                  <a:txBody>
                    <a:bodyPr/>
                    <a:lstStyle/>
                    <a:p>
                      <a:r>
                        <a:rPr lang="en-US" sz="1400">
                          <a:solidFill>
                            <a:schemeClr val="bg1"/>
                          </a:solidFill>
                        </a:rPr>
                        <a:t>PAI</a:t>
                      </a:r>
                    </a:p>
                  </a:txBody>
                  <a:tcPr/>
                </a:tc>
                <a:tc>
                  <a:txBody>
                    <a:bodyPr/>
                    <a:lstStyle/>
                    <a:p>
                      <a:r>
                        <a:rPr lang="en-US" sz="1400">
                          <a:solidFill>
                            <a:schemeClr val="bg1"/>
                          </a:solidFill>
                        </a:rPr>
                        <a:t>Entry Type</a:t>
                      </a:r>
                    </a:p>
                  </a:txBody>
                  <a:tcPr/>
                </a:tc>
                <a:tc>
                  <a:txBody>
                    <a:bodyPr/>
                    <a:lstStyle/>
                    <a:p>
                      <a:r>
                        <a:rPr lang="en-US" sz="1400">
                          <a:solidFill>
                            <a:schemeClr val="bg1"/>
                          </a:solidFill>
                        </a:rPr>
                        <a:t>Entry Date</a:t>
                      </a:r>
                    </a:p>
                  </a:txBody>
                  <a:tcPr/>
                </a:tc>
                <a:tc>
                  <a:txBody>
                    <a:bodyPr/>
                    <a:lstStyle/>
                    <a:p>
                      <a:r>
                        <a:rPr lang="en-US" sz="1400">
                          <a:solidFill>
                            <a:schemeClr val="bg1"/>
                          </a:solidFill>
                        </a:rPr>
                        <a:t>Exit Type</a:t>
                      </a:r>
                    </a:p>
                  </a:txBody>
                  <a:tcPr/>
                </a:tc>
                <a:tc>
                  <a:txBody>
                    <a:bodyPr/>
                    <a:lstStyle/>
                    <a:p>
                      <a:r>
                        <a:rPr lang="en-US" sz="1400">
                          <a:solidFill>
                            <a:schemeClr val="bg1"/>
                          </a:solidFill>
                        </a:rPr>
                        <a:t>Exit Date</a:t>
                      </a:r>
                    </a:p>
                  </a:txBody>
                  <a:tcPr/>
                </a:tc>
                <a:extLst>
                  <a:ext uri="{0D108BD9-81ED-4DB2-BD59-A6C34878D82A}">
                    <a16:rowId xmlns:a16="http://schemas.microsoft.com/office/drawing/2014/main" val="1841641117"/>
                  </a:ext>
                </a:extLst>
              </a:tr>
              <a:tr h="370840">
                <a:tc>
                  <a:txBody>
                    <a:bodyPr/>
                    <a:lstStyle/>
                    <a:p>
                      <a:r>
                        <a:rPr lang="en-US" sz="1400"/>
                        <a:t>Attending BOCES School (OCT/DEC)</a:t>
                      </a:r>
                    </a:p>
                  </a:txBody>
                  <a:tcPr>
                    <a:solidFill>
                      <a:schemeClr val="accent5">
                        <a:lumMod val="40000"/>
                        <a:lumOff val="60000"/>
                      </a:schemeClr>
                    </a:solidFill>
                  </a:tcPr>
                </a:tc>
                <a:tc>
                  <a:txBody>
                    <a:bodyPr/>
                    <a:lstStyle/>
                    <a:p>
                      <a:r>
                        <a:rPr lang="en-US" sz="1400"/>
                        <a:t>1234</a:t>
                      </a:r>
                    </a:p>
                  </a:txBody>
                  <a:tcPr>
                    <a:solidFill>
                      <a:schemeClr val="accent5">
                        <a:lumMod val="40000"/>
                        <a:lumOff val="60000"/>
                      </a:schemeClr>
                    </a:solidFill>
                  </a:tcPr>
                </a:tc>
                <a:tc>
                  <a:txBody>
                    <a:bodyPr/>
                    <a:lstStyle/>
                    <a:p>
                      <a:r>
                        <a:rPr lang="en-US" sz="1400">
                          <a:solidFill>
                            <a:schemeClr val="bg1"/>
                          </a:solidFill>
                        </a:rPr>
                        <a:t>31 or 33</a:t>
                      </a:r>
                    </a:p>
                  </a:txBody>
                  <a:tcPr>
                    <a:solidFill>
                      <a:schemeClr val="accent5">
                        <a:lumMod val="50000"/>
                      </a:schemeClr>
                    </a:solidFill>
                  </a:tcPr>
                </a:tc>
                <a:tc>
                  <a:txBody>
                    <a:bodyPr/>
                    <a:lstStyle/>
                    <a:p>
                      <a:r>
                        <a:rPr lang="en-US" sz="1400"/>
                        <a:t>02*</a:t>
                      </a:r>
                    </a:p>
                  </a:txBody>
                  <a:tcPr>
                    <a:solidFill>
                      <a:schemeClr val="accent5">
                        <a:lumMod val="40000"/>
                        <a:lumOff val="60000"/>
                      </a:schemeClr>
                    </a:solidFill>
                  </a:tcPr>
                </a:tc>
                <a:tc>
                  <a:txBody>
                    <a:bodyPr/>
                    <a:lstStyle/>
                    <a:p>
                      <a:r>
                        <a:rPr lang="en-US" sz="1400"/>
                        <a:t>08/16/2025</a:t>
                      </a:r>
                    </a:p>
                  </a:txBody>
                  <a:tcPr>
                    <a:solidFill>
                      <a:schemeClr val="accent5">
                        <a:lumMod val="40000"/>
                        <a:lumOff val="60000"/>
                      </a:schemeClr>
                    </a:solidFill>
                  </a:tcPr>
                </a:tc>
                <a:tc>
                  <a:txBody>
                    <a:bodyPr/>
                    <a:lstStyle/>
                    <a:p>
                      <a:r>
                        <a:rPr lang="en-US" sz="1400"/>
                        <a:t>00</a:t>
                      </a:r>
                    </a:p>
                  </a:txBody>
                  <a:tcPr>
                    <a:solidFill>
                      <a:schemeClr val="accent5">
                        <a:lumMod val="40000"/>
                        <a:lumOff val="60000"/>
                      </a:schemeClr>
                    </a:solidFill>
                  </a:tcPr>
                </a:tc>
                <a:tc>
                  <a:txBody>
                    <a:bodyPr/>
                    <a:lstStyle/>
                    <a:p>
                      <a:r>
                        <a:rPr lang="en-US" sz="1400"/>
                        <a:t>00/00/0000</a:t>
                      </a:r>
                    </a:p>
                  </a:txBody>
                  <a:tcPr>
                    <a:solidFill>
                      <a:schemeClr val="accent5">
                        <a:lumMod val="40000"/>
                        <a:lumOff val="60000"/>
                      </a:schemeClr>
                    </a:solidFill>
                  </a:tcPr>
                </a:tc>
                <a:extLst>
                  <a:ext uri="{0D108BD9-81ED-4DB2-BD59-A6C34878D82A}">
                    <a16:rowId xmlns:a16="http://schemas.microsoft.com/office/drawing/2014/main" val="2665322218"/>
                  </a:ext>
                </a:extLst>
              </a:tr>
            </a:tbl>
          </a:graphicData>
        </a:graphic>
      </p:graphicFrame>
      <p:sp>
        <p:nvSpPr>
          <p:cNvPr id="15" name="Content Placeholder 7">
            <a:extLst>
              <a:ext uri="{FF2B5EF4-FFF2-40B4-BE49-F238E27FC236}">
                <a16:creationId xmlns:a16="http://schemas.microsoft.com/office/drawing/2014/main" id="{346714A5-D873-E9DA-A8E5-7640560B5F28}"/>
              </a:ext>
            </a:extLst>
          </p:cNvPr>
          <p:cNvSpPr>
            <a:spLocks noGrp="1"/>
          </p:cNvSpPr>
          <p:nvPr>
            <p:ph sz="half" idx="2"/>
          </p:nvPr>
        </p:nvSpPr>
        <p:spPr>
          <a:xfrm>
            <a:off x="838022" y="3281192"/>
            <a:ext cx="10515600" cy="365125"/>
          </a:xfrm>
        </p:spPr>
        <p:txBody>
          <a:bodyPr>
            <a:normAutofit fontScale="62500" lnSpcReduction="20000"/>
          </a:bodyPr>
          <a:lstStyle/>
          <a:p>
            <a:pPr marL="0" indent="0">
              <a:buNone/>
            </a:pPr>
            <a:r>
              <a:rPr lang="en-US"/>
              <a:t>*Any entry type is permissible since entry type for SSA records with group B PAI codes does not pull into any collection.</a:t>
            </a:r>
          </a:p>
        </p:txBody>
      </p:sp>
      <p:sp>
        <p:nvSpPr>
          <p:cNvPr id="16" name="TextBox 15">
            <a:extLst>
              <a:ext uri="{FF2B5EF4-FFF2-40B4-BE49-F238E27FC236}">
                <a16:creationId xmlns:a16="http://schemas.microsoft.com/office/drawing/2014/main" id="{92417FFC-2720-FB46-B758-F5F412ADFC14}"/>
              </a:ext>
            </a:extLst>
          </p:cNvPr>
          <p:cNvSpPr txBox="1"/>
          <p:nvPr/>
        </p:nvSpPr>
        <p:spPr>
          <a:xfrm>
            <a:off x="332870" y="3646317"/>
            <a:ext cx="492443" cy="1905976"/>
          </a:xfrm>
          <a:prstGeom prst="rect">
            <a:avLst/>
          </a:prstGeom>
          <a:noFill/>
        </p:spPr>
        <p:txBody>
          <a:bodyPr vert="vert270" wrap="square" rtlCol="0">
            <a:spAutoFit/>
          </a:bodyPr>
          <a:lstStyle/>
          <a:p>
            <a:pPr algn="ctr"/>
            <a:r>
              <a:rPr lang="en-US" sz="2000" b="1"/>
              <a:t>BOCES District</a:t>
            </a:r>
          </a:p>
        </p:txBody>
      </p:sp>
      <p:graphicFrame>
        <p:nvGraphicFramePr>
          <p:cNvPr id="17" name="Content Placeholder 8">
            <a:extLst>
              <a:ext uri="{FF2B5EF4-FFF2-40B4-BE49-F238E27FC236}">
                <a16:creationId xmlns:a16="http://schemas.microsoft.com/office/drawing/2014/main" id="{3E949A36-2AA5-2E45-B4D2-C15E9BB704AB}"/>
              </a:ext>
            </a:extLst>
          </p:cNvPr>
          <p:cNvGraphicFramePr>
            <a:graphicFrameLocks/>
          </p:cNvGraphicFramePr>
          <p:nvPr>
            <p:extLst>
              <p:ext uri="{D42A27DB-BD31-4B8C-83A1-F6EECF244321}">
                <p14:modId xmlns:p14="http://schemas.microsoft.com/office/powerpoint/2010/main" val="3070984934"/>
              </p:ext>
            </p:extLst>
          </p:nvPr>
        </p:nvGraphicFramePr>
        <p:xfrm>
          <a:off x="838019" y="3841220"/>
          <a:ext cx="10515603" cy="741680"/>
        </p:xfrm>
        <a:graphic>
          <a:graphicData uri="http://schemas.openxmlformats.org/drawingml/2006/table">
            <a:tbl>
              <a:tblPr firstRow="1">
                <a:tableStyleId>{793D81CF-94F2-401A-BA57-92F5A7B2D0C5}</a:tableStyleId>
              </a:tblPr>
              <a:tblGrid>
                <a:gridCol w="2998695">
                  <a:extLst>
                    <a:ext uri="{9D8B030D-6E8A-4147-A177-3AD203B41FA5}">
                      <a16:colId xmlns:a16="http://schemas.microsoft.com/office/drawing/2014/main" val="3716984299"/>
                    </a:ext>
                  </a:extLst>
                </a:gridCol>
                <a:gridCol w="1389530">
                  <a:extLst>
                    <a:ext uri="{9D8B030D-6E8A-4147-A177-3AD203B41FA5}">
                      <a16:colId xmlns:a16="http://schemas.microsoft.com/office/drawing/2014/main" val="1985375729"/>
                    </a:ext>
                  </a:extLst>
                </a:gridCol>
                <a:gridCol w="1093694">
                  <a:extLst>
                    <a:ext uri="{9D8B030D-6E8A-4147-A177-3AD203B41FA5}">
                      <a16:colId xmlns:a16="http://schemas.microsoft.com/office/drawing/2014/main" val="2459141568"/>
                    </a:ext>
                  </a:extLst>
                </a:gridCol>
                <a:gridCol w="1165411">
                  <a:extLst>
                    <a:ext uri="{9D8B030D-6E8A-4147-A177-3AD203B41FA5}">
                      <a16:colId xmlns:a16="http://schemas.microsoft.com/office/drawing/2014/main" val="178618131"/>
                    </a:ext>
                  </a:extLst>
                </a:gridCol>
                <a:gridCol w="1344706">
                  <a:extLst>
                    <a:ext uri="{9D8B030D-6E8A-4147-A177-3AD203B41FA5}">
                      <a16:colId xmlns:a16="http://schemas.microsoft.com/office/drawing/2014/main" val="4164294507"/>
                    </a:ext>
                  </a:extLst>
                </a:gridCol>
                <a:gridCol w="1021338">
                  <a:extLst>
                    <a:ext uri="{9D8B030D-6E8A-4147-A177-3AD203B41FA5}">
                      <a16:colId xmlns:a16="http://schemas.microsoft.com/office/drawing/2014/main" val="1999097304"/>
                    </a:ext>
                  </a:extLst>
                </a:gridCol>
                <a:gridCol w="1502229">
                  <a:extLst>
                    <a:ext uri="{9D8B030D-6E8A-4147-A177-3AD203B41FA5}">
                      <a16:colId xmlns:a16="http://schemas.microsoft.com/office/drawing/2014/main" val="3286657094"/>
                    </a:ext>
                  </a:extLst>
                </a:gridCol>
              </a:tblGrid>
              <a:tr h="370840">
                <a:tc>
                  <a:txBody>
                    <a:bodyPr/>
                    <a:lstStyle/>
                    <a:p>
                      <a:r>
                        <a:rPr lang="en-US" sz="1400"/>
                        <a:t>Current Year SSA</a:t>
                      </a:r>
                    </a:p>
                  </a:txBody>
                  <a:tcPr/>
                </a:tc>
                <a:tc>
                  <a:txBody>
                    <a:bodyPr/>
                    <a:lstStyle/>
                    <a:p>
                      <a:r>
                        <a:rPr lang="en-US" sz="1400"/>
                        <a:t>School Code</a:t>
                      </a:r>
                    </a:p>
                  </a:txBody>
                  <a:tcPr/>
                </a:tc>
                <a:tc>
                  <a:txBody>
                    <a:bodyPr/>
                    <a:lstStyle/>
                    <a:p>
                      <a:r>
                        <a:rPr lang="en-US" sz="1400"/>
                        <a:t>PAI</a:t>
                      </a:r>
                    </a:p>
                  </a:txBody>
                  <a:tcPr/>
                </a:tc>
                <a:tc>
                  <a:txBody>
                    <a:bodyPr/>
                    <a:lstStyle/>
                    <a:p>
                      <a:r>
                        <a:rPr lang="en-US" sz="1400"/>
                        <a:t>Entry Type</a:t>
                      </a:r>
                    </a:p>
                  </a:txBody>
                  <a:tcPr/>
                </a:tc>
                <a:tc>
                  <a:txBody>
                    <a:bodyPr/>
                    <a:lstStyle/>
                    <a:p>
                      <a:r>
                        <a:rPr lang="en-US" sz="1400"/>
                        <a:t>Entry Date</a:t>
                      </a:r>
                    </a:p>
                  </a:txBody>
                  <a:tcPr/>
                </a:tc>
                <a:tc>
                  <a:txBody>
                    <a:bodyPr/>
                    <a:lstStyle/>
                    <a:p>
                      <a:r>
                        <a:rPr lang="en-US" sz="1400"/>
                        <a:t>Exit Type</a:t>
                      </a:r>
                    </a:p>
                  </a:txBody>
                  <a:tcPr/>
                </a:tc>
                <a:tc>
                  <a:txBody>
                    <a:bodyPr/>
                    <a:lstStyle/>
                    <a:p>
                      <a:r>
                        <a:rPr lang="en-US" sz="1400"/>
                        <a:t>Exit Date</a:t>
                      </a:r>
                    </a:p>
                  </a:txBody>
                  <a:tcPr/>
                </a:tc>
                <a:extLst>
                  <a:ext uri="{0D108BD9-81ED-4DB2-BD59-A6C34878D82A}">
                    <a16:rowId xmlns:a16="http://schemas.microsoft.com/office/drawing/2014/main" val="1841641117"/>
                  </a:ext>
                </a:extLst>
              </a:tr>
              <a:tr h="370840">
                <a:tc>
                  <a:txBody>
                    <a:bodyPr/>
                    <a:lstStyle/>
                    <a:p>
                      <a:r>
                        <a:rPr lang="en-US" sz="1400"/>
                        <a:t>BOCES School Record</a:t>
                      </a:r>
                    </a:p>
                  </a:txBody>
                  <a:tcPr/>
                </a:tc>
                <a:tc>
                  <a:txBody>
                    <a:bodyPr/>
                    <a:lstStyle/>
                    <a:p>
                      <a:r>
                        <a:rPr lang="en-US" sz="1400"/>
                        <a:t>5678</a:t>
                      </a:r>
                    </a:p>
                  </a:txBody>
                  <a:tcPr/>
                </a:tc>
                <a:tc>
                  <a:txBody>
                    <a:bodyPr/>
                    <a:lstStyle/>
                    <a:p>
                      <a:r>
                        <a:rPr lang="en-US" sz="1400"/>
                        <a:t>01-08</a:t>
                      </a:r>
                    </a:p>
                  </a:txBody>
                  <a:tcPr/>
                </a:tc>
                <a:tc>
                  <a:txBody>
                    <a:bodyPr/>
                    <a:lstStyle/>
                    <a:p>
                      <a:r>
                        <a:rPr lang="en-US" sz="1400"/>
                        <a:t>13</a:t>
                      </a:r>
                    </a:p>
                  </a:txBody>
                  <a:tcPr/>
                </a:tc>
                <a:tc>
                  <a:txBody>
                    <a:bodyPr/>
                    <a:lstStyle/>
                    <a:p>
                      <a:r>
                        <a:rPr lang="en-US" sz="1400"/>
                        <a:t>09/02/2024</a:t>
                      </a:r>
                    </a:p>
                  </a:txBody>
                  <a:tcPr/>
                </a:tc>
                <a:tc>
                  <a:txBody>
                    <a:bodyPr/>
                    <a:lstStyle/>
                    <a:p>
                      <a:r>
                        <a:rPr lang="en-US" sz="1400"/>
                        <a:t>00</a:t>
                      </a:r>
                    </a:p>
                  </a:txBody>
                  <a:tcPr/>
                </a:tc>
                <a:tc>
                  <a:txBody>
                    <a:bodyPr/>
                    <a:lstStyle/>
                    <a:p>
                      <a:r>
                        <a:rPr lang="en-US" sz="1400"/>
                        <a:t>00/00/0000</a:t>
                      </a:r>
                    </a:p>
                  </a:txBody>
                  <a:tcPr/>
                </a:tc>
                <a:extLst>
                  <a:ext uri="{0D108BD9-81ED-4DB2-BD59-A6C34878D82A}">
                    <a16:rowId xmlns:a16="http://schemas.microsoft.com/office/drawing/2014/main" val="2665322218"/>
                  </a:ext>
                </a:extLst>
              </a:tr>
            </a:tbl>
          </a:graphicData>
        </a:graphic>
      </p:graphicFrame>
      <p:graphicFrame>
        <p:nvGraphicFramePr>
          <p:cNvPr id="18" name="Content Placeholder 8">
            <a:extLst>
              <a:ext uri="{FF2B5EF4-FFF2-40B4-BE49-F238E27FC236}">
                <a16:creationId xmlns:a16="http://schemas.microsoft.com/office/drawing/2014/main" id="{46470BFB-713A-D997-21F7-023751367D57}"/>
              </a:ext>
            </a:extLst>
          </p:cNvPr>
          <p:cNvGraphicFramePr>
            <a:graphicFrameLocks/>
          </p:cNvGraphicFramePr>
          <p:nvPr>
            <p:extLst>
              <p:ext uri="{D42A27DB-BD31-4B8C-83A1-F6EECF244321}">
                <p14:modId xmlns:p14="http://schemas.microsoft.com/office/powerpoint/2010/main" val="2669524435"/>
              </p:ext>
            </p:extLst>
          </p:nvPr>
        </p:nvGraphicFramePr>
        <p:xfrm>
          <a:off x="825313" y="4632757"/>
          <a:ext cx="10515603" cy="741680"/>
        </p:xfrm>
        <a:graphic>
          <a:graphicData uri="http://schemas.openxmlformats.org/drawingml/2006/table">
            <a:tbl>
              <a:tblPr firstRow="1">
                <a:tableStyleId>{1E171933-4619-4E11-9A3F-F7608DF75F80}</a:tableStyleId>
              </a:tblPr>
              <a:tblGrid>
                <a:gridCol w="2998695">
                  <a:extLst>
                    <a:ext uri="{9D8B030D-6E8A-4147-A177-3AD203B41FA5}">
                      <a16:colId xmlns:a16="http://schemas.microsoft.com/office/drawing/2014/main" val="3716984299"/>
                    </a:ext>
                  </a:extLst>
                </a:gridCol>
                <a:gridCol w="1389530">
                  <a:extLst>
                    <a:ext uri="{9D8B030D-6E8A-4147-A177-3AD203B41FA5}">
                      <a16:colId xmlns:a16="http://schemas.microsoft.com/office/drawing/2014/main" val="1985375729"/>
                    </a:ext>
                  </a:extLst>
                </a:gridCol>
                <a:gridCol w="1093694">
                  <a:extLst>
                    <a:ext uri="{9D8B030D-6E8A-4147-A177-3AD203B41FA5}">
                      <a16:colId xmlns:a16="http://schemas.microsoft.com/office/drawing/2014/main" val="2459141568"/>
                    </a:ext>
                  </a:extLst>
                </a:gridCol>
                <a:gridCol w="1165411">
                  <a:extLst>
                    <a:ext uri="{9D8B030D-6E8A-4147-A177-3AD203B41FA5}">
                      <a16:colId xmlns:a16="http://schemas.microsoft.com/office/drawing/2014/main" val="178618131"/>
                    </a:ext>
                  </a:extLst>
                </a:gridCol>
                <a:gridCol w="1344706">
                  <a:extLst>
                    <a:ext uri="{9D8B030D-6E8A-4147-A177-3AD203B41FA5}">
                      <a16:colId xmlns:a16="http://schemas.microsoft.com/office/drawing/2014/main" val="4164294507"/>
                    </a:ext>
                  </a:extLst>
                </a:gridCol>
                <a:gridCol w="1021338">
                  <a:extLst>
                    <a:ext uri="{9D8B030D-6E8A-4147-A177-3AD203B41FA5}">
                      <a16:colId xmlns:a16="http://schemas.microsoft.com/office/drawing/2014/main" val="1999097304"/>
                    </a:ext>
                  </a:extLst>
                </a:gridCol>
                <a:gridCol w="1502229">
                  <a:extLst>
                    <a:ext uri="{9D8B030D-6E8A-4147-A177-3AD203B41FA5}">
                      <a16:colId xmlns:a16="http://schemas.microsoft.com/office/drawing/2014/main" val="3286657094"/>
                    </a:ext>
                  </a:extLst>
                </a:gridCol>
              </a:tblGrid>
              <a:tr h="370840">
                <a:tc>
                  <a:txBody>
                    <a:bodyPr/>
                    <a:lstStyle/>
                    <a:p>
                      <a:r>
                        <a:rPr lang="en-US" sz="1400"/>
                        <a:t>Subsequent Year SSA</a:t>
                      </a:r>
                    </a:p>
                  </a:txBody>
                  <a:tcPr/>
                </a:tc>
                <a:tc>
                  <a:txBody>
                    <a:bodyPr/>
                    <a:lstStyle/>
                    <a:p>
                      <a:r>
                        <a:rPr lang="en-US" sz="1400"/>
                        <a:t>School Code</a:t>
                      </a:r>
                    </a:p>
                  </a:txBody>
                  <a:tcPr/>
                </a:tc>
                <a:tc>
                  <a:txBody>
                    <a:bodyPr/>
                    <a:lstStyle/>
                    <a:p>
                      <a:r>
                        <a:rPr lang="en-US" sz="1400"/>
                        <a:t>PAI</a:t>
                      </a:r>
                    </a:p>
                  </a:txBody>
                  <a:tcPr/>
                </a:tc>
                <a:tc>
                  <a:txBody>
                    <a:bodyPr/>
                    <a:lstStyle/>
                    <a:p>
                      <a:r>
                        <a:rPr lang="en-US" sz="1400"/>
                        <a:t>Entry Type</a:t>
                      </a:r>
                    </a:p>
                  </a:txBody>
                  <a:tcPr/>
                </a:tc>
                <a:tc>
                  <a:txBody>
                    <a:bodyPr/>
                    <a:lstStyle/>
                    <a:p>
                      <a:r>
                        <a:rPr lang="en-US" sz="1400"/>
                        <a:t>Entry Date</a:t>
                      </a:r>
                    </a:p>
                  </a:txBody>
                  <a:tcPr/>
                </a:tc>
                <a:tc>
                  <a:txBody>
                    <a:bodyPr/>
                    <a:lstStyle/>
                    <a:p>
                      <a:r>
                        <a:rPr lang="en-US" sz="1400"/>
                        <a:t>Exit Type</a:t>
                      </a:r>
                    </a:p>
                  </a:txBody>
                  <a:tcPr/>
                </a:tc>
                <a:tc>
                  <a:txBody>
                    <a:bodyPr/>
                    <a:lstStyle/>
                    <a:p>
                      <a:r>
                        <a:rPr lang="en-US" sz="1400"/>
                        <a:t>Exit Date</a:t>
                      </a:r>
                    </a:p>
                  </a:txBody>
                  <a:tcPr/>
                </a:tc>
                <a:extLst>
                  <a:ext uri="{0D108BD9-81ED-4DB2-BD59-A6C34878D82A}">
                    <a16:rowId xmlns:a16="http://schemas.microsoft.com/office/drawing/2014/main" val="1841641117"/>
                  </a:ext>
                </a:extLst>
              </a:tr>
              <a:tr h="370840">
                <a:tc>
                  <a:txBody>
                    <a:bodyPr/>
                    <a:lstStyle/>
                    <a:p>
                      <a:r>
                        <a:rPr lang="en-US" sz="1400"/>
                        <a:t>BOCES School Record</a:t>
                      </a:r>
                    </a:p>
                  </a:txBody>
                  <a:tcPr/>
                </a:tc>
                <a:tc>
                  <a:txBody>
                    <a:bodyPr/>
                    <a:lstStyle/>
                    <a:p>
                      <a:r>
                        <a:rPr lang="en-US" sz="1400"/>
                        <a:t>5678</a:t>
                      </a:r>
                    </a:p>
                  </a:txBody>
                  <a:tcPr/>
                </a:tc>
                <a:tc>
                  <a:txBody>
                    <a:bodyPr/>
                    <a:lstStyle/>
                    <a:p>
                      <a:r>
                        <a:rPr lang="en-US" sz="1400"/>
                        <a:t>01-08</a:t>
                      </a:r>
                    </a:p>
                  </a:txBody>
                  <a:tcPr/>
                </a:tc>
                <a:tc>
                  <a:txBody>
                    <a:bodyPr/>
                    <a:lstStyle/>
                    <a:p>
                      <a:r>
                        <a:rPr lang="en-US" sz="1400"/>
                        <a:t>02</a:t>
                      </a:r>
                    </a:p>
                  </a:txBody>
                  <a:tcPr/>
                </a:tc>
                <a:tc>
                  <a:txBody>
                    <a:bodyPr/>
                    <a:lstStyle/>
                    <a:p>
                      <a:r>
                        <a:rPr lang="en-US" sz="1400"/>
                        <a:t>08/15/2025</a:t>
                      </a:r>
                    </a:p>
                  </a:txBody>
                  <a:tcPr/>
                </a:tc>
                <a:tc>
                  <a:txBody>
                    <a:bodyPr/>
                    <a:lstStyle/>
                    <a:p>
                      <a:r>
                        <a:rPr lang="en-US" sz="1400"/>
                        <a:t>00</a:t>
                      </a:r>
                    </a:p>
                  </a:txBody>
                  <a:tcPr/>
                </a:tc>
                <a:tc>
                  <a:txBody>
                    <a:bodyPr/>
                    <a:lstStyle/>
                    <a:p>
                      <a:r>
                        <a:rPr lang="en-US" sz="1400"/>
                        <a:t>00/00/0000</a:t>
                      </a:r>
                    </a:p>
                  </a:txBody>
                  <a:tcPr/>
                </a:tc>
                <a:extLst>
                  <a:ext uri="{0D108BD9-81ED-4DB2-BD59-A6C34878D82A}">
                    <a16:rowId xmlns:a16="http://schemas.microsoft.com/office/drawing/2014/main" val="2665322218"/>
                  </a:ext>
                </a:extLst>
              </a:tr>
            </a:tbl>
          </a:graphicData>
        </a:graphic>
      </p:graphicFrame>
      <p:sp>
        <p:nvSpPr>
          <p:cNvPr id="21" name="Rectangle: Rounded Corners 20">
            <a:extLst>
              <a:ext uri="{FF2B5EF4-FFF2-40B4-BE49-F238E27FC236}">
                <a16:creationId xmlns:a16="http://schemas.microsoft.com/office/drawing/2014/main" id="{252DE46B-B34B-3548-B574-B82B979DA7B6}"/>
              </a:ext>
            </a:extLst>
          </p:cNvPr>
          <p:cNvSpPr/>
          <p:nvPr/>
        </p:nvSpPr>
        <p:spPr>
          <a:xfrm>
            <a:off x="1236709" y="5672164"/>
            <a:ext cx="9632858" cy="362338"/>
          </a:xfrm>
          <a:prstGeom prst="roundRect">
            <a:avLst/>
          </a:prstGeom>
          <a:solidFill>
            <a:schemeClr val="bg2">
              <a:lumMod val="50000"/>
            </a:schemeClr>
          </a:solidFill>
          <a:ln w="19050">
            <a:solidFill>
              <a:schemeClr val="bg2">
                <a:lumMod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i="1"/>
              <a:t>Note: Similar pattern used for Home District when student exits to any ‘Group B’ contract scenario</a:t>
            </a:r>
          </a:p>
        </p:txBody>
      </p:sp>
      <p:sp>
        <p:nvSpPr>
          <p:cNvPr id="3" name="Slide Number Placeholder 2">
            <a:extLst>
              <a:ext uri="{FF2B5EF4-FFF2-40B4-BE49-F238E27FC236}">
                <a16:creationId xmlns:a16="http://schemas.microsoft.com/office/drawing/2014/main" id="{B4185F10-CFBD-1AC0-06FC-FDEE568FE83E}"/>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9" name="Content Placeholder 2">
            <a:extLst>
              <a:ext uri="{FF2B5EF4-FFF2-40B4-BE49-F238E27FC236}">
                <a16:creationId xmlns:a16="http://schemas.microsoft.com/office/drawing/2014/main" id="{25D737A1-E5A2-F1DC-0B24-396CFF947C39}"/>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20" name="Content Placeholder 8">
            <a:extLst>
              <a:ext uri="{FF2B5EF4-FFF2-40B4-BE49-F238E27FC236}">
                <a16:creationId xmlns:a16="http://schemas.microsoft.com/office/drawing/2014/main" id="{F04DA20A-FB58-49D5-B47F-0E9E051661FA}"/>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04754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8600-053E-7DC3-6685-0D1CD1CFD9EF}"/>
              </a:ext>
            </a:extLst>
          </p:cNvPr>
          <p:cNvSpPr>
            <a:spLocks noGrp="1"/>
          </p:cNvSpPr>
          <p:nvPr>
            <p:ph type="title"/>
          </p:nvPr>
        </p:nvSpPr>
        <p:spPr/>
        <p:txBody>
          <a:bodyPr/>
          <a:lstStyle/>
          <a:p>
            <a:r>
              <a:rPr lang="en-US"/>
              <a:t>Enrollment Status Change: </a:t>
            </a:r>
            <a:br>
              <a:rPr lang="en-US"/>
            </a:br>
            <a:r>
              <a:rPr lang="en-US"/>
              <a:t>Non-School Program Example</a:t>
            </a:r>
          </a:p>
        </p:txBody>
      </p:sp>
      <p:graphicFrame>
        <p:nvGraphicFramePr>
          <p:cNvPr id="6" name="Content Placeholder 8">
            <a:extLst>
              <a:ext uri="{FF2B5EF4-FFF2-40B4-BE49-F238E27FC236}">
                <a16:creationId xmlns:a16="http://schemas.microsoft.com/office/drawing/2014/main" id="{BD7ED507-CF7C-CCAD-6CE6-DFE6BA6C8BC8}"/>
              </a:ext>
            </a:extLst>
          </p:cNvPr>
          <p:cNvGraphicFramePr>
            <a:graphicFrameLocks noGrp="1"/>
          </p:cNvGraphicFramePr>
          <p:nvPr>
            <p:ph idx="1"/>
            <p:extLst>
              <p:ext uri="{D42A27DB-BD31-4B8C-83A1-F6EECF244321}">
                <p14:modId xmlns:p14="http://schemas.microsoft.com/office/powerpoint/2010/main" val="1494390929"/>
              </p:ext>
            </p:extLst>
          </p:nvPr>
        </p:nvGraphicFramePr>
        <p:xfrm>
          <a:off x="838200" y="1554163"/>
          <a:ext cx="10515598" cy="1564640"/>
        </p:xfrm>
        <a:graphic>
          <a:graphicData uri="http://schemas.openxmlformats.org/drawingml/2006/table">
            <a:tbl>
              <a:tblPr firstRow="1">
                <a:tableStyleId>{793D81CF-94F2-401A-BA57-92F5A7B2D0C5}</a:tableStyleId>
              </a:tblPr>
              <a:tblGrid>
                <a:gridCol w="3448689">
                  <a:extLst>
                    <a:ext uri="{9D8B030D-6E8A-4147-A177-3AD203B41FA5}">
                      <a16:colId xmlns:a16="http://schemas.microsoft.com/office/drawing/2014/main" val="3716984299"/>
                    </a:ext>
                  </a:extLst>
                </a:gridCol>
                <a:gridCol w="1111911">
                  <a:extLst>
                    <a:ext uri="{9D8B030D-6E8A-4147-A177-3AD203B41FA5}">
                      <a16:colId xmlns:a16="http://schemas.microsoft.com/office/drawing/2014/main" val="1985375729"/>
                    </a:ext>
                  </a:extLst>
                </a:gridCol>
                <a:gridCol w="785067">
                  <a:extLst>
                    <a:ext uri="{9D8B030D-6E8A-4147-A177-3AD203B41FA5}">
                      <a16:colId xmlns:a16="http://schemas.microsoft.com/office/drawing/2014/main" val="2459141568"/>
                    </a:ext>
                  </a:extLst>
                </a:gridCol>
                <a:gridCol w="788433">
                  <a:extLst>
                    <a:ext uri="{9D8B030D-6E8A-4147-A177-3AD203B41FA5}">
                      <a16:colId xmlns:a16="http://schemas.microsoft.com/office/drawing/2014/main" val="178618131"/>
                    </a:ext>
                  </a:extLst>
                </a:gridCol>
                <a:gridCol w="1270366">
                  <a:extLst>
                    <a:ext uri="{9D8B030D-6E8A-4147-A177-3AD203B41FA5}">
                      <a16:colId xmlns:a16="http://schemas.microsoft.com/office/drawing/2014/main" val="4164294507"/>
                    </a:ext>
                  </a:extLst>
                </a:gridCol>
                <a:gridCol w="691257">
                  <a:extLst>
                    <a:ext uri="{9D8B030D-6E8A-4147-A177-3AD203B41FA5}">
                      <a16:colId xmlns:a16="http://schemas.microsoft.com/office/drawing/2014/main" val="1999097304"/>
                    </a:ext>
                  </a:extLst>
                </a:gridCol>
                <a:gridCol w="1300902">
                  <a:extLst>
                    <a:ext uri="{9D8B030D-6E8A-4147-A177-3AD203B41FA5}">
                      <a16:colId xmlns:a16="http://schemas.microsoft.com/office/drawing/2014/main" val="3286657094"/>
                    </a:ext>
                  </a:extLst>
                </a:gridCol>
                <a:gridCol w="1118973">
                  <a:extLst>
                    <a:ext uri="{9D8B030D-6E8A-4147-A177-3AD203B41FA5}">
                      <a16:colId xmlns:a16="http://schemas.microsoft.com/office/drawing/2014/main" val="537432125"/>
                    </a:ext>
                  </a:extLst>
                </a:gridCol>
              </a:tblGrid>
              <a:tr h="370840">
                <a:tc>
                  <a:txBody>
                    <a:bodyPr/>
                    <a:lstStyle/>
                    <a:p>
                      <a:r>
                        <a:rPr lang="en-US" sz="1600"/>
                        <a:t>Current Year SSA</a:t>
                      </a:r>
                    </a:p>
                  </a:txBody>
                  <a:tcPr/>
                </a:tc>
                <a:tc>
                  <a:txBody>
                    <a:bodyPr/>
                    <a:lstStyle/>
                    <a:p>
                      <a:r>
                        <a:rPr lang="en-US" sz="1600"/>
                        <a:t>School Code</a:t>
                      </a:r>
                    </a:p>
                  </a:txBody>
                  <a:tcPr/>
                </a:tc>
                <a:tc>
                  <a:txBody>
                    <a:bodyPr/>
                    <a:lstStyle/>
                    <a:p>
                      <a:r>
                        <a:rPr lang="en-US" sz="1600"/>
                        <a:t>PAI</a:t>
                      </a:r>
                    </a:p>
                  </a:txBody>
                  <a:tcPr/>
                </a:tc>
                <a:tc>
                  <a:txBody>
                    <a:bodyPr/>
                    <a:lstStyle/>
                    <a:p>
                      <a:r>
                        <a:rPr lang="en-US" sz="1600"/>
                        <a:t>Entry Type</a:t>
                      </a:r>
                    </a:p>
                  </a:txBody>
                  <a:tcPr/>
                </a:tc>
                <a:tc>
                  <a:txBody>
                    <a:bodyPr/>
                    <a:lstStyle/>
                    <a:p>
                      <a:r>
                        <a:rPr lang="en-US" sz="1600"/>
                        <a:t>Entry Date</a:t>
                      </a:r>
                    </a:p>
                  </a:txBody>
                  <a:tcPr/>
                </a:tc>
                <a:tc>
                  <a:txBody>
                    <a:bodyPr/>
                    <a:lstStyle/>
                    <a:p>
                      <a:r>
                        <a:rPr lang="en-US" sz="1600"/>
                        <a:t>Exit Type</a:t>
                      </a:r>
                    </a:p>
                  </a:txBody>
                  <a:tcPr/>
                </a:tc>
                <a:tc>
                  <a:txBody>
                    <a:bodyPr/>
                    <a:lstStyle/>
                    <a:p>
                      <a:r>
                        <a:rPr lang="en-US" sz="1600"/>
                        <a:t>Exit Date</a:t>
                      </a:r>
                    </a:p>
                  </a:txBody>
                  <a:tcPr/>
                </a:tc>
                <a:tc>
                  <a:txBody>
                    <a:bodyPr/>
                    <a:lstStyle/>
                    <a:p>
                      <a:r>
                        <a:rPr lang="en-US" sz="1600"/>
                        <a:t>Non-School Program</a:t>
                      </a:r>
                    </a:p>
                  </a:txBody>
                  <a:tcPr/>
                </a:tc>
                <a:extLst>
                  <a:ext uri="{0D108BD9-81ED-4DB2-BD59-A6C34878D82A}">
                    <a16:rowId xmlns:a16="http://schemas.microsoft.com/office/drawing/2014/main" val="1841641117"/>
                  </a:ext>
                </a:extLst>
              </a:tr>
              <a:tr h="370840">
                <a:tc>
                  <a:txBody>
                    <a:bodyPr/>
                    <a:lstStyle/>
                    <a:p>
                      <a:r>
                        <a:rPr lang="en-US" sz="1600"/>
                        <a:t>Attending district school</a:t>
                      </a:r>
                    </a:p>
                  </a:txBody>
                  <a:tcPr/>
                </a:tc>
                <a:tc>
                  <a:txBody>
                    <a:bodyPr/>
                    <a:lstStyle/>
                    <a:p>
                      <a:r>
                        <a:rPr lang="en-US" sz="1600"/>
                        <a:t>1234</a:t>
                      </a:r>
                    </a:p>
                  </a:txBody>
                  <a:tcPr/>
                </a:tc>
                <a:tc>
                  <a:txBody>
                    <a:bodyPr/>
                    <a:lstStyle/>
                    <a:p>
                      <a:r>
                        <a:rPr lang="en-US" sz="1600"/>
                        <a:t>01-08</a:t>
                      </a:r>
                    </a:p>
                  </a:txBody>
                  <a:tcPr/>
                </a:tc>
                <a:tc>
                  <a:txBody>
                    <a:bodyPr/>
                    <a:lstStyle/>
                    <a:p>
                      <a:r>
                        <a:rPr lang="en-US" sz="1600"/>
                        <a:t>02</a:t>
                      </a:r>
                    </a:p>
                  </a:txBody>
                  <a:tcPr/>
                </a:tc>
                <a:tc>
                  <a:txBody>
                    <a:bodyPr/>
                    <a:lstStyle/>
                    <a:p>
                      <a:r>
                        <a:rPr lang="en-US" sz="1600"/>
                        <a:t>08/15/2024</a:t>
                      </a:r>
                    </a:p>
                  </a:txBody>
                  <a:tcPr/>
                </a:tc>
                <a:tc>
                  <a:txBody>
                    <a:bodyPr/>
                    <a:lstStyle/>
                    <a:p>
                      <a:r>
                        <a:rPr lang="en-US" sz="1600"/>
                        <a:t>11</a:t>
                      </a:r>
                    </a:p>
                  </a:txBody>
                  <a:tcPr/>
                </a:tc>
                <a:tc>
                  <a:txBody>
                    <a:bodyPr/>
                    <a:lstStyle/>
                    <a:p>
                      <a:r>
                        <a:rPr lang="en-US" sz="1600"/>
                        <a:t>09/01/2024</a:t>
                      </a:r>
                    </a:p>
                  </a:txBody>
                  <a:tcPr/>
                </a:tc>
                <a:tc>
                  <a:txBody>
                    <a:bodyPr/>
                    <a:lstStyle/>
                    <a:p>
                      <a:r>
                        <a:rPr lang="en-US" sz="1600"/>
                        <a:t>00</a:t>
                      </a:r>
                    </a:p>
                  </a:txBody>
                  <a:tcPr/>
                </a:tc>
                <a:extLst>
                  <a:ext uri="{0D108BD9-81ED-4DB2-BD59-A6C34878D82A}">
                    <a16:rowId xmlns:a16="http://schemas.microsoft.com/office/drawing/2014/main" val="1707820785"/>
                  </a:ext>
                </a:extLst>
              </a:tr>
              <a:tr h="370840">
                <a:tc>
                  <a:txBody>
                    <a:bodyPr/>
                    <a:lstStyle/>
                    <a:p>
                      <a:r>
                        <a:rPr lang="en-US" sz="1600"/>
                        <a:t>Attending BOCES/LEA </a:t>
                      </a:r>
                      <a:r>
                        <a:rPr lang="en-US" sz="1600" b="1">
                          <a:highlight>
                            <a:srgbClr val="FFFFCC"/>
                          </a:highlight>
                        </a:rPr>
                        <a:t>program</a:t>
                      </a:r>
                      <a:endParaRPr lang="en-US" sz="1600">
                        <a:highlight>
                          <a:srgbClr val="FFFFCC"/>
                        </a:highlight>
                      </a:endParaRPr>
                    </a:p>
                  </a:txBody>
                  <a:tcPr/>
                </a:tc>
                <a:tc>
                  <a:txBody>
                    <a:bodyPr/>
                    <a:lstStyle/>
                    <a:p>
                      <a:r>
                        <a:rPr lang="en-US" sz="1600"/>
                        <a:t>1234</a:t>
                      </a:r>
                    </a:p>
                  </a:txBody>
                  <a:tcPr/>
                </a:tc>
                <a:tc>
                  <a:txBody>
                    <a:bodyPr/>
                    <a:lstStyle/>
                    <a:p>
                      <a:r>
                        <a:rPr lang="en-US" sz="1600"/>
                        <a:t>01-08</a:t>
                      </a:r>
                    </a:p>
                  </a:txBody>
                  <a:tcPr/>
                </a:tc>
                <a:tc>
                  <a:txBody>
                    <a:bodyPr/>
                    <a:lstStyle/>
                    <a:p>
                      <a:r>
                        <a:rPr lang="en-US" sz="1600"/>
                        <a:t>11</a:t>
                      </a:r>
                    </a:p>
                  </a:txBody>
                  <a:tcPr/>
                </a:tc>
                <a:tc>
                  <a:txBody>
                    <a:bodyPr/>
                    <a:lstStyle/>
                    <a:p>
                      <a:r>
                        <a:rPr lang="en-US" sz="1600"/>
                        <a:t>09/02/2024</a:t>
                      </a:r>
                    </a:p>
                  </a:txBody>
                  <a:tcPr/>
                </a:tc>
                <a:tc>
                  <a:txBody>
                    <a:bodyPr/>
                    <a:lstStyle/>
                    <a:p>
                      <a:r>
                        <a:rPr lang="en-US" sz="1600"/>
                        <a:t>00</a:t>
                      </a:r>
                    </a:p>
                  </a:txBody>
                  <a:tcPr/>
                </a:tc>
                <a:tc>
                  <a:txBody>
                    <a:bodyPr/>
                    <a:lstStyle/>
                    <a:p>
                      <a:r>
                        <a:rPr lang="en-US" sz="1600"/>
                        <a:t>00/00/0000</a:t>
                      </a:r>
                    </a:p>
                  </a:txBody>
                  <a:tcPr/>
                </a:tc>
                <a:tc>
                  <a:txBody>
                    <a:bodyPr/>
                    <a:lstStyle/>
                    <a:p>
                      <a:r>
                        <a:rPr lang="en-US" sz="1600"/>
                        <a:t>03</a:t>
                      </a:r>
                    </a:p>
                  </a:txBody>
                  <a:tcPr/>
                </a:tc>
                <a:extLst>
                  <a:ext uri="{0D108BD9-81ED-4DB2-BD59-A6C34878D82A}">
                    <a16:rowId xmlns:a16="http://schemas.microsoft.com/office/drawing/2014/main" val="2665322218"/>
                  </a:ext>
                </a:extLst>
              </a:tr>
            </a:tbl>
          </a:graphicData>
        </a:graphic>
      </p:graphicFrame>
      <p:sp>
        <p:nvSpPr>
          <p:cNvPr id="9" name="Rectangle: Rounded Corners 8">
            <a:extLst>
              <a:ext uri="{FF2B5EF4-FFF2-40B4-BE49-F238E27FC236}">
                <a16:creationId xmlns:a16="http://schemas.microsoft.com/office/drawing/2014/main" id="{0AB7437C-6E3A-3A5A-5F4F-FCC77C376184}"/>
              </a:ext>
            </a:extLst>
          </p:cNvPr>
          <p:cNvSpPr/>
          <p:nvPr/>
        </p:nvSpPr>
        <p:spPr>
          <a:xfrm>
            <a:off x="1366838" y="3338995"/>
            <a:ext cx="9226550" cy="460539"/>
          </a:xfrm>
          <a:prstGeom prst="roundRect">
            <a:avLst/>
          </a:prstGeom>
          <a:solidFill>
            <a:schemeClr val="bg2">
              <a:lumMod val="50000"/>
            </a:schemeClr>
          </a:solidFill>
          <a:ln>
            <a:solidFill>
              <a:schemeClr val="bg2">
                <a:lumMod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i="1"/>
              <a:t>Note: Similar pattern used when student exits to any ‘Non-School Program’ scenario</a:t>
            </a:r>
          </a:p>
        </p:txBody>
      </p:sp>
      <p:graphicFrame>
        <p:nvGraphicFramePr>
          <p:cNvPr id="10" name="Table 9">
            <a:extLst>
              <a:ext uri="{FF2B5EF4-FFF2-40B4-BE49-F238E27FC236}">
                <a16:creationId xmlns:a16="http://schemas.microsoft.com/office/drawing/2014/main" id="{BD1B89B4-EA6B-8835-2B02-CE817583B1DE}"/>
              </a:ext>
            </a:extLst>
          </p:cNvPr>
          <p:cNvGraphicFramePr>
            <a:graphicFrameLocks noGrp="1"/>
          </p:cNvGraphicFramePr>
          <p:nvPr>
            <p:extLst>
              <p:ext uri="{D42A27DB-BD31-4B8C-83A1-F6EECF244321}">
                <p14:modId xmlns:p14="http://schemas.microsoft.com/office/powerpoint/2010/main" val="1358282588"/>
              </p:ext>
            </p:extLst>
          </p:nvPr>
        </p:nvGraphicFramePr>
        <p:xfrm>
          <a:off x="2825027" y="4072102"/>
          <a:ext cx="6541943" cy="2011680"/>
        </p:xfrm>
        <a:graphic>
          <a:graphicData uri="http://schemas.openxmlformats.org/drawingml/2006/table">
            <a:tbl>
              <a:tblPr firstRow="1">
                <a:tableStyleId>{68D230F3-CF80-4859-8CE7-A43EE81993B5}</a:tableStyleId>
              </a:tblPr>
              <a:tblGrid>
                <a:gridCol w="665018">
                  <a:extLst>
                    <a:ext uri="{9D8B030D-6E8A-4147-A177-3AD203B41FA5}">
                      <a16:colId xmlns:a16="http://schemas.microsoft.com/office/drawing/2014/main" val="189325379"/>
                    </a:ext>
                  </a:extLst>
                </a:gridCol>
                <a:gridCol w="5876925">
                  <a:extLst>
                    <a:ext uri="{9D8B030D-6E8A-4147-A177-3AD203B41FA5}">
                      <a16:colId xmlns:a16="http://schemas.microsoft.com/office/drawing/2014/main" val="1053504721"/>
                    </a:ext>
                  </a:extLst>
                </a:gridCol>
              </a:tblGrid>
              <a:tr h="178005">
                <a:tc>
                  <a:txBody>
                    <a:bodyPr/>
                    <a:lstStyle/>
                    <a:p>
                      <a:r>
                        <a:rPr lang="en-US" sz="1600"/>
                        <a:t>Code</a:t>
                      </a:r>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a:txBody>
                    <a:bodyPr/>
                    <a:lstStyle/>
                    <a:p>
                      <a:r>
                        <a:rPr lang="en-US" sz="1600"/>
                        <a:t>Non-School Program Short Description</a:t>
                      </a:r>
                    </a:p>
                  </a:txBody>
                  <a:tcP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tcPr>
                </a:tc>
                <a:extLst>
                  <a:ext uri="{0D108BD9-81ED-4DB2-BD59-A6C34878D82A}">
                    <a16:rowId xmlns:a16="http://schemas.microsoft.com/office/drawing/2014/main" val="387188925"/>
                  </a:ext>
                </a:extLst>
              </a:tr>
              <a:tr h="178005">
                <a:tc>
                  <a:txBody>
                    <a:bodyPr/>
                    <a:lstStyle/>
                    <a:p>
                      <a:r>
                        <a:rPr lang="en-US" sz="1600"/>
                        <a:t>00</a:t>
                      </a:r>
                    </a:p>
                  </a:txBody>
                  <a:tcPr>
                    <a:lnL w="12700" cap="flat" cmpd="sng" algn="ctr">
                      <a:solidFill>
                        <a:schemeClr val="bg1">
                          <a:lumMod val="95000"/>
                        </a:schemeClr>
                      </a:solidFill>
                      <a:prstDash val="solid"/>
                      <a:round/>
                      <a:headEnd type="none" w="med" len="med"/>
                      <a:tailEnd type="none" w="med" len="med"/>
                    </a:lnL>
                  </a:tcPr>
                </a:tc>
                <a:tc>
                  <a:txBody>
                    <a:bodyPr/>
                    <a:lstStyle/>
                    <a:p>
                      <a:r>
                        <a:rPr lang="en-US" sz="1600"/>
                        <a:t>No</a:t>
                      </a:r>
                    </a:p>
                  </a:txBody>
                  <a:tcPr>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36138396"/>
                  </a:ext>
                </a:extLst>
              </a:tr>
              <a:tr h="178005">
                <a:tc>
                  <a:txBody>
                    <a:bodyPr/>
                    <a:lstStyle/>
                    <a:p>
                      <a:r>
                        <a:rPr lang="en-US" sz="1600"/>
                        <a:t>01</a:t>
                      </a:r>
                    </a:p>
                  </a:txBody>
                  <a:tcPr>
                    <a:lnL w="12700" cap="flat" cmpd="sng" algn="ctr">
                      <a:solidFill>
                        <a:schemeClr val="bg1">
                          <a:lumMod val="95000"/>
                        </a:schemeClr>
                      </a:solidFill>
                      <a:prstDash val="solid"/>
                      <a:round/>
                      <a:headEnd type="none" w="med" len="med"/>
                      <a:tailEnd type="none" w="med" len="med"/>
                    </a:lnL>
                  </a:tcPr>
                </a:tc>
                <a:tc>
                  <a:txBody>
                    <a:bodyPr/>
                    <a:lstStyle/>
                    <a:p>
                      <a:r>
                        <a:rPr lang="en-US" sz="1600"/>
                        <a:t>Single District Online</a:t>
                      </a:r>
                    </a:p>
                  </a:txBody>
                  <a:tcPr>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4292752485"/>
                  </a:ext>
                </a:extLst>
              </a:tr>
              <a:tr h="178005">
                <a:tc>
                  <a:txBody>
                    <a:bodyPr/>
                    <a:lstStyle/>
                    <a:p>
                      <a:r>
                        <a:rPr lang="en-US" sz="1600"/>
                        <a:t>02</a:t>
                      </a:r>
                    </a:p>
                  </a:txBody>
                  <a:tcPr>
                    <a:lnL w="12700" cap="flat" cmpd="sng" algn="ctr">
                      <a:solidFill>
                        <a:schemeClr val="bg1">
                          <a:lumMod val="95000"/>
                        </a:schemeClr>
                      </a:solidFill>
                      <a:prstDash val="solid"/>
                      <a:round/>
                      <a:headEnd type="none" w="med" len="med"/>
                      <a:tailEnd type="none" w="med" len="med"/>
                    </a:lnL>
                  </a:tcPr>
                </a:tc>
                <a:tc>
                  <a:txBody>
                    <a:bodyPr/>
                    <a:lstStyle/>
                    <a:p>
                      <a:r>
                        <a:rPr lang="en-US" sz="1600"/>
                        <a:t>District Run Program</a:t>
                      </a:r>
                    </a:p>
                  </a:txBody>
                  <a:tcPr>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4238070870"/>
                  </a:ext>
                </a:extLst>
              </a:tr>
              <a:tr h="178005">
                <a:tc>
                  <a:txBody>
                    <a:bodyPr/>
                    <a:lstStyle/>
                    <a:p>
                      <a:r>
                        <a:rPr lang="en-US" sz="1600"/>
                        <a:t>03</a:t>
                      </a:r>
                    </a:p>
                  </a:txBody>
                  <a:tcPr>
                    <a:lnL w="12700" cap="flat" cmpd="sng" algn="ctr">
                      <a:solidFill>
                        <a:schemeClr val="bg1">
                          <a:lumMod val="95000"/>
                        </a:schemeClr>
                      </a:solidFill>
                      <a:prstDash val="solid"/>
                      <a:round/>
                      <a:headEnd type="none" w="med" len="med"/>
                      <a:tailEnd type="none" w="med" len="med"/>
                    </a:lnL>
                  </a:tcPr>
                </a:tc>
                <a:tc>
                  <a:txBody>
                    <a:bodyPr/>
                    <a:lstStyle/>
                    <a:p>
                      <a:r>
                        <a:rPr lang="en-US" sz="1600"/>
                        <a:t>District or BOCES Program (Program at another LEA/BOCES)</a:t>
                      </a:r>
                    </a:p>
                  </a:txBody>
                  <a:tcPr>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3568728752"/>
                  </a:ext>
                </a:extLst>
              </a:tr>
              <a:tr h="178005">
                <a:tc>
                  <a:txBody>
                    <a:bodyPr/>
                    <a:lstStyle/>
                    <a:p>
                      <a:r>
                        <a:rPr lang="en-US" sz="1600"/>
                        <a:t>04</a:t>
                      </a:r>
                    </a:p>
                  </a:txBody>
                  <a:tcPr>
                    <a:lnL w="12700" cap="flat" cmpd="sng" algn="ctr">
                      <a:solidFill>
                        <a:schemeClr val="bg1">
                          <a:lumMod val="95000"/>
                        </a:schemeClr>
                      </a:solidFill>
                      <a:prstDash val="solid"/>
                      <a:round/>
                      <a:headEnd type="none" w="med" len="med"/>
                      <a:tailEnd type="none" w="med" len="med"/>
                    </a:lnL>
                    <a:lnB w="12700" cap="flat" cmpd="sng" algn="ctr">
                      <a:solidFill>
                        <a:schemeClr val="bg1">
                          <a:lumMod val="95000"/>
                        </a:schemeClr>
                      </a:solidFill>
                      <a:prstDash val="solid"/>
                      <a:round/>
                      <a:headEnd type="none" w="med" len="med"/>
                      <a:tailEnd type="none" w="med" len="med"/>
                    </a:lnB>
                  </a:tcPr>
                </a:tc>
                <a:tc>
                  <a:txBody>
                    <a:bodyPr/>
                    <a:lstStyle/>
                    <a:p>
                      <a:r>
                        <a:rPr lang="en-US" sz="1600"/>
                        <a:t>Contracted Third Party</a:t>
                      </a:r>
                    </a:p>
                  </a:txBody>
                  <a:tcP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35095408"/>
                  </a:ext>
                </a:extLst>
              </a:tr>
            </a:tbl>
          </a:graphicData>
        </a:graphic>
      </p:graphicFrame>
      <p:sp>
        <p:nvSpPr>
          <p:cNvPr id="5" name="Slide Number Placeholder 4">
            <a:extLst>
              <a:ext uri="{FF2B5EF4-FFF2-40B4-BE49-F238E27FC236}">
                <a16:creationId xmlns:a16="http://schemas.microsoft.com/office/drawing/2014/main" id="{B3D2C8D6-A9EF-750E-1AB9-7426CBFEF9BC}"/>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2">
            <a:extLst>
              <a:ext uri="{FF2B5EF4-FFF2-40B4-BE49-F238E27FC236}">
                <a16:creationId xmlns:a16="http://schemas.microsoft.com/office/drawing/2014/main" id="{E03DCB08-FB68-17AC-16BA-14F1DA1CF2F0}"/>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8" name="Content Placeholder 8">
            <a:extLst>
              <a:ext uri="{FF2B5EF4-FFF2-40B4-BE49-F238E27FC236}">
                <a16:creationId xmlns:a16="http://schemas.microsoft.com/office/drawing/2014/main" id="{2EC80C28-FE16-946D-8D9F-DD2B8995F986}"/>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00763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733FDE-4334-3299-FB9B-822587DED51D}"/>
              </a:ext>
            </a:extLst>
          </p:cNvPr>
          <p:cNvSpPr>
            <a:spLocks noGrp="1"/>
          </p:cNvSpPr>
          <p:nvPr>
            <p:ph type="title"/>
          </p:nvPr>
        </p:nvSpPr>
        <p:spPr>
          <a:xfrm>
            <a:off x="3457576" y="5893622"/>
            <a:ext cx="7058022" cy="898524"/>
          </a:xfrm>
        </p:spPr>
        <p:txBody>
          <a:bodyPr>
            <a:normAutofit fontScale="90000"/>
          </a:bodyPr>
          <a:lstStyle/>
          <a:p>
            <a:r>
              <a:rPr lang="en-US" sz="2800"/>
              <a:t>Student Interchange Resource Highlight:</a:t>
            </a:r>
            <a:br>
              <a:rPr lang="en-US" sz="2800"/>
            </a:br>
            <a:r>
              <a:rPr lang="en-US" sz="2800" i="1"/>
              <a:t>Contract Students—Impact of PAI Codes</a:t>
            </a:r>
            <a:endParaRPr lang="en-US"/>
          </a:p>
        </p:txBody>
      </p:sp>
      <p:sp>
        <p:nvSpPr>
          <p:cNvPr id="4" name="Slide Number Placeholder 3">
            <a:extLst>
              <a:ext uri="{FF2B5EF4-FFF2-40B4-BE49-F238E27FC236}">
                <a16:creationId xmlns:a16="http://schemas.microsoft.com/office/drawing/2014/main" id="{CD5B214B-6B6F-02D1-2B52-8260182DE678}"/>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1" name="Content Placeholder 10">
            <a:extLst>
              <a:ext uri="{FF2B5EF4-FFF2-40B4-BE49-F238E27FC236}">
                <a16:creationId xmlns:a16="http://schemas.microsoft.com/office/drawing/2014/main" id="{0A9FDF1B-41BD-6DBA-7A25-298380D4425B}"/>
              </a:ext>
            </a:extLst>
          </p:cNvPr>
          <p:cNvSpPr>
            <a:spLocks noGrp="1"/>
          </p:cNvSpPr>
          <p:nvPr>
            <p:ph sz="quarter" idx="16"/>
          </p:nvPr>
        </p:nvSpPr>
        <p:spPr>
          <a:xfrm>
            <a:off x="6096000" y="237618"/>
            <a:ext cx="5715000" cy="5257799"/>
          </a:xfrm>
        </p:spPr>
        <p:txBody>
          <a:bodyPr>
            <a:normAutofit fontScale="85000" lnSpcReduction="20000"/>
          </a:bodyPr>
          <a:lstStyle/>
          <a:p>
            <a:r>
              <a:rPr lang="en-US"/>
              <a:t>Available on Student Interchange Website</a:t>
            </a:r>
          </a:p>
          <a:p>
            <a:r>
              <a:rPr lang="en-US"/>
              <a:t>Student Pupil Attendance Information (PAI) codes determine if a record is included at the district/LEA level in a student collection</a:t>
            </a:r>
          </a:p>
          <a:p>
            <a:pPr lvl="1"/>
            <a:r>
              <a:rPr lang="en-US"/>
              <a:t>Student October</a:t>
            </a:r>
          </a:p>
          <a:p>
            <a:pPr lvl="2"/>
            <a:r>
              <a:rPr lang="en-US"/>
              <a:t>All Student PAI codes (Group A and B)</a:t>
            </a:r>
          </a:p>
          <a:p>
            <a:pPr lvl="1"/>
            <a:r>
              <a:rPr lang="en-US"/>
              <a:t>Student End of Year</a:t>
            </a:r>
          </a:p>
          <a:p>
            <a:pPr lvl="2"/>
            <a:r>
              <a:rPr lang="en-US"/>
              <a:t>Group A Student PAI Codes 01-08 only</a:t>
            </a:r>
          </a:p>
          <a:p>
            <a:pPr lvl="2"/>
            <a:r>
              <a:rPr lang="en-US"/>
              <a:t>School Entry/Exit types tracked across PAI 01-08 records only</a:t>
            </a:r>
          </a:p>
          <a:p>
            <a:pPr lvl="2"/>
            <a:r>
              <a:rPr lang="en-US"/>
              <a:t>Point student leaves a LEA (Group A) to a contract scenario (Group B) will require an applicable school exit type</a:t>
            </a:r>
          </a:p>
          <a:p>
            <a:r>
              <a:rPr lang="en-US"/>
              <a:t>Special Education PAI Codes determine inclusion of a record at the AU level for </a:t>
            </a:r>
            <a:r>
              <a:rPr lang="en-US" err="1"/>
              <a:t>SpED</a:t>
            </a:r>
            <a:r>
              <a:rPr lang="en-US"/>
              <a:t> collections and may not align with Student PAI codes</a:t>
            </a:r>
          </a:p>
          <a:p>
            <a:endParaRPr lang="en-US"/>
          </a:p>
        </p:txBody>
      </p:sp>
      <p:pic>
        <p:nvPicPr>
          <p:cNvPr id="13" name="Picture Placeholder 9">
            <a:extLst>
              <a:ext uri="{FF2B5EF4-FFF2-40B4-BE49-F238E27FC236}">
                <a16:creationId xmlns:a16="http://schemas.microsoft.com/office/drawing/2014/main" id="{50EACBF3-25BE-B9AA-77D4-019E68D5DCA9}"/>
              </a:ext>
              <a:ext uri="{C183D7F6-B498-43B3-948B-1728B52AA6E4}">
                <adec:decorative xmlns:adec="http://schemas.microsoft.com/office/drawing/2017/decorative" val="1"/>
              </a:ext>
            </a:extLst>
          </p:cNvPr>
          <p:cNvPicPr>
            <a:picLocks noGrp="1" noChangeAspect="1"/>
          </p:cNvPicPr>
          <p:nvPr>
            <p:ph sz="quarter" idx="15"/>
          </p:nvPr>
        </p:nvPicPr>
        <p:blipFill>
          <a:blip r:embed="rId2"/>
          <a:srcRect t="-297" b="-493"/>
          <a:stretch/>
        </p:blipFill>
        <p:spPr>
          <a:xfrm>
            <a:off x="1070600" y="223838"/>
            <a:ext cx="4031000" cy="5257800"/>
          </a:xfrm>
        </p:spPr>
      </p:pic>
      <p:sp>
        <p:nvSpPr>
          <p:cNvPr id="14" name="Content Placeholder 2">
            <a:extLst>
              <a:ext uri="{FF2B5EF4-FFF2-40B4-BE49-F238E27FC236}">
                <a16:creationId xmlns:a16="http://schemas.microsoft.com/office/drawing/2014/main" id="{67EB13E5-D52C-97AA-810E-A9F356CE72A5}"/>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15" name="Content Placeholder 8">
            <a:extLst>
              <a:ext uri="{FF2B5EF4-FFF2-40B4-BE49-F238E27FC236}">
                <a16:creationId xmlns:a16="http://schemas.microsoft.com/office/drawing/2014/main" id="{0DE3729C-F44F-2F84-9FE8-F365780E6FD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044305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03908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a:xfrm>
            <a:off x="914400" y="2595716"/>
            <a:ext cx="10363200" cy="2337620"/>
          </a:xfrm>
        </p:spPr>
        <p:txBody>
          <a:bodyPr>
            <a:normAutofit/>
          </a:bodyPr>
          <a:lstStyle/>
          <a:p>
            <a:r>
              <a:rPr lang="en-US"/>
              <a:t>Assessment SBD Reviews</a:t>
            </a:r>
            <a:br>
              <a:rPr lang="en-US"/>
            </a:br>
            <a:br>
              <a:rPr lang="en-US"/>
            </a:br>
            <a:r>
              <a:rPr lang="en-US"/>
              <a:t>Leon Merker</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a:xfrm>
            <a:off x="287596" y="6427019"/>
            <a:ext cx="2743200" cy="365125"/>
          </a:xfrm>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415509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p:txBody>
          <a:bodyPr/>
          <a:lstStyle/>
          <a:p>
            <a:r>
              <a:rPr lang="en-US"/>
              <a:t>Leon Merker</a:t>
            </a:r>
          </a:p>
          <a:p>
            <a:pPr lvl="1"/>
            <a:r>
              <a:rPr lang="en-US"/>
              <a:t>SBD Collection Lead, Primary SBD support</a:t>
            </a:r>
          </a:p>
          <a:p>
            <a:pPr lvl="1"/>
            <a:r>
              <a:rPr lang="en-US">
                <a:hlinkClick r:id="rId2"/>
              </a:rPr>
              <a:t>Merker_l@cde.state.co.us</a:t>
            </a:r>
            <a:r>
              <a:rPr lang="en-US"/>
              <a:t> </a:t>
            </a:r>
          </a:p>
          <a:p>
            <a:r>
              <a:rPr lang="en-US"/>
              <a:t>Jasmine Carey</a:t>
            </a:r>
          </a:p>
          <a:p>
            <a:pPr lvl="1"/>
            <a:r>
              <a:rPr lang="en-US"/>
              <a:t>Back up SBD Collection Lead, SBD support</a:t>
            </a:r>
          </a:p>
          <a:p>
            <a:pPr lvl="1"/>
            <a:r>
              <a:rPr lang="en-US">
                <a:hlinkClick r:id="rId3"/>
              </a:rPr>
              <a:t>Carey_j@cde.state.co.us</a:t>
            </a:r>
            <a:endParaRPr lang="en-US"/>
          </a:p>
          <a:p>
            <a:pPr lvl="1"/>
            <a:endParaRPr lang="en-US"/>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 name="Content Placeholder 1">
            <a:extLst>
              <a:ext uri="{FF2B5EF4-FFF2-40B4-BE49-F238E27FC236}">
                <a16:creationId xmlns:a16="http://schemas.microsoft.com/office/drawing/2014/main" id="{6A43293D-CE5B-F3BE-4873-C695F8F332ED}"/>
              </a:ext>
            </a:extLst>
          </p:cNvPr>
          <p:cNvSpPr>
            <a:spLocks noGrp="1"/>
          </p:cNvSpPr>
          <p:nvPr>
            <p:ph sz="quarter" idx="13"/>
          </p:nvPr>
        </p:nvSpPr>
        <p:spPr/>
        <p:txBody>
          <a:bodyPr/>
          <a:lstStyle/>
          <a:p>
            <a:r>
              <a:rPr lang="en-US"/>
              <a:t>Assessment SBDs</a:t>
            </a:r>
          </a:p>
        </p:txBody>
      </p:sp>
      <p:sp>
        <p:nvSpPr>
          <p:cNvPr id="6" name="Content Placeholder 5">
            <a:extLst>
              <a:ext uri="{FF2B5EF4-FFF2-40B4-BE49-F238E27FC236}">
                <a16:creationId xmlns:a16="http://schemas.microsoft.com/office/drawing/2014/main" id="{D5B267F9-BEE4-0C42-32D9-4C75D47D2A9E}"/>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3878259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Student Biographical Data (SBD) Timeline</a:t>
            </a:r>
          </a:p>
        </p:txBody>
      </p:sp>
      <p:sp>
        <p:nvSpPr>
          <p:cNvPr id="3" name="Content Placeholder 2"/>
          <p:cNvSpPr>
            <a:spLocks noGrp="1"/>
          </p:cNvSpPr>
          <p:nvPr>
            <p:ph sz="half" idx="1"/>
          </p:nvPr>
        </p:nvSpPr>
        <p:spPr>
          <a:xfrm>
            <a:off x="838200" y="1559671"/>
            <a:ext cx="10515600" cy="1636953"/>
          </a:xfrm>
        </p:spPr>
        <p:txBody>
          <a:bodyPr/>
          <a:lstStyle/>
          <a:p>
            <a:r>
              <a:rPr lang="en-US"/>
              <a:t>SBD Collections</a:t>
            </a:r>
          </a:p>
          <a:p>
            <a:pPr lvl="1"/>
            <a:r>
              <a:rPr lang="en-US"/>
              <a:t>SAT is complete, CMAS closed yesterday May 28th</a:t>
            </a:r>
          </a:p>
          <a:p>
            <a:pPr lvl="1"/>
            <a:r>
              <a:rPr lang="en-US"/>
              <a:t>DLM is open until June 4th</a:t>
            </a:r>
          </a:p>
          <a:p>
            <a:pPr lvl="1"/>
            <a:r>
              <a:rPr lang="en-US"/>
              <a:t>Details are in the Periodic Collections on the Data Pipeline page</a:t>
            </a:r>
          </a:p>
        </p:txBody>
      </p:sp>
      <p:graphicFrame>
        <p:nvGraphicFramePr>
          <p:cNvPr id="11" name="Content Placeholder 10">
            <a:extLst>
              <a:ext uri="{FF2B5EF4-FFF2-40B4-BE49-F238E27FC236}">
                <a16:creationId xmlns:a16="http://schemas.microsoft.com/office/drawing/2014/main" id="{70105151-E6BB-4967-84A9-5263DBD00EA8}"/>
              </a:ext>
            </a:extLst>
          </p:cNvPr>
          <p:cNvGraphicFramePr>
            <a:graphicFrameLocks noGrp="1"/>
          </p:cNvGraphicFramePr>
          <p:nvPr>
            <p:ph sz="half" idx="2"/>
            <p:extLst>
              <p:ext uri="{D42A27DB-BD31-4B8C-83A1-F6EECF244321}">
                <p14:modId xmlns:p14="http://schemas.microsoft.com/office/powerpoint/2010/main" val="598758121"/>
              </p:ext>
            </p:extLst>
          </p:nvPr>
        </p:nvGraphicFramePr>
        <p:xfrm>
          <a:off x="1578542" y="3284635"/>
          <a:ext cx="9249879" cy="2423160"/>
        </p:xfrm>
        <a:graphic>
          <a:graphicData uri="http://schemas.openxmlformats.org/drawingml/2006/table">
            <a:tbl>
              <a:tblPr firstRow="1">
                <a:tableStyleId>{9D7B26C5-4107-4FEC-AEDC-1716B250A1EF}</a:tableStyleId>
              </a:tblPr>
              <a:tblGrid>
                <a:gridCol w="6331294">
                  <a:extLst>
                    <a:ext uri="{9D8B030D-6E8A-4147-A177-3AD203B41FA5}">
                      <a16:colId xmlns:a16="http://schemas.microsoft.com/office/drawing/2014/main" val="1236395318"/>
                    </a:ext>
                  </a:extLst>
                </a:gridCol>
                <a:gridCol w="1079415">
                  <a:extLst>
                    <a:ext uri="{9D8B030D-6E8A-4147-A177-3AD203B41FA5}">
                      <a16:colId xmlns:a16="http://schemas.microsoft.com/office/drawing/2014/main" val="1911144668"/>
                    </a:ext>
                  </a:extLst>
                </a:gridCol>
                <a:gridCol w="1839170">
                  <a:extLst>
                    <a:ext uri="{9D8B030D-6E8A-4147-A177-3AD203B41FA5}">
                      <a16:colId xmlns:a16="http://schemas.microsoft.com/office/drawing/2014/main" val="2167920340"/>
                    </a:ext>
                  </a:extLst>
                </a:gridCol>
              </a:tblGrid>
              <a:tr h="168875">
                <a:tc>
                  <a:txBody>
                    <a:bodyPr/>
                    <a:lstStyle/>
                    <a:p>
                      <a:pPr marL="0" marR="0" algn="ctr">
                        <a:spcBef>
                          <a:spcPts val="0"/>
                        </a:spcBef>
                        <a:spcAft>
                          <a:spcPts val="0"/>
                        </a:spcAft>
                      </a:pPr>
                      <a:r>
                        <a:rPr lang="en-US" sz="1500" b="1">
                          <a:effectLst/>
                        </a:rPr>
                        <a:t>Assessment and Collection Page Link</a:t>
                      </a:r>
                      <a:endParaRPr lang="en-US" sz="1500" b="1">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b="1">
                          <a:effectLst/>
                        </a:rPr>
                        <a:t>Data Pipeline Group</a:t>
                      </a:r>
                      <a:endParaRPr lang="en-US" sz="1500" b="1">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b="1">
                          <a:effectLst/>
                        </a:rPr>
                        <a:t>SBD Review Window</a:t>
                      </a:r>
                      <a:endParaRPr lang="en-US" sz="1500" b="1">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286022"/>
                  </a:ext>
                </a:extLst>
              </a:tr>
              <a:tr h="365760">
                <a:tc>
                  <a:txBody>
                    <a:bodyPr/>
                    <a:lstStyle/>
                    <a:p>
                      <a:pPr marL="0" marR="0">
                        <a:spcBef>
                          <a:spcPts val="0"/>
                        </a:spcBef>
                        <a:spcAft>
                          <a:spcPts val="0"/>
                        </a:spcAft>
                      </a:pPr>
                      <a:r>
                        <a:rPr lang="en-US" sz="1500">
                          <a:effectLst/>
                          <a:hlinkClick r:id="rId2"/>
                        </a:rPr>
                        <a:t>Colorado PSAT/SAT </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SAT</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May 13 – 21, 2025</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119410"/>
                  </a:ext>
                </a:extLst>
              </a:tr>
              <a:tr h="822960">
                <a:tc>
                  <a:txBody>
                    <a:bodyPr/>
                    <a:lstStyle/>
                    <a:p>
                      <a:pPr marL="0" marR="0">
                        <a:spcBef>
                          <a:spcPts val="0"/>
                        </a:spcBef>
                        <a:spcAft>
                          <a:spcPts val="0"/>
                        </a:spcAft>
                      </a:pPr>
                      <a:r>
                        <a:rPr lang="en-US" sz="1500">
                          <a:effectLst/>
                          <a:hlinkClick r:id="rId3"/>
                        </a:rPr>
                        <a:t>Colorado Measures of Academic Success (CMAS): Mathematics, ELA, CSLA, Science and Social Studies</a:t>
                      </a:r>
                    </a:p>
                    <a:p>
                      <a:pPr marL="0" marR="0">
                        <a:spcBef>
                          <a:spcPts val="0"/>
                        </a:spcBef>
                        <a:spcAft>
                          <a:spcPts val="0"/>
                        </a:spcAft>
                      </a:pPr>
                      <a:r>
                        <a:rPr lang="en-US" sz="1500">
                          <a:effectLst/>
                          <a:hlinkClick r:id="rId3"/>
                        </a:rPr>
                        <a:t>Colorado Alternate (CoAlt): Science and Social Studies</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CMS</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May 15 – 28, 2025</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79932"/>
                  </a:ext>
                </a:extLst>
              </a:tr>
              <a:tr h="548640">
                <a:tc>
                  <a:txBody>
                    <a:bodyPr/>
                    <a:lstStyle/>
                    <a:p>
                      <a:pPr marL="0" marR="0">
                        <a:spcBef>
                          <a:spcPts val="0"/>
                        </a:spcBef>
                        <a:spcAft>
                          <a:spcPts val="0"/>
                        </a:spcAft>
                      </a:pPr>
                      <a:r>
                        <a:rPr lang="en-US" sz="1500">
                          <a:effectLst/>
                          <a:hlinkClick r:id="rId4"/>
                        </a:rPr>
                        <a:t>Colorado Alternate (CoAlt): English Language Arts and Mathematics (Dynamic Learning Maps)</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DLM</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May 28 – June 4, 2025</a:t>
                      </a:r>
                      <a:endParaRPr lang="en-US" sz="1500">
                        <a:effectLst/>
                        <a:latin typeface="+mj-lt"/>
                        <a:ea typeface="MS PGothic" panose="020B0600070205080204" pitchFamily="34"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369605"/>
                  </a:ext>
                </a:extLst>
              </a:tr>
            </a:tbl>
          </a:graphicData>
        </a:graphic>
      </p:graphicFrame>
      <p:sp>
        <p:nvSpPr>
          <p:cNvPr id="6" name="TextBox 5">
            <a:extLst>
              <a:ext uri="{FF2B5EF4-FFF2-40B4-BE49-F238E27FC236}">
                <a16:creationId xmlns:a16="http://schemas.microsoft.com/office/drawing/2014/main" id="{4472026F-A3F5-6F6C-B234-0542F07C1F56}"/>
              </a:ext>
              <a:ext uri="{C183D7F6-B498-43B3-948B-1728B52AA6E4}">
                <adec:decorative xmlns:adec="http://schemas.microsoft.com/office/drawing/2017/decorative" val="1"/>
              </a:ext>
            </a:extLst>
          </p:cNvPr>
          <p:cNvSpPr txBox="1"/>
          <p:nvPr/>
        </p:nvSpPr>
        <p:spPr>
          <a:xfrm>
            <a:off x="660534" y="3993394"/>
            <a:ext cx="985641" cy="369332"/>
          </a:xfrm>
          <a:prstGeom prst="rect">
            <a:avLst/>
          </a:prstGeom>
          <a:noFill/>
        </p:spPr>
        <p:txBody>
          <a:bodyPr wrap="square" rtlCol="0">
            <a:spAutoFit/>
          </a:bodyPr>
          <a:lstStyle/>
          <a:p>
            <a:r>
              <a:rPr lang="en-US" b="1">
                <a:highlight>
                  <a:srgbClr val="FFFFCC"/>
                </a:highlight>
              </a:rPr>
              <a:t>DONE!</a:t>
            </a:r>
          </a:p>
        </p:txBody>
      </p:sp>
      <p:sp>
        <p:nvSpPr>
          <p:cNvPr id="8" name="TextBox 7">
            <a:extLst>
              <a:ext uri="{FF2B5EF4-FFF2-40B4-BE49-F238E27FC236}">
                <a16:creationId xmlns:a16="http://schemas.microsoft.com/office/drawing/2014/main" id="{3A73EBBE-A867-8C7D-69C8-9ED2514DCDDB}"/>
              </a:ext>
              <a:ext uri="{C183D7F6-B498-43B3-948B-1728B52AA6E4}">
                <adec:decorative xmlns:adec="http://schemas.microsoft.com/office/drawing/2017/decorative" val="1"/>
              </a:ext>
            </a:extLst>
          </p:cNvPr>
          <p:cNvSpPr txBox="1"/>
          <p:nvPr/>
        </p:nvSpPr>
        <p:spPr>
          <a:xfrm>
            <a:off x="670961" y="4640594"/>
            <a:ext cx="985641" cy="369332"/>
          </a:xfrm>
          <a:prstGeom prst="rect">
            <a:avLst/>
          </a:prstGeom>
          <a:noFill/>
        </p:spPr>
        <p:txBody>
          <a:bodyPr wrap="square" rtlCol="0">
            <a:spAutoFit/>
          </a:bodyPr>
          <a:lstStyle/>
          <a:p>
            <a:r>
              <a:rPr lang="en-US" b="1">
                <a:highlight>
                  <a:srgbClr val="FFFFCC"/>
                </a:highlight>
              </a:rPr>
              <a:t>DONE!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a:p>
        </p:txBody>
      </p:sp>
      <p:sp>
        <p:nvSpPr>
          <p:cNvPr id="12" name="Content Placeholder 1">
            <a:extLst>
              <a:ext uri="{FF2B5EF4-FFF2-40B4-BE49-F238E27FC236}">
                <a16:creationId xmlns:a16="http://schemas.microsoft.com/office/drawing/2014/main" id="{F03A816A-4877-2116-63B5-26426A62B6C2}"/>
              </a:ext>
            </a:extLst>
          </p:cNvPr>
          <p:cNvSpPr>
            <a:spLocks noGrp="1"/>
          </p:cNvSpPr>
          <p:nvPr>
            <p:ph sz="quarter" idx="13"/>
          </p:nvPr>
        </p:nvSpPr>
        <p:spPr>
          <a:xfrm>
            <a:off x="1366838" y="6356350"/>
            <a:ext cx="4483100" cy="361950"/>
          </a:xfrm>
        </p:spPr>
        <p:txBody>
          <a:bodyPr/>
          <a:lstStyle/>
          <a:p>
            <a:r>
              <a:rPr lang="en-US"/>
              <a:t>Assessment SBDs</a:t>
            </a:r>
          </a:p>
        </p:txBody>
      </p:sp>
      <p:sp>
        <p:nvSpPr>
          <p:cNvPr id="13" name="Content Placeholder 5">
            <a:extLst>
              <a:ext uri="{FF2B5EF4-FFF2-40B4-BE49-F238E27FC236}">
                <a16:creationId xmlns:a16="http://schemas.microsoft.com/office/drawing/2014/main" id="{766AA79E-CAA9-29D2-F73D-DA89BD3D8CE1}"/>
              </a:ext>
            </a:extLst>
          </p:cNvPr>
          <p:cNvSpPr>
            <a:spLocks noGrp="1"/>
          </p:cNvSpPr>
          <p:nvPr>
            <p:ph sz="quarter" idx="14"/>
          </p:nvPr>
        </p:nvSpPr>
        <p:spPr>
          <a:xfrm>
            <a:off x="6053138" y="6356350"/>
            <a:ext cx="4392612" cy="361950"/>
          </a:xfrm>
        </p:spPr>
        <p:txBody>
          <a:bodyPr/>
          <a:lstStyle/>
          <a:p>
            <a:r>
              <a:rPr lang="en-US">
                <a:hlinkClick r:id="rId5">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638276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Preparing for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normAutofit lnSpcReduction="10000"/>
          </a:bodyPr>
          <a:lstStyle/>
          <a:p>
            <a:r>
              <a:rPr lang="en-US"/>
              <a:t>Download and review the documentation on the Data Pipeline Collection Pages</a:t>
            </a:r>
          </a:p>
          <a:p>
            <a:pPr lvl="1"/>
            <a:r>
              <a:rPr lang="en-US"/>
              <a:t>File Layout – describes the data collected and gives directions on how they should be filled out</a:t>
            </a:r>
          </a:p>
          <a:p>
            <a:pPr lvl="2"/>
            <a:r>
              <a:rPr lang="en-US"/>
              <a:t>SBD Manual – if you have never done an SBD review, please review the step-by-step section of the manual before you start working on the collection</a:t>
            </a:r>
          </a:p>
          <a:p>
            <a:pPr lvl="2"/>
            <a:r>
              <a:rPr lang="en-US"/>
              <a:t>Business Rules</a:t>
            </a:r>
          </a:p>
          <a:p>
            <a:pPr lvl="2"/>
            <a:r>
              <a:rPr lang="en-US"/>
              <a:t>Failsafe Template (if needed to move a student to another district)</a:t>
            </a:r>
          </a:p>
          <a:p>
            <a:r>
              <a:rPr lang="en-US"/>
              <a:t>Review the training PowerPoint, or watch the training webinar once posted</a:t>
            </a:r>
          </a:p>
          <a:p>
            <a:r>
              <a:rPr lang="en-US"/>
              <a:t>Make sure you have the appropriate groups in IDM and have at least one district data respondent with the LEA Approver role for each collection</a:t>
            </a:r>
          </a:p>
          <a:p>
            <a:pPr lvl="1"/>
            <a:r>
              <a:rPr lang="en-US"/>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0" name="Content Placeholder 1">
            <a:extLst>
              <a:ext uri="{FF2B5EF4-FFF2-40B4-BE49-F238E27FC236}">
                <a16:creationId xmlns:a16="http://schemas.microsoft.com/office/drawing/2014/main" id="{E2A8B30C-D2DC-7132-A9DF-1FE67F724A92}"/>
              </a:ext>
            </a:extLst>
          </p:cNvPr>
          <p:cNvSpPr>
            <a:spLocks noGrp="1"/>
          </p:cNvSpPr>
          <p:nvPr>
            <p:ph sz="quarter" idx="13"/>
          </p:nvPr>
        </p:nvSpPr>
        <p:spPr>
          <a:xfrm>
            <a:off x="1366838" y="6356350"/>
            <a:ext cx="4483100" cy="361950"/>
          </a:xfrm>
        </p:spPr>
        <p:txBody>
          <a:bodyPr/>
          <a:lstStyle/>
          <a:p>
            <a:r>
              <a:rPr lang="en-US"/>
              <a:t>Assessment SBDs</a:t>
            </a:r>
          </a:p>
        </p:txBody>
      </p:sp>
      <p:sp>
        <p:nvSpPr>
          <p:cNvPr id="11" name="Content Placeholder 5">
            <a:extLst>
              <a:ext uri="{FF2B5EF4-FFF2-40B4-BE49-F238E27FC236}">
                <a16:creationId xmlns:a16="http://schemas.microsoft.com/office/drawing/2014/main" id="{5810B0AF-9A7B-44BA-782F-50990E09F09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p:txBody>
          <a:bodyPr/>
          <a:lstStyle/>
          <a:p>
            <a:r>
              <a:rPr lang="en-US"/>
              <a:t>Frequently Asked Questions</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p:txBody>
          <a:bodyPr>
            <a:normAutofit/>
          </a:bodyPr>
          <a:lstStyle/>
          <a:p>
            <a:r>
              <a:rPr lang="en-US"/>
              <a:t>DLM Specific Guidance</a:t>
            </a:r>
          </a:p>
          <a:p>
            <a:pPr lvl="1"/>
            <a:r>
              <a:rPr lang="en-US"/>
              <a:t>DLM is the ELA and Math assessment for students with the most significant cognitive disabilities (1% of the student population)</a:t>
            </a:r>
          </a:p>
          <a:p>
            <a:pPr lvl="1"/>
            <a:r>
              <a:rPr lang="en-US"/>
              <a:t>Special Circumstances Codes</a:t>
            </a:r>
          </a:p>
          <a:p>
            <a:pPr lvl="2"/>
            <a:r>
              <a:rPr lang="en-US"/>
              <a:t>These are how invalidations are collected for DLM</a:t>
            </a:r>
          </a:p>
          <a:p>
            <a:pPr lvl="2"/>
            <a:r>
              <a:rPr lang="en-US"/>
              <a:t>Work with your DAC to determine if Parent Excuses were entered in the vendor system Educator Portal or if they should be entered now during SBD</a:t>
            </a:r>
          </a:p>
          <a:p>
            <a:pPr lvl="2"/>
            <a:r>
              <a:rPr lang="en-US"/>
              <a:t>Review the layout for codes and definitions</a:t>
            </a:r>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1">
            <a:extLst>
              <a:ext uri="{FF2B5EF4-FFF2-40B4-BE49-F238E27FC236}">
                <a16:creationId xmlns:a16="http://schemas.microsoft.com/office/drawing/2014/main" id="{F9AB2790-4AFA-1806-A56B-59CB648F23EF}"/>
              </a:ext>
            </a:extLst>
          </p:cNvPr>
          <p:cNvSpPr>
            <a:spLocks noGrp="1"/>
          </p:cNvSpPr>
          <p:nvPr>
            <p:ph sz="quarter" idx="13"/>
          </p:nvPr>
        </p:nvSpPr>
        <p:spPr>
          <a:xfrm>
            <a:off x="1366838" y="6356350"/>
            <a:ext cx="4483100" cy="361950"/>
          </a:xfrm>
        </p:spPr>
        <p:txBody>
          <a:bodyPr/>
          <a:lstStyle/>
          <a:p>
            <a:r>
              <a:rPr lang="en-US"/>
              <a:t>Assessment SBDs</a:t>
            </a:r>
          </a:p>
        </p:txBody>
      </p:sp>
      <p:sp>
        <p:nvSpPr>
          <p:cNvPr id="8" name="Content Placeholder 5">
            <a:extLst>
              <a:ext uri="{FF2B5EF4-FFF2-40B4-BE49-F238E27FC236}">
                <a16:creationId xmlns:a16="http://schemas.microsoft.com/office/drawing/2014/main" id="{C839A94A-08B7-08C0-A7E8-9D690D490C94}"/>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29684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E74C-FD6D-B80F-3EDB-EBFF885F095D}"/>
              </a:ext>
            </a:extLst>
          </p:cNvPr>
          <p:cNvSpPr>
            <a:spLocks noGrp="1"/>
          </p:cNvSpPr>
          <p:nvPr>
            <p:ph type="title"/>
          </p:nvPr>
        </p:nvSpPr>
        <p:spPr>
          <a:xfrm>
            <a:off x="155448" y="237745"/>
            <a:ext cx="5303520" cy="1197864"/>
          </a:xfrm>
        </p:spPr>
        <p:txBody>
          <a:bodyPr/>
          <a:lstStyle/>
          <a:p>
            <a:r>
              <a:rPr lang="en-US"/>
              <a:t>Assessment SBDs:</a:t>
            </a:r>
            <a:br>
              <a:rPr lang="en-US"/>
            </a:br>
            <a:r>
              <a:rPr lang="en-US"/>
              <a:t>Contact Information</a:t>
            </a:r>
          </a:p>
        </p:txBody>
      </p:sp>
      <p:sp>
        <p:nvSpPr>
          <p:cNvPr id="3" name="Content Placeholder 2">
            <a:extLst>
              <a:ext uri="{FF2B5EF4-FFF2-40B4-BE49-F238E27FC236}">
                <a16:creationId xmlns:a16="http://schemas.microsoft.com/office/drawing/2014/main" id="{4C1BABE7-BB3A-3447-BF62-A9D350086BE0}"/>
              </a:ext>
            </a:extLst>
          </p:cNvPr>
          <p:cNvSpPr>
            <a:spLocks noGrp="1"/>
          </p:cNvSpPr>
          <p:nvPr>
            <p:ph sz="quarter" idx="13"/>
          </p:nvPr>
        </p:nvSpPr>
        <p:spPr>
          <a:xfrm>
            <a:off x="1509623" y="1574275"/>
            <a:ext cx="9170946" cy="3685881"/>
          </a:xfrm>
        </p:spPr>
        <p:txBody>
          <a:bodyPr/>
          <a:lstStyle/>
          <a:p>
            <a:r>
              <a:rPr lang="en-US"/>
              <a:t>Contact SBD Support with any questions: </a:t>
            </a:r>
          </a:p>
          <a:p>
            <a:r>
              <a:rPr lang="en-US"/>
              <a:t>Email: </a:t>
            </a:r>
            <a:r>
              <a:rPr lang="en-US">
                <a:hlinkClick r:id="rId2"/>
              </a:rPr>
              <a:t>sbdsupport@cde.state.co.us</a:t>
            </a:r>
            <a:endParaRPr lang="en-US"/>
          </a:p>
          <a:p>
            <a:r>
              <a:rPr lang="en-US"/>
              <a:t>Phone: 720.696.0185</a:t>
            </a:r>
          </a:p>
          <a:p>
            <a:endParaRPr lang="en-US"/>
          </a:p>
          <a:p>
            <a:r>
              <a:rPr lang="en-US">
                <a:solidFill>
                  <a:schemeClr val="tx1">
                    <a:lumMod val="75000"/>
                    <a:lumOff val="25000"/>
                  </a:schemeClr>
                </a:solidFill>
              </a:rPr>
              <a:t>Please do not use the general CDE Help Desk!</a:t>
            </a:r>
          </a:p>
          <a:p>
            <a:r>
              <a:rPr lang="en-US">
                <a:solidFill>
                  <a:schemeClr val="tx1">
                    <a:lumMod val="75000"/>
                    <a:lumOff val="25000"/>
                  </a:schemeClr>
                </a:solidFill>
              </a:rPr>
              <a:t>Remember not to send PII by email or on voicemail because an email will be autogenerated.</a:t>
            </a:r>
          </a:p>
        </p:txBody>
      </p:sp>
      <p:sp>
        <p:nvSpPr>
          <p:cNvPr id="4" name="Slide Number Placeholder 3">
            <a:extLst>
              <a:ext uri="{FF2B5EF4-FFF2-40B4-BE49-F238E27FC236}">
                <a16:creationId xmlns:a16="http://schemas.microsoft.com/office/drawing/2014/main" id="{05B92766-8C79-2E8F-3D94-DFECC9E2BE2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2410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8D1C-6F4B-786B-A69C-D793F85944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A1BFBF-6817-54E5-9CEB-AE5CD906850C}"/>
              </a:ext>
            </a:extLst>
          </p:cNvPr>
          <p:cNvSpPr>
            <a:spLocks noGrp="1"/>
          </p:cNvSpPr>
          <p:nvPr>
            <p:ph type="ctrTitle"/>
          </p:nvPr>
        </p:nvSpPr>
        <p:spPr/>
        <p:txBody>
          <a:bodyPr/>
          <a:lstStyle/>
          <a:p>
            <a:r>
              <a:rPr lang="en-US"/>
              <a:t>READ Collections</a:t>
            </a:r>
          </a:p>
        </p:txBody>
      </p:sp>
      <p:sp>
        <p:nvSpPr>
          <p:cNvPr id="6" name="Content Placeholder 5">
            <a:extLst>
              <a:ext uri="{FF2B5EF4-FFF2-40B4-BE49-F238E27FC236}">
                <a16:creationId xmlns:a16="http://schemas.microsoft.com/office/drawing/2014/main" id="{CEA88C21-EB51-E999-3196-726B8A57B89E}"/>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EFB94BEA-57AF-B92B-0039-FC483770B0A9}"/>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81362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402975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2441832150"/>
              </p:ext>
            </p:extLst>
          </p:nvPr>
        </p:nvGraphicFramePr>
        <p:xfrm>
          <a:off x="228600" y="200025"/>
          <a:ext cx="11818935" cy="4094544"/>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83556">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383556">
                <a:tc>
                  <a:txBody>
                    <a:bodyPr/>
                    <a:lstStyle/>
                    <a:p>
                      <a:pPr algn="l" rtl="0" fontAlgn="base">
                        <a:lnSpc>
                          <a:spcPts val="1275"/>
                        </a:lnSpc>
                        <a:buNone/>
                      </a:pPr>
                      <a:r>
                        <a:rPr lang="en-US" sz="1800" b="0" i="0">
                          <a:solidFill>
                            <a:schemeClr val="tx1"/>
                          </a:solidFill>
                          <a:effectLst/>
                          <a:latin typeface="Trebuchet MS"/>
                        </a:rPr>
                        <a:t>4/1/2025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ct val="100000"/>
                        </a:lnSpc>
                        <a:buNone/>
                      </a:pPr>
                      <a:r>
                        <a:rPr lang="en-US" sz="1800" b="0" i="0">
                          <a:solidFill>
                            <a:schemeClr val="tx1"/>
                          </a:solidFill>
                          <a:effectLst/>
                          <a:latin typeface="Trebuchet MS"/>
                        </a:rPr>
                        <a:t>Spring READ Assessment Training Event; recording </a:t>
                      </a:r>
                      <a:r>
                        <a:rPr lang="en-US" sz="1800" b="0" i="0">
                          <a:solidFill>
                            <a:schemeClr val="tx1"/>
                          </a:solidFill>
                          <a:effectLst/>
                          <a:latin typeface="Trebuchet MS"/>
                          <a:hlinkClick r:id="rId2"/>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411947898"/>
                  </a:ext>
                </a:extLst>
              </a:tr>
              <a:tr h="383556">
                <a:tc>
                  <a:txBody>
                    <a:bodyPr/>
                    <a:lstStyle/>
                    <a:p>
                      <a:pPr algn="l" rtl="0" fontAlgn="base">
                        <a:lnSpc>
                          <a:spcPts val="1275"/>
                        </a:lnSpc>
                        <a:buNone/>
                      </a:pPr>
                      <a:r>
                        <a:rPr lang="en-US" sz="1800" b="0" i="0">
                          <a:solidFill>
                            <a:schemeClr val="tx1"/>
                          </a:solidFill>
                          <a:effectLst/>
                          <a:latin typeface="Trebuchet MS"/>
                        </a:rPr>
                        <a:t>4/8/2025</a:t>
                      </a:r>
                    </a:p>
                  </a:txBody>
                  <a:tcPr anchor="ctr"/>
                </a:tc>
                <a:tc>
                  <a:txBody>
                    <a:bodyPr/>
                    <a:lstStyle/>
                    <a:p>
                      <a:pPr algn="l" rtl="0" fontAlgn="base">
                        <a:lnSpc>
                          <a:spcPts val="1275"/>
                        </a:lnSpc>
                        <a:buNone/>
                      </a:pPr>
                      <a:r>
                        <a:rPr lang="en-US" sz="1800" b="0" i="0">
                          <a:solidFill>
                            <a:schemeClr val="tx1"/>
                          </a:solidFill>
                          <a:effectLst/>
                          <a:latin typeface="Trebuchet MS"/>
                        </a:rPr>
                        <a:t>Training Event</a:t>
                      </a:r>
                    </a:p>
                  </a:txBody>
                  <a:tcPr anchor="ctr"/>
                </a:tc>
                <a:tc>
                  <a:txBody>
                    <a:bodyPr/>
                    <a:lstStyle/>
                    <a:p>
                      <a:pPr algn="l" rtl="0" fontAlgn="base">
                        <a:lnSpc>
                          <a:spcPct val="100000"/>
                        </a:lnSpc>
                        <a:buNone/>
                      </a:pPr>
                      <a:r>
                        <a:rPr lang="en-US" sz="1800" b="0" i="0">
                          <a:solidFill>
                            <a:schemeClr val="tx1"/>
                          </a:solidFill>
                          <a:effectLst/>
                          <a:latin typeface="Trebuchet MS"/>
                        </a:rPr>
                        <a:t>READ Literacy Programs and Assessment Training Event; recording </a:t>
                      </a:r>
                      <a:r>
                        <a:rPr lang="en-US" sz="1800" b="0" i="0">
                          <a:solidFill>
                            <a:schemeClr val="tx1"/>
                          </a:solidFill>
                          <a:effectLst/>
                          <a:latin typeface="Trebuchet MS"/>
                          <a:hlinkClick r:id="rId3"/>
                        </a:rPr>
                        <a:t>here</a:t>
                      </a:r>
                      <a:endParaRPr lang="en-US" sz="1800" b="0" i="0">
                        <a:solidFill>
                          <a:schemeClr val="tx1"/>
                        </a:solidFill>
                        <a:effectLst/>
                        <a:latin typeface="Trebuchet MS"/>
                      </a:endParaRPr>
                    </a:p>
                  </a:txBody>
                  <a:tcPr anchor="ctr"/>
                </a:tc>
                <a:extLst>
                  <a:ext uri="{0D108BD9-81ED-4DB2-BD59-A6C34878D82A}">
                    <a16:rowId xmlns:a16="http://schemas.microsoft.com/office/drawing/2014/main" val="2718010629"/>
                  </a:ext>
                </a:extLst>
              </a:tr>
              <a:tr h="426173">
                <a:tc>
                  <a:txBody>
                    <a:bodyPr/>
                    <a:lstStyle/>
                    <a:p>
                      <a:pPr algn="l" rtl="0" fontAlgn="base">
                        <a:lnSpc>
                          <a:spcPts val="1275"/>
                        </a:lnSpc>
                        <a:buNone/>
                      </a:pPr>
                      <a:r>
                        <a:rPr lang="en-US" sz="1800" b="0" i="0">
                          <a:solidFill>
                            <a:schemeClr val="tx1"/>
                          </a:solidFill>
                          <a:effectLst/>
                          <a:latin typeface="Trebuchet MS"/>
                        </a:rPr>
                        <a:t>4/15/2025</a:t>
                      </a:r>
                    </a:p>
                  </a:txBody>
                  <a:tcPr anchor="ctr"/>
                </a:tc>
                <a:tc>
                  <a:txBody>
                    <a:bodyPr/>
                    <a:lstStyle/>
                    <a:p>
                      <a:pPr algn="l" rtl="0" fontAlgn="base">
                        <a:lnSpc>
                          <a:spcPts val="1275"/>
                        </a:lnSpc>
                        <a:buNone/>
                      </a:pPr>
                      <a:r>
                        <a:rPr lang="en-US" sz="1800" b="0" i="0">
                          <a:solidFill>
                            <a:schemeClr val="tx1"/>
                          </a:solidFill>
                          <a:effectLst/>
                          <a:latin typeface="Trebuchet MS"/>
                        </a:rPr>
                        <a:t>Collection Open</a:t>
                      </a:r>
                    </a:p>
                  </a:txBody>
                  <a:tcPr anchor="ctr"/>
                </a:tc>
                <a:tc>
                  <a:txBody>
                    <a:bodyPr/>
                    <a:lstStyle/>
                    <a:p>
                      <a:pPr algn="l" rtl="0" fontAlgn="base">
                        <a:lnSpc>
                          <a:spcPct val="100000"/>
                        </a:lnSpc>
                        <a:buNone/>
                      </a:pPr>
                      <a:r>
                        <a:rPr lang="en-US" sz="1800" b="0" i="0">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383556">
                <a:tc>
                  <a:txBody>
                    <a:bodyPr/>
                    <a:lstStyle/>
                    <a:p>
                      <a:pPr algn="l" rtl="0" fontAlgn="base">
                        <a:lnSpc>
                          <a:spcPts val="1275"/>
                        </a:lnSpc>
                        <a:buNone/>
                      </a:pPr>
                      <a:r>
                        <a:rPr lang="en-US" sz="1800" b="0" i="0">
                          <a:solidFill>
                            <a:schemeClr val="tx1"/>
                          </a:solidFill>
                          <a:effectLst/>
                          <a:latin typeface="Trebuchet MS"/>
                        </a:rPr>
                        <a:t>5/15/2025</a:t>
                      </a:r>
                    </a:p>
                  </a:txBody>
                  <a:tcPr anchor="ctr"/>
                </a:tc>
                <a:tc>
                  <a:txBody>
                    <a:bodyPr/>
                    <a:lstStyle/>
                    <a:p>
                      <a:pPr algn="l" rtl="0" fontAlgn="base">
                        <a:lnSpc>
                          <a:spcPts val="1275"/>
                        </a:lnSpc>
                        <a:buNone/>
                      </a:pPr>
                      <a:r>
                        <a:rPr lang="en-US" sz="1800" b="0" i="0">
                          <a:solidFill>
                            <a:schemeClr val="tx1"/>
                          </a:solidFill>
                          <a:effectLst/>
                          <a:latin typeface="Trebuchet MS"/>
                        </a:rPr>
                        <a:t>Other Date</a:t>
                      </a:r>
                    </a:p>
                  </a:txBody>
                  <a:tcPr anchor="ctr"/>
                </a:tc>
                <a:tc>
                  <a:txBody>
                    <a:bodyPr/>
                    <a:lstStyle/>
                    <a:p>
                      <a:pPr algn="l" rtl="0" fontAlgn="base">
                        <a:lnSpc>
                          <a:spcPct val="100000"/>
                        </a:lnSpc>
                        <a:buNone/>
                      </a:pPr>
                      <a:r>
                        <a:rPr lang="en-US" sz="1800" b="0" i="0">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383556">
                <a:tc>
                  <a:txBody>
                    <a:bodyPr/>
                    <a:lstStyle/>
                    <a:p>
                      <a:pPr algn="l" rtl="0" fontAlgn="base">
                        <a:lnSpc>
                          <a:spcPts val="1275"/>
                        </a:lnSpc>
                        <a:buNone/>
                      </a:pPr>
                      <a:r>
                        <a:rPr lang="en-US" sz="1800" b="0" i="0">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a:solidFill>
                            <a:schemeClr val="tx1"/>
                          </a:solidFill>
                          <a:effectLst/>
                          <a:latin typeface="Trebuchet MS"/>
                        </a:rPr>
                        <a:t>Other Date</a:t>
                      </a:r>
                    </a:p>
                  </a:txBody>
                  <a:tcPr anchor="ctr">
                    <a:solidFill>
                      <a:srgbClr val="FFFFCC"/>
                    </a:solidFill>
                  </a:tcPr>
                </a:tc>
                <a:tc>
                  <a:txBody>
                    <a:bodyPr/>
                    <a:lstStyle/>
                    <a:p>
                      <a:pPr algn="l" rtl="0" fontAlgn="base">
                        <a:lnSpc>
                          <a:spcPct val="100000"/>
                        </a:lnSpc>
                        <a:buNone/>
                      </a:pPr>
                      <a:r>
                        <a:rPr lang="en-US" sz="1800" b="0" i="0">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383556">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ct val="100000"/>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383556">
                <a:tc>
                  <a:txBody>
                    <a:bodyPr/>
                    <a:lstStyle/>
                    <a:p>
                      <a:pPr algn="l" rtl="0" fontAlgn="base">
                        <a:lnSpc>
                          <a:spcPts val="1275"/>
                        </a:lnSpc>
                        <a:buNone/>
                      </a:pPr>
                      <a:r>
                        <a:rPr lang="en-US" sz="1800" b="0" i="0">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Collection Close</a:t>
                      </a:r>
                    </a:p>
                  </a:txBody>
                  <a:tcPr anchor="ctr">
                    <a:solidFill>
                      <a:srgbClr val="FEB0B0"/>
                    </a:solidFill>
                  </a:tcPr>
                </a:tc>
                <a:tc>
                  <a:txBody>
                    <a:bodyPr/>
                    <a:lstStyle/>
                    <a:p>
                      <a:pPr algn="l" rtl="0" fontAlgn="base">
                        <a:lnSpc>
                          <a:spcPct val="100000"/>
                        </a:lnSpc>
                        <a:buNone/>
                      </a:pPr>
                      <a:r>
                        <a:rPr lang="en-US" sz="1800" b="0" i="0">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97443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162-12CE-66E2-3F9B-C2C50C50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420B-2F42-051E-0AC8-906752E9D0CC}"/>
              </a:ext>
            </a:extLst>
          </p:cNvPr>
          <p:cNvSpPr>
            <a:spLocks noGrp="1"/>
          </p:cNvSpPr>
          <p:nvPr>
            <p:ph type="title"/>
          </p:nvPr>
        </p:nvSpPr>
        <p:spPr/>
        <p:txBody>
          <a:bodyPr/>
          <a:lstStyle/>
          <a:p>
            <a:r>
              <a:rPr lang="en-US">
                <a:latin typeface="Museo Slab 500"/>
              </a:rPr>
              <a:t>Spring READ Assessment Data Collection</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F3EBC959-9E41-BB10-1E87-B1064763279B}"/>
              </a:ext>
            </a:extLst>
          </p:cNvPr>
          <p:cNvSpPr>
            <a:spLocks noGrp="1"/>
          </p:cNvSpPr>
          <p:nvPr>
            <p:ph idx="1"/>
          </p:nvPr>
        </p:nvSpPr>
        <p:spPr/>
        <p:txBody>
          <a:bodyPr vert="horz" lIns="0" tIns="0" rIns="0" bIns="0" rtlCol="0" anchor="t">
            <a:normAutofit/>
          </a:bodyPr>
          <a:lstStyle/>
          <a:p>
            <a:pPr marL="0" indent="0">
              <a:buNone/>
            </a:pPr>
            <a:r>
              <a:rPr lang="en-US" u="sng">
                <a:latin typeface="Trebuchet MS"/>
              </a:rPr>
              <a:t>Status Update:</a:t>
            </a:r>
          </a:p>
          <a:p>
            <a:r>
              <a:rPr lang="en-US">
                <a:latin typeface="Trebuchet MS"/>
              </a:rPr>
              <a:t>Number of Uploads: 104/182 (57.1%)</a:t>
            </a:r>
          </a:p>
          <a:p>
            <a:r>
              <a:rPr lang="en-US">
                <a:latin typeface="Trebuchet MS"/>
              </a:rPr>
              <a:t>Number of Completed Submissions: 46/182 (25.3%)</a:t>
            </a:r>
            <a:endParaRPr lang="en-US"/>
          </a:p>
          <a:p>
            <a:r>
              <a:rPr lang="en-US">
                <a:latin typeface="Trebuchet MS"/>
              </a:rPr>
              <a:t>Collection Close Date: 6/13/2025 (About 2 weeks left!)</a:t>
            </a:r>
          </a:p>
          <a:p>
            <a:endParaRPr lang="en-US">
              <a:latin typeface="Trebuchet MS"/>
            </a:endParaRPr>
          </a:p>
          <a:p>
            <a:pPr marL="0" indent="0">
              <a:buNone/>
            </a:pPr>
            <a:r>
              <a:rPr lang="en-US" u="sng">
                <a:latin typeface="Trebuchet MS"/>
              </a:rPr>
              <a:t>Dates:</a:t>
            </a:r>
          </a:p>
          <a:p>
            <a:r>
              <a:rPr lang="en-US">
                <a:latin typeface="Trebuchet MS"/>
              </a:rPr>
              <a:t>Target Date for an Error-Free File: 6/6/2025</a:t>
            </a:r>
          </a:p>
          <a:p>
            <a:r>
              <a:rPr lang="en-US">
                <a:latin typeface="Trebuchet MS"/>
              </a:rPr>
              <a:t>This provides time for districts to review any Cognos reports and confirm their SRD count and percentage on the sign-off form before the collection close date of 6/13/2025.</a:t>
            </a:r>
          </a:p>
          <a:p>
            <a:endParaRPr lang="en-US">
              <a:latin typeface="Trebuchet MS"/>
            </a:endParaRPr>
          </a:p>
          <a:p>
            <a:endParaRPr lang="en-US">
              <a:latin typeface="Trebuchet MS"/>
            </a:endParaRPr>
          </a:p>
          <a:p>
            <a:endParaRPr lang="en-US">
              <a:latin typeface="Trebuchet MS"/>
            </a:endParaRPr>
          </a:p>
          <a:p>
            <a:endParaRPr lang="en-US" u="sng">
              <a:latin typeface="Trebuchet MS"/>
            </a:endParaRPr>
          </a:p>
        </p:txBody>
      </p:sp>
      <p:sp>
        <p:nvSpPr>
          <p:cNvPr id="4" name="Slide Number Placeholder 3">
            <a:extLst>
              <a:ext uri="{FF2B5EF4-FFF2-40B4-BE49-F238E27FC236}">
                <a16:creationId xmlns:a16="http://schemas.microsoft.com/office/drawing/2014/main" id="{1B1F83F4-E7C9-3A08-8731-7333A8D1259D}"/>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40937A3E-3390-F63E-EA8E-89C5DBF9BB94}"/>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8FBBECE1-2E41-19CE-7486-5BD1A2CF5EF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99086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8D7-7AEA-0404-951E-301133E12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5E8A3-493C-A14C-F71F-14F943D870F9}"/>
              </a:ext>
            </a:extLst>
          </p:cNvPr>
          <p:cNvSpPr>
            <a:spLocks noGrp="1"/>
          </p:cNvSpPr>
          <p:nvPr>
            <p:ph type="ctrTitle"/>
          </p:nvPr>
        </p:nvSpPr>
        <p:spPr/>
        <p:txBody>
          <a:bodyPr/>
          <a:lstStyle/>
          <a:p>
            <a:r>
              <a:rPr lang="en-US">
                <a:latin typeface="Museo Slab 500"/>
              </a:rPr>
              <a:t>READ Literacy Programs and Assessment</a:t>
            </a:r>
            <a:endParaRPr lang="en-US"/>
          </a:p>
        </p:txBody>
      </p:sp>
      <p:sp>
        <p:nvSpPr>
          <p:cNvPr id="4" name="Slide Number Placeholder 3">
            <a:extLst>
              <a:ext uri="{FF2B5EF4-FFF2-40B4-BE49-F238E27FC236}">
                <a16:creationId xmlns:a16="http://schemas.microsoft.com/office/drawing/2014/main" id="{13DB9724-DD7F-4DC6-1132-29C32778CA3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438735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p:txBody>
          <a:bodyPr vert="horz" lIns="0" tIns="0" rIns="0" bIns="0" rtlCol="0" anchor="t">
            <a:normAutofit fontScale="92500" lnSpcReduction="20000"/>
          </a:bodyPr>
          <a:lstStyle/>
          <a:p>
            <a:pPr marL="0" indent="0">
              <a:buNone/>
            </a:pPr>
            <a:r>
              <a:rPr lang="en-US" u="sng">
                <a:latin typeface="Trebuchet MS"/>
              </a:rPr>
              <a:t>Status Update:</a:t>
            </a:r>
          </a:p>
          <a:p>
            <a:r>
              <a:rPr lang="en-US">
                <a:latin typeface="Trebuchet MS"/>
              </a:rPr>
              <a:t>Number of Uploads: 82/182 (45.1%)</a:t>
            </a:r>
          </a:p>
          <a:p>
            <a:r>
              <a:rPr lang="en-US">
                <a:latin typeface="Trebuchet MS"/>
              </a:rPr>
              <a:t>Number of Completed Submissions: 56/182 (30.8%)</a:t>
            </a:r>
            <a:endParaRPr lang="en-US"/>
          </a:p>
          <a:p>
            <a:r>
              <a:rPr lang="en-US">
                <a:latin typeface="Trebuchet MS"/>
              </a:rPr>
              <a:t>Collection Close Date: 6/13/2025 (About 2 weeks left!)</a:t>
            </a:r>
          </a:p>
          <a:p>
            <a:endParaRPr lang="en-US">
              <a:latin typeface="Trebuchet MS"/>
            </a:endParaRPr>
          </a:p>
          <a:p>
            <a:pPr marL="0" indent="0">
              <a:buNone/>
            </a:pPr>
            <a:r>
              <a:rPr lang="en-US">
                <a:latin typeface="Trebuchet MS"/>
              </a:rPr>
              <a:t>Please note that this collection runs in the same window as the Spring READ Assessment collection but is a separate upload. </a:t>
            </a:r>
          </a:p>
          <a:p>
            <a:endParaRPr lang="en-US">
              <a:latin typeface="Trebuchet MS"/>
            </a:endParaRPr>
          </a:p>
          <a:p>
            <a:pPr marL="0" indent="0">
              <a:buNone/>
            </a:pPr>
            <a:r>
              <a:rPr lang="en-US" u="sng">
                <a:latin typeface="Trebuchet MS"/>
              </a:rPr>
              <a:t>Reminders:</a:t>
            </a:r>
          </a:p>
          <a:p>
            <a:r>
              <a:rPr lang="en-US">
                <a:latin typeface="Trebuchet MS"/>
              </a:rPr>
              <a:t>Please do not zero-fill your file. This will create errors. </a:t>
            </a:r>
          </a:p>
          <a:p>
            <a:r>
              <a:rPr lang="en-US">
                <a:latin typeface="Trebuchet MS"/>
              </a:rPr>
              <a:t>Please only use the code 00 for any non-published programs (</a:t>
            </a:r>
            <a:r>
              <a:rPr lang="en-US" err="1">
                <a:latin typeface="Trebuchet MS"/>
              </a:rPr>
              <a:t>ie</a:t>
            </a:r>
            <a:r>
              <a:rPr lang="en-US">
                <a:latin typeface="Trebuchet MS"/>
              </a:rPr>
              <a:t>., district developed).</a:t>
            </a:r>
          </a:p>
        </p:txBody>
      </p:sp>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4087549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READ Training Collection:</a:t>
            </a:r>
          </a:p>
          <a:p>
            <a:r>
              <a:rPr lang="en-US">
                <a:latin typeface="Trebuchet MS"/>
              </a:rPr>
              <a:t>Dates: 8/1/2025 - 8/31/2025</a:t>
            </a:r>
            <a:endParaRPr lang="en-US"/>
          </a:p>
          <a:p>
            <a:endParaRPr lang="en-US"/>
          </a:p>
          <a:p>
            <a:pPr marL="0" indent="0">
              <a:buNone/>
            </a:pPr>
            <a:r>
              <a:rPr lang="en-US">
                <a:latin typeface="Trebuchet MS"/>
              </a:rPr>
              <a:t>The READ Training Export Report is in production with the updated file layout. </a:t>
            </a:r>
            <a:endParaRPr lang="en-US"/>
          </a:p>
          <a:p>
            <a:endParaRPr lang="en-US"/>
          </a:p>
          <a:p>
            <a:pPr marL="0" indent="0">
              <a:buNone/>
            </a:pPr>
            <a:r>
              <a:rPr lang="en-US" u="sng">
                <a:latin typeface="Trebuchet MS"/>
              </a:rPr>
              <a:t>Training Opportunities:</a:t>
            </a:r>
            <a:endParaRPr lang="en-US" u="sng"/>
          </a:p>
          <a:p>
            <a:r>
              <a:rPr lang="en-US">
                <a:latin typeface="Trebuchet MS"/>
              </a:rPr>
              <a:t>July 15 from 1-2pm; more oriented for district data respondents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2"/>
              </a:rPr>
              <a:t>link</a:t>
            </a:r>
            <a:endParaRPr lang="en-US"/>
          </a:p>
          <a:p>
            <a:endParaRPr lang="en-US"/>
          </a:p>
          <a:p>
            <a:endParaRPr lang="en-US"/>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Act Data Collections</a:t>
            </a:r>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413633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FEF9F2-6CB9-1B06-4357-1065FF96E194}"/>
              </a:ext>
            </a:extLst>
          </p:cNvPr>
          <p:cNvSpPr>
            <a:spLocks noGrp="1"/>
          </p:cNvSpPr>
          <p:nvPr>
            <p:ph type="ctrTitle"/>
          </p:nvPr>
        </p:nvSpPr>
        <p:spPr/>
        <p:txBody>
          <a:bodyPr/>
          <a:lstStyle/>
          <a:p>
            <a:r>
              <a:rPr lang="en-US"/>
              <a:t>Summer EBT</a:t>
            </a:r>
          </a:p>
        </p:txBody>
      </p:sp>
      <p:sp>
        <p:nvSpPr>
          <p:cNvPr id="6" name="Content Placeholder 5">
            <a:extLst>
              <a:ext uri="{FF2B5EF4-FFF2-40B4-BE49-F238E27FC236}">
                <a16:creationId xmlns:a16="http://schemas.microsoft.com/office/drawing/2014/main" id="{FD7A9054-3654-6827-DE6C-99BC9FB372D4}"/>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D35C0A1F-6843-8E83-4E34-EB68046F7383}"/>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1682412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Corrections Period</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Corrections opened May 19</a:t>
            </a:r>
            <a:r>
              <a:rPr lang="en-US" baseline="30000">
                <a:latin typeface="Trebuchet MS"/>
              </a:rPr>
              <a:t>th</a:t>
            </a:r>
            <a:r>
              <a:rPr lang="en-US">
                <a:latin typeface="Trebuchet MS"/>
              </a:rPr>
              <a:t> and close on September 3</a:t>
            </a:r>
            <a:r>
              <a:rPr lang="en-US" baseline="30000">
                <a:latin typeface="Trebuchet MS"/>
              </a:rPr>
              <a:t>rd</a:t>
            </a:r>
            <a:r>
              <a:rPr lang="en-US">
                <a:latin typeface="Trebuchet MS"/>
              </a:rPr>
              <a:t>.</a:t>
            </a:r>
            <a:endParaRPr lang="en-US"/>
          </a:p>
          <a:p>
            <a:r>
              <a:rPr lang="en-US">
                <a:latin typeface="Trebuchet MS"/>
              </a:rPr>
              <a:t>File layout is unchanged from the regular collection.</a:t>
            </a:r>
            <a:endParaRPr lang="en-US"/>
          </a:p>
          <a:p>
            <a:r>
              <a:rPr lang="en-US">
                <a:latin typeface="Trebuchet MS"/>
              </a:rPr>
              <a:t>Submission is optional but recommended if your district has changes.</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a:xfrm>
            <a:off x="443565" y="205176"/>
            <a:ext cx="8065168" cy="898524"/>
          </a:xfrm>
        </p:spPr>
        <p:txBody>
          <a:bodyPr>
            <a:normAutofit/>
          </a:bodyPr>
          <a:lstStyle/>
          <a:p>
            <a:r>
              <a:rPr lang="en-US"/>
              <a:t>Summer EBT Data Collection:</a:t>
            </a:r>
            <a:br>
              <a:rPr lang="en-US"/>
            </a:br>
            <a:r>
              <a:rPr lang="en-US"/>
              <a:t>Additional Notes</a:t>
            </a:r>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554480"/>
            <a:ext cx="10515600" cy="4351338"/>
          </a:xfrm>
        </p:spPr>
        <p:txBody>
          <a:bodyPr vert="horz" lIns="0" tIns="0" rIns="0" bIns="0" rtlCol="0" anchor="t">
            <a:normAutofit/>
          </a:bodyPr>
          <a:lstStyle/>
          <a:p>
            <a:r>
              <a:rPr lang="en-US">
                <a:latin typeface="Trebuchet MS"/>
              </a:rPr>
              <a:t>Correction: You do not need to email us to submit your initial file. </a:t>
            </a:r>
            <a:br>
              <a:rPr lang="en-US">
                <a:latin typeface="Trebuchet MS"/>
              </a:rPr>
            </a:br>
            <a:r>
              <a:rPr lang="en-US">
                <a:latin typeface="Trebuchet MS"/>
              </a:rPr>
              <a:t>If you need to submit additional changes after finalizing, contact </a:t>
            </a:r>
            <a:br>
              <a:rPr lang="en-US">
                <a:latin typeface="Trebuchet MS"/>
              </a:rPr>
            </a:br>
            <a:r>
              <a:rPr lang="en-US">
                <a:latin typeface="Trebuchet MS"/>
                <a:hlinkClick r:id="rId2"/>
              </a:rPr>
              <a:t>s-ebt@cde.state.co.us</a:t>
            </a:r>
            <a:r>
              <a:rPr lang="en-US">
                <a:latin typeface="Trebuchet MS"/>
              </a:rPr>
              <a:t> to unlock your collection.</a:t>
            </a:r>
          </a:p>
          <a:p>
            <a:r>
              <a:rPr lang="en-US">
                <a:latin typeface="Trebuchet MS"/>
              </a:rPr>
              <a:t>You may submit multiple files over the Summer as long as your file is finalized by September 3rd, 2025. </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42</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a:xfrm>
            <a:off x="1366549" y="6356350"/>
            <a:ext cx="4483505" cy="362338"/>
          </a:xfrm>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a:xfrm>
            <a:off x="6052822" y="6356350"/>
            <a:ext cx="4393506" cy="362338"/>
          </a:xfrm>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25B0-3836-7787-FA13-2F1DC1074785}"/>
              </a:ext>
            </a:extLst>
          </p:cNvPr>
          <p:cNvSpPr>
            <a:spLocks noGrp="1"/>
          </p:cNvSpPr>
          <p:nvPr>
            <p:ph type="title"/>
          </p:nvPr>
        </p:nvSpPr>
        <p:spPr/>
        <p:txBody>
          <a:bodyPr/>
          <a:lstStyle/>
          <a:p>
            <a:r>
              <a:rPr lang="en-US"/>
              <a:t>Questions &amp; Resources:</a:t>
            </a:r>
            <a:br>
              <a:rPr lang="en-US"/>
            </a:br>
            <a:r>
              <a:rPr lang="en-US"/>
              <a:t>Summer EBT</a:t>
            </a:r>
          </a:p>
        </p:txBody>
      </p:sp>
      <p:sp>
        <p:nvSpPr>
          <p:cNvPr id="3" name="Content Placeholder 2">
            <a:extLst>
              <a:ext uri="{FF2B5EF4-FFF2-40B4-BE49-F238E27FC236}">
                <a16:creationId xmlns:a16="http://schemas.microsoft.com/office/drawing/2014/main" id="{89D34090-DEE2-2F72-B9B6-A80B916842F6}"/>
              </a:ext>
            </a:extLst>
          </p:cNvPr>
          <p:cNvSpPr>
            <a:spLocks noGrp="1"/>
          </p:cNvSpPr>
          <p:nvPr>
            <p:ph sz="quarter" idx="13"/>
          </p:nvPr>
        </p:nvSpPr>
        <p:spPr/>
        <p:txBody>
          <a:bodyPr>
            <a:normAutofit/>
          </a:bodyPr>
          <a:lstStyle/>
          <a:p>
            <a:r>
              <a:rPr lang="en-US">
                <a:ea typeface="+mj-lt"/>
                <a:cs typeface="+mj-lt"/>
              </a:rPr>
              <a:t>Collin Slutzky </a:t>
            </a:r>
            <a:endParaRPr lang="en-US"/>
          </a:p>
          <a:p>
            <a:endParaRPr lang="en-US"/>
          </a:p>
          <a:p>
            <a:r>
              <a:rPr lang="en-US">
                <a:ea typeface="+mj-lt"/>
                <a:cs typeface="+mj-lt"/>
                <a:hlinkClick r:id="rId2"/>
              </a:rPr>
              <a:t>s-ebt@cde.state.co.us</a:t>
            </a:r>
            <a:r>
              <a:rPr lang="en-US">
                <a:ea typeface="+mj-lt"/>
                <a:cs typeface="+mj-lt"/>
              </a:rPr>
              <a:t> </a:t>
            </a:r>
            <a:endParaRPr lang="en-US"/>
          </a:p>
          <a:p>
            <a:r>
              <a:rPr lang="en-US">
                <a:ea typeface="+mj-lt"/>
                <a:cs typeface="+mj-lt"/>
              </a:rPr>
              <a:t>(720) 760-3569 </a:t>
            </a:r>
            <a:endParaRPr lang="en-US"/>
          </a:p>
          <a:p>
            <a:endParaRPr lang="en-US"/>
          </a:p>
          <a:p>
            <a:r>
              <a:rPr lang="en-US">
                <a:ea typeface="+mj-lt"/>
                <a:cs typeface="+mj-lt"/>
                <a:hlinkClick r:id="rId3"/>
              </a:rPr>
              <a:t>S-EBT Data Collection Resources</a:t>
            </a:r>
            <a:endParaRPr lang="en-US"/>
          </a:p>
        </p:txBody>
      </p:sp>
      <p:sp>
        <p:nvSpPr>
          <p:cNvPr id="4" name="Slide Number Placeholder 3">
            <a:extLst>
              <a:ext uri="{FF2B5EF4-FFF2-40B4-BE49-F238E27FC236}">
                <a16:creationId xmlns:a16="http://schemas.microsoft.com/office/drawing/2014/main" id="{AA4AA67E-F742-F512-363D-5670DF3FA7F2}"/>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3418769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20B38-034D-5CB1-0B35-C6E81297E02C}"/>
              </a:ext>
            </a:extLst>
          </p:cNvPr>
          <p:cNvSpPr>
            <a:spLocks noGrp="1"/>
          </p:cNvSpPr>
          <p:nvPr>
            <p:ph type="title"/>
          </p:nvPr>
        </p:nvSpPr>
        <p:spPr/>
        <p:txBody>
          <a:bodyPr/>
          <a:lstStyle/>
          <a:p>
            <a:r>
              <a:rPr lang="en-US"/>
              <a:t>Thank you for joining today!</a:t>
            </a:r>
          </a:p>
        </p:txBody>
      </p:sp>
      <p:sp>
        <p:nvSpPr>
          <p:cNvPr id="2" name="Content Placeholder 1">
            <a:extLst>
              <a:ext uri="{FF2B5EF4-FFF2-40B4-BE49-F238E27FC236}">
                <a16:creationId xmlns:a16="http://schemas.microsoft.com/office/drawing/2014/main" id="{B57E5028-8051-9C5F-1F41-884722F2675E}"/>
              </a:ext>
            </a:extLst>
          </p:cNvPr>
          <p:cNvSpPr>
            <a:spLocks noGrp="1"/>
          </p:cNvSpPr>
          <p:nvPr>
            <p:ph sz="quarter" idx="13"/>
          </p:nvPr>
        </p:nvSpPr>
        <p:spPr/>
        <p:txBody>
          <a:bodyPr/>
          <a:lstStyle/>
          <a:p>
            <a:r>
              <a:rPr lang="en-US"/>
              <a:t>Next Town Hall will be June 5</a:t>
            </a:r>
            <a:r>
              <a:rPr lang="en-US" baseline="30000"/>
              <a:t>th</a:t>
            </a:r>
            <a:r>
              <a:rPr lang="en-US"/>
              <a:t> </a:t>
            </a:r>
          </a:p>
        </p:txBody>
      </p:sp>
      <p:sp>
        <p:nvSpPr>
          <p:cNvPr id="4" name="Content Placeholder 3">
            <a:extLst>
              <a:ext uri="{FF2B5EF4-FFF2-40B4-BE49-F238E27FC236}">
                <a16:creationId xmlns:a16="http://schemas.microsoft.com/office/drawing/2014/main" id="{CC12DBD9-B4D0-7E8B-3E8F-266A2AAABC9A}"/>
              </a:ext>
            </a:extLst>
          </p:cNvPr>
          <p:cNvSpPr>
            <a:spLocks noGrp="1"/>
          </p:cNvSpPr>
          <p:nvPr>
            <p:ph idx="1"/>
          </p:nvPr>
        </p:nvSpPr>
        <p:spPr>
          <a:xfrm>
            <a:off x="3524754" y="1210320"/>
            <a:ext cx="8317997" cy="2218679"/>
          </a:xfrm>
        </p:spPr>
        <p:txBody>
          <a:bodyPr>
            <a:normAutofit fontScale="92500"/>
          </a:bodyPr>
          <a:lstStyle/>
          <a:p>
            <a:r>
              <a:rPr lang="en-US" b="1"/>
              <a:t>Reminder:</a:t>
            </a:r>
            <a:br>
              <a:rPr lang="en-US"/>
            </a:br>
            <a:r>
              <a:rPr lang="en-US"/>
              <a:t>Each data collection has a more detailed timeline, file layout and other helpful resources posted on their corresponding webpage.</a:t>
            </a:r>
          </a:p>
          <a:p>
            <a:r>
              <a:rPr lang="en-US">
                <a:hlinkClick r:id="rId2"/>
              </a:rPr>
              <a:t>Visit the Data Pipeline Homepage to access collection pages.</a:t>
            </a:r>
            <a:r>
              <a:rPr lang="en-US"/>
              <a:t> </a:t>
            </a:r>
          </a:p>
          <a:p>
            <a:r>
              <a:rPr lang="en-US"/>
              <a:t>Check out the new Respondent page in the Trainings section!</a:t>
            </a:r>
          </a:p>
        </p:txBody>
      </p:sp>
      <p:pic>
        <p:nvPicPr>
          <p:cNvPr id="7" name="Picture 6" descr="Data pipeline home page highlighting navigation menu on the right side">
            <a:extLst>
              <a:ext uri="{FF2B5EF4-FFF2-40B4-BE49-F238E27FC236}">
                <a16:creationId xmlns:a16="http://schemas.microsoft.com/office/drawing/2014/main" id="{A87A4EF2-07B2-9BE1-14D7-215FC373F729}"/>
              </a:ext>
            </a:extLst>
          </p:cNvPr>
          <p:cNvPicPr>
            <a:picLocks noChangeAspect="1"/>
          </p:cNvPicPr>
          <p:nvPr/>
        </p:nvPicPr>
        <p:blipFill>
          <a:blip r:embed="rId3"/>
          <a:stretch>
            <a:fillRect/>
          </a:stretch>
        </p:blipFill>
        <p:spPr>
          <a:xfrm>
            <a:off x="3449900" y="3535619"/>
            <a:ext cx="7271065" cy="2782754"/>
          </a:xfrm>
          <a:prstGeom prst="rect">
            <a:avLst/>
          </a:prstGeom>
        </p:spPr>
      </p:pic>
      <p:sp>
        <p:nvSpPr>
          <p:cNvPr id="5" name="Slide Number Placeholder 4">
            <a:extLst>
              <a:ext uri="{FF2B5EF4-FFF2-40B4-BE49-F238E27FC236}">
                <a16:creationId xmlns:a16="http://schemas.microsoft.com/office/drawing/2014/main" id="{7CA83DB2-6E12-7B0B-2E01-2063DEC92A6F}"/>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330202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994123474"/>
              </p:ext>
            </p:extLst>
          </p:nvPr>
        </p:nvGraphicFramePr>
        <p:xfrm>
          <a:off x="847725" y="1551214"/>
          <a:ext cx="10498487" cy="2595870"/>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Peter Hoffman</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192592211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2787409576"/>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Leon Merker</a:t>
                      </a:r>
                    </a:p>
                  </a:txBody>
                  <a:tcPr/>
                </a:tc>
                <a:extLst>
                  <a:ext uri="{0D108BD9-81ED-4DB2-BD59-A6C34878D82A}">
                    <a16:rowId xmlns:a16="http://schemas.microsoft.com/office/drawing/2014/main" val="32935191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Summer EBT</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114077807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182503728"/>
              </p:ext>
            </p:extLst>
          </p:nvPr>
        </p:nvGraphicFramePr>
        <p:xfrm>
          <a:off x="609600" y="1492537"/>
          <a:ext cx="11002297" cy="37490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panose="020B0603020202020204" pitchFamily="34" charset="0"/>
                        </a:rPr>
                        <a:t>Name</a:t>
                      </a:r>
                    </a:p>
                  </a:txBody>
                  <a:tcPr/>
                </a:tc>
                <a:tc>
                  <a:txBody>
                    <a:bodyPr/>
                    <a:lstStyle/>
                    <a:p>
                      <a:pPr algn="ctr"/>
                      <a:r>
                        <a:rPr lang="en-US" sz="1500">
                          <a:latin typeface="Trebuchet MS" panose="020B0603020202020204" pitchFamily="34" charset="0"/>
                        </a:rPr>
                        <a:t>Category</a:t>
                      </a:r>
                    </a:p>
                  </a:txBody>
                  <a:tcPr/>
                </a:tc>
                <a:tc>
                  <a:txBody>
                    <a:bodyPr/>
                    <a:lstStyle/>
                    <a:p>
                      <a:pPr algn="ctr"/>
                      <a:r>
                        <a:rPr lang="en-US" sz="1500">
                          <a:latin typeface="Trebuchet MS" panose="020B0603020202020204" pitchFamily="34" charset="0"/>
                        </a:rPr>
                        <a:t>Status</a:t>
                      </a:r>
                    </a:p>
                  </a:txBody>
                  <a:tcPr/>
                </a:tc>
                <a:tc>
                  <a:txBody>
                    <a:bodyPr/>
                    <a:lstStyle/>
                    <a:p>
                      <a:r>
                        <a:rPr lang="en-US" sz="15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panose="020B0603020202020204" pitchFamily="34" charset="0"/>
                          <a:hlinkClick r:id="rId2"/>
                        </a:rPr>
                        <a:t>RITS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panose="020B0603020202020204" pitchFamily="34" charset="0"/>
                          <a:hlinkClick r:id="rId3"/>
                        </a:rPr>
                        <a:t>EDIS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panose="020B0603020202020204" pitchFamily="34" charset="0"/>
                          <a:ea typeface="+mn-ea"/>
                          <a:cs typeface="+mn-cs"/>
                          <a:hlinkClick r:id="rId4"/>
                        </a:rPr>
                        <a:t>Directory</a:t>
                      </a:r>
                      <a:endParaRPr lang="en-US" sz="1500" b="1" kern="1200">
                        <a:solidFill>
                          <a:srgbClr val="0070C0"/>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panose="020B0603020202020204" pitchFamily="34" charset="0"/>
                          <a:hlinkClick r:id="rId5"/>
                        </a:rPr>
                        <a:t>Student</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DEM, SSA, GGs</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panose="020B0603020202020204" pitchFamily="34" charset="0"/>
                          <a:hlinkClick r:id="rId6"/>
                        </a:rPr>
                        <a:t>At-Risk</a:t>
                      </a:r>
                      <a:endParaRPr lang="en-US" sz="1500" b="1">
                        <a:solidFill>
                          <a:srgbClr val="0070C0"/>
                        </a:solidFill>
                        <a:latin typeface="Trebuchet MS" panose="020B0603020202020204" pitchFamily="34" charset="0"/>
                      </a:endParaRPr>
                    </a:p>
                  </a:txBody>
                  <a:tcPr/>
                </a:tc>
                <a:tc>
                  <a:txBody>
                    <a:bodyPr/>
                    <a:lstStyle/>
                    <a:p>
                      <a:pPr lvl="0" algn="ctr">
                        <a:buNone/>
                      </a:pPr>
                      <a:r>
                        <a:rPr lang="en-US" sz="1500">
                          <a:latin typeface="Trebuchet MS" panose="020B0603020202020204" pitchFamily="34" charset="0"/>
                        </a:rPr>
                        <a:t>Interchange</a:t>
                      </a:r>
                    </a:p>
                  </a:txBody>
                  <a:tcPr/>
                </a:tc>
                <a:tc>
                  <a:txBody>
                    <a:bodyPr/>
                    <a:lstStyle/>
                    <a:p>
                      <a:pPr lvl="0" algn="ctr">
                        <a:buNone/>
                      </a:pPr>
                      <a:r>
                        <a:rPr lang="en-US" sz="15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panose="020B0603020202020204" pitchFamily="34" charset="0"/>
                          <a:hlinkClick r:id="rId7"/>
                        </a:rPr>
                        <a:t>Title I</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Trebuchet MS" panose="020B0603020202020204" pitchFamily="34" charset="0"/>
                        </a:rPr>
                        <a:t>6/11/2025 Interim Deadline: </a:t>
                      </a:r>
                      <a:r>
                        <a:rPr lang="en-US" sz="1500">
                          <a:latin typeface="Trebuchet MS" panose="020B0603020202020204" pitchFamily="34" charset="0"/>
                        </a:rPr>
                        <a:t>Error free interchange file</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panose="020B0603020202020204" pitchFamily="34" charset="0"/>
                          <a:hlinkClick r:id="rId8"/>
                        </a:rPr>
                        <a:t>Special Education IEP</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9"/>
                        </a:rPr>
                        <a:t>Staff</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 </a:t>
                      </a:r>
                    </a:p>
                  </a:txBody>
                  <a:tcPr>
                    <a:solidFill>
                      <a:schemeClr val="accent3">
                        <a:lumMod val="40000"/>
                        <a:lumOff val="60000"/>
                      </a:schemeClr>
                    </a:solidFill>
                  </a:tcPr>
                </a:tc>
                <a:tc>
                  <a:txBody>
                    <a:bodyPr/>
                    <a:lstStyle/>
                    <a:p>
                      <a:r>
                        <a:rPr lang="en-US" sz="1500" b="0">
                          <a:latin typeface="Trebuchet MS" panose="020B0603020202020204" pitchFamily="34" charset="0"/>
                        </a:rPr>
                        <a:t>Staff Evaluation Interchange is NOW OPEN</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10"/>
                        </a:rPr>
                        <a:t>Discipline Action </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panose="020B0603020202020204" pitchFamily="34" charset="0"/>
                          <a:hlinkClick r:id="rId11"/>
                        </a:rPr>
                        <a:t>Teacher Student Data Link</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500" b="1" i="0" u="none" strike="noStrike" noProof="0">
                          <a:solidFill>
                            <a:srgbClr val="000000"/>
                          </a:solidFill>
                          <a:latin typeface="Trebuchet MS" panose="020B0603020202020204" pitchFamily="34" charset="0"/>
                        </a:rPr>
                        <a:t>6/13/25 Interim Deadline: </a:t>
                      </a:r>
                      <a:r>
                        <a:rPr lang="en-US" sz="1500" b="0" i="0" u="none" strike="noStrike" noProof="0">
                          <a:solidFill>
                            <a:srgbClr val="000000"/>
                          </a:solidFill>
                          <a:latin typeface="Trebuchet MS" panose="020B0603020202020204" pitchFamily="34" charset="0"/>
                        </a:rPr>
                        <a:t>Error free interchange file</a:t>
                      </a:r>
                      <a:endParaRPr lang="en-US" sz="15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21413992"/>
              </p:ext>
            </p:extLst>
          </p:nvPr>
        </p:nvGraphicFramePr>
        <p:xfrm>
          <a:off x="232957" y="1318533"/>
          <a:ext cx="11726080" cy="4593551"/>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741146">
                  <a:extLst>
                    <a:ext uri="{9D8B030D-6E8A-4147-A177-3AD203B41FA5}">
                      <a16:colId xmlns:a16="http://schemas.microsoft.com/office/drawing/2014/main" val="554794496"/>
                    </a:ext>
                  </a:extLst>
                </a:gridCol>
                <a:gridCol w="1434163">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6/13/25, error free TSDL interchange</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6/27/25 create at least one snapshot</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Staff Evaluation interchange is Now Open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a:latin typeface="+mj-lt"/>
                        </a:rPr>
                        <a:t>Staff Evaluation Snapshot will open May 28th</a:t>
                      </a: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5/29/25 create initial SEY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hlinkClick r:id="rId6"/>
                        </a:rPr>
                        <a:t>6/10, 10:30-11:30am June SEY Office Hours</a:t>
                      </a:r>
                      <a:endParaRPr lang="en-US" sz="1300" b="0"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6/11/25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6/20/25 submit exceptions for review</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Other Date:</a:t>
                      </a:r>
                      <a:r>
                        <a:rPr lang="en-US" sz="1300" b="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6/11/25 error free Student Interchange files (DEM and SSA)</a:t>
                      </a:r>
                      <a:endParaRPr lang="en-US" sz="1300"/>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6/21/25 Create at least one student discipline snapshot</a:t>
                      </a:r>
                      <a:endParaRPr lang="en-US" sz="1300" b="0">
                        <a:latin typeface="+mj-lt"/>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028663856"/>
              </p:ext>
            </p:extLst>
          </p:nvPr>
        </p:nvGraphicFramePr>
        <p:xfrm>
          <a:off x="424405" y="1427544"/>
          <a:ext cx="11530157" cy="38404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Error free Prevent Harassment or Discrimination file by 7/3/2025</a:t>
                      </a:r>
                      <a:endParaRPr lang="en-US"/>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Report Review: </a:t>
                      </a:r>
                      <a:r>
                        <a:rPr lang="en-US" sz="1400" b="0">
                          <a:latin typeface="Trebuchet MS"/>
                        </a:rPr>
                        <a:t>6/6/25 to 6/13/25</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mn-lt"/>
                        </a:rPr>
                        <a:t>Report Review: </a:t>
                      </a:r>
                      <a:r>
                        <a:rPr lang="en-US" sz="1400" b="0">
                          <a:latin typeface="+mn-lt"/>
                        </a:rPr>
                        <a:t>6/6/25 to 6/13/25</a:t>
                      </a:r>
                      <a:endParaRPr lang="en-US" sz="1400" b="1">
                        <a:latin typeface="+mn-lt"/>
                      </a:endParaRPr>
                    </a:p>
                  </a:txBody>
                  <a:tcPr/>
                </a:tc>
                <a:extLst>
                  <a:ext uri="{0D108BD9-81ED-4DB2-BD59-A6C34878D82A}">
                    <a16:rowId xmlns:a16="http://schemas.microsoft.com/office/drawing/2014/main" val="134563209"/>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mj-lt"/>
                          <a:ea typeface="+mn-ea"/>
                          <a:cs typeface="+mn-cs"/>
                          <a:hlinkClick r:id="rId7"/>
                        </a:rPr>
                        <a:t>Assessment SBD: DLM</a:t>
                      </a:r>
                      <a:endParaRPr lang="en-US" sz="1400" b="1" kern="1200">
                        <a:solidFill>
                          <a:schemeClr val="tx1"/>
                        </a:solidFill>
                        <a:latin typeface="+mj-lt"/>
                        <a:ea typeface="+mn-ea"/>
                        <a:cs typeface="+mn-cs"/>
                      </a:endParaRPr>
                    </a:p>
                  </a:txBody>
                  <a:tcPr/>
                </a:tc>
                <a:tc>
                  <a:txBody>
                    <a:bodyPr/>
                    <a:lstStyle/>
                    <a:p>
                      <a:pPr lvl="0" algn="ctr">
                        <a:buNone/>
                      </a:pPr>
                      <a:r>
                        <a:rPr lang="en-US" sz="1400">
                          <a:latin typeface="+mj-lt"/>
                        </a:rPr>
                        <a:t>Periodic</a:t>
                      </a:r>
                    </a:p>
                  </a:txBody>
                  <a:tcPr/>
                </a:tc>
                <a:tc>
                  <a:txBody>
                    <a:bodyPr/>
                    <a:lstStyle/>
                    <a:p>
                      <a:pPr lvl="0" algn="ctr">
                        <a:buNone/>
                      </a:pP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a:latin typeface="+mj-lt"/>
                        </a:rPr>
                        <a:t>June 4, 2025</a:t>
                      </a:r>
                    </a:p>
                  </a:txBody>
                  <a:tcPr/>
                </a:tc>
                <a:tc>
                  <a:txBody>
                    <a:bodyPr/>
                    <a:lstStyle/>
                    <a:p>
                      <a:pPr marL="0" lvl="0" indent="0" algn="l">
                        <a:lnSpc>
                          <a:spcPct val="100000"/>
                        </a:lnSpc>
                        <a:spcBef>
                          <a:spcPts val="0"/>
                        </a:spcBef>
                        <a:spcAft>
                          <a:spcPts val="0"/>
                        </a:spcAft>
                        <a:buNone/>
                      </a:pPr>
                      <a:r>
                        <a:rPr lang="en-US" sz="1400" b="0">
                          <a:latin typeface="+mj-lt"/>
                        </a:rPr>
                        <a:t>Opened 5/28/25</a:t>
                      </a:r>
                    </a:p>
                  </a:txBody>
                  <a:tcPr/>
                </a:tc>
                <a:tc>
                  <a:txBody>
                    <a:bodyPr/>
                    <a:lstStyle/>
                    <a:p>
                      <a:pPr marL="0" lvl="0" indent="0" algn="l">
                        <a:lnSpc>
                          <a:spcPct val="100000"/>
                        </a:lnSpc>
                        <a:spcBef>
                          <a:spcPts val="0"/>
                        </a:spcBef>
                        <a:spcAft>
                          <a:spcPts val="0"/>
                        </a:spcAft>
                        <a:buNone/>
                      </a:pPr>
                      <a:r>
                        <a:rPr lang="en-US" sz="1400" b="0">
                          <a:latin typeface="+mj-lt"/>
                        </a:rPr>
                        <a:t>Closes 6/4/25</a:t>
                      </a:r>
                    </a:p>
                  </a:txBody>
                  <a:tcPr/>
                </a:tc>
                <a:extLst>
                  <a:ext uri="{0D108BD9-81ED-4DB2-BD59-A6C34878D82A}">
                    <a16:rowId xmlns:a16="http://schemas.microsoft.com/office/drawing/2014/main" val="12687462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44</Slides>
  <Notes>4</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May 29,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vt:lpstr>
      <vt:lpstr>2024-2025 TSDL Timeline</vt:lpstr>
      <vt:lpstr>TSDL Tips / Common Questions</vt:lpstr>
      <vt:lpstr>9th Grade Success Reporting and TSDL Data</vt:lpstr>
      <vt:lpstr>Questions &amp; Resources: TSDL</vt:lpstr>
      <vt:lpstr>Student End of Year</vt:lpstr>
      <vt:lpstr>SEY Collection Timeline</vt:lpstr>
      <vt:lpstr>Suggested Monthly Checklist: June/July</vt:lpstr>
      <vt:lpstr>SEY Collection Manual</vt:lpstr>
      <vt:lpstr>School Exit Type 00 (did not exit) &amp; One-Day Records</vt:lpstr>
      <vt:lpstr>Contract Scenario: BOCES (another LEA) Schools/Programs</vt:lpstr>
      <vt:lpstr>Exiting to BOCES School Example</vt:lpstr>
      <vt:lpstr>Enrollment Status Change:  Non-School Program Example</vt:lpstr>
      <vt:lpstr>Student Interchange Resource Highlight: Contract Students—Impact of PAI Codes</vt:lpstr>
      <vt:lpstr>Questions &amp; Resources: Student End of Year</vt:lpstr>
      <vt:lpstr>Assessment SBD Reviews  Leon Merker</vt:lpstr>
      <vt:lpstr>Introductions</vt:lpstr>
      <vt:lpstr>Student Biographical Data (SBD) Timeline</vt:lpstr>
      <vt:lpstr>Preparing for SBD</vt:lpstr>
      <vt:lpstr>Frequently Asked Questions</vt:lpstr>
      <vt:lpstr>Assessment SBDs: Contact Information</vt:lpstr>
      <vt:lpstr>READ Collections</vt:lpstr>
      <vt:lpstr>Spring READ Assessment</vt:lpstr>
      <vt:lpstr>Timeline</vt:lpstr>
      <vt:lpstr>Spring READ Assessment Data Collection Status Update</vt:lpstr>
      <vt:lpstr>READ Literacy Programs and Assessment</vt:lpstr>
      <vt:lpstr>READ Literacy Programs and Assessment Status Update</vt:lpstr>
      <vt:lpstr>READ Training</vt:lpstr>
      <vt:lpstr>READ Training General Information</vt:lpstr>
      <vt:lpstr>Questions &amp; Resources: READ Act Data Collections</vt:lpstr>
      <vt:lpstr>Summer EBT</vt:lpstr>
      <vt:lpstr>Summer EBT Corrections Period</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2025-05-29T14:50:20Z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