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55"/>
  </p:notesMasterIdLst>
  <p:sldIdLst>
    <p:sldId id="256" r:id="rId5"/>
    <p:sldId id="283" r:id="rId6"/>
    <p:sldId id="5757" r:id="rId7"/>
    <p:sldId id="259" r:id="rId8"/>
    <p:sldId id="261" r:id="rId9"/>
    <p:sldId id="262" r:id="rId10"/>
    <p:sldId id="5097" r:id="rId11"/>
    <p:sldId id="5098" r:id="rId12"/>
    <p:sldId id="5672" r:id="rId13"/>
    <p:sldId id="6007" r:id="rId14"/>
    <p:sldId id="5891" r:id="rId15"/>
    <p:sldId id="6006" r:id="rId16"/>
    <p:sldId id="6022" r:id="rId17"/>
    <p:sldId id="6069" r:id="rId18"/>
    <p:sldId id="5841" r:id="rId19"/>
    <p:sldId id="6053" r:id="rId20"/>
    <p:sldId id="6065" r:id="rId21"/>
    <p:sldId id="6054" r:id="rId22"/>
    <p:sldId id="6055" r:id="rId23"/>
    <p:sldId id="6056" r:id="rId24"/>
    <p:sldId id="6057" r:id="rId25"/>
    <p:sldId id="6066" r:id="rId26"/>
    <p:sldId id="6070" r:id="rId27"/>
    <p:sldId id="6028" r:id="rId28"/>
    <p:sldId id="6071" r:id="rId29"/>
    <p:sldId id="5987" r:id="rId30"/>
    <p:sldId id="5991" r:id="rId31"/>
    <p:sldId id="5990" r:id="rId32"/>
    <p:sldId id="5901" r:id="rId33"/>
    <p:sldId id="6015" r:id="rId34"/>
    <p:sldId id="5984" r:id="rId35"/>
    <p:sldId id="6062" r:id="rId36"/>
    <p:sldId id="6017" r:id="rId37"/>
    <p:sldId id="6049" r:id="rId38"/>
    <p:sldId id="5973" r:id="rId39"/>
    <p:sldId id="6059" r:id="rId40"/>
    <p:sldId id="6060" r:id="rId41"/>
    <p:sldId id="6067" r:id="rId42"/>
    <p:sldId id="6068" r:id="rId43"/>
    <p:sldId id="6061" r:id="rId44"/>
    <p:sldId id="6033" r:id="rId45"/>
    <p:sldId id="6034" r:id="rId46"/>
    <p:sldId id="6038" r:id="rId47"/>
    <p:sldId id="6039" r:id="rId48"/>
    <p:sldId id="6063" r:id="rId49"/>
    <p:sldId id="6064" r:id="rId50"/>
    <p:sldId id="6040" r:id="rId51"/>
    <p:sldId id="6041" r:id="rId52"/>
    <p:sldId id="6032" r:id="rId53"/>
    <p:sldId id="5416"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1C08E6B4-2C3C-A3FB-7EE7-55D855594BCC}" name="Tribbett, Jessica" initials="TJ" userId="S::tribbett_jessica@cde.state.co.us::b8af59d7-a86d-4166-a022-d856dc24c475"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 id="{D0123AF8-0530-5D39-0701-9D0E66666A1F}" name="Martin, Carrie" initials="MC" userId="S::martin_c@cde.state.co.us::3f021071-f948-4caa-8dd8-d3036854ac9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EB0B0"/>
    <a:srgbClr val="FFFFCC"/>
    <a:srgbClr val="EF7521"/>
    <a:srgbClr val="F78609"/>
    <a:srgbClr val="98D501"/>
    <a:srgbClr val="F8B333"/>
    <a:srgbClr val="C32032"/>
    <a:srgbClr val="FFCC66"/>
    <a:srgbClr val="EFF2F5"/>
    <a:srgbClr val="A3DB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46ECD8A-93DB-4745-A118-E971794283A0}" v="1209" dt="2025-08-14T14:35:57.584"/>
    <p1510:client id="{36A37098-80EE-CDFB-1B9F-3224C39D5A8D}" v="2647" dt="2025-08-13T20:16:22.727"/>
    <p1510:client id="{740543B1-61D8-4B74-82E5-7D515A7E6E2E}" v="1902" dt="2025-08-14T02:41:11.150"/>
    <p1510:client id="{829F3D22-359A-4C1C-A0D2-57CE0EEAE978}" v="4" dt="2025-08-14T13:21:39.895"/>
    <p1510:client id="{B5B0F9F3-182E-527A-2DCA-E3A19DF48DCD}" v="271" dt="2025-08-13T20:46:59.276"/>
    <p1510:client id="{D50D08D7-7D13-3882-882D-7A4920B9327C}" v="883" dt="2025-08-14T14:28:06.39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5/10/relationships/revisionInfo" Target="revisionInfo.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hodes, Tara" userId="S::rhodes_t@cde.state.co.us::566307b0-1e17-4826-87e1-0feb85a922f2" providerId="AD" clId="Web-{B5B0F9F3-182E-527A-2DCA-E3A19DF48DCD}"/>
    <pc:docChg chg="modSld">
      <pc:chgData name="Rhodes, Tara" userId="S::rhodes_t@cde.state.co.us::566307b0-1e17-4826-87e1-0feb85a922f2" providerId="AD" clId="Web-{B5B0F9F3-182E-527A-2DCA-E3A19DF48DCD}" dt="2025-08-13T20:46:56.151" v="269" actId="20577"/>
      <pc:docMkLst>
        <pc:docMk/>
      </pc:docMkLst>
      <pc:sldChg chg="modSp">
        <pc:chgData name="Rhodes, Tara" userId="S::rhodes_t@cde.state.co.us::566307b0-1e17-4826-87e1-0feb85a922f2" providerId="AD" clId="Web-{B5B0F9F3-182E-527A-2DCA-E3A19DF48DCD}" dt="2025-08-13T20:46:56.151" v="269" actId="20577"/>
        <pc:sldMkLst>
          <pc:docMk/>
          <pc:sldMk cId="3683006635" sldId="6040"/>
        </pc:sldMkLst>
        <pc:spChg chg="mod">
          <ac:chgData name="Rhodes, Tara" userId="S::rhodes_t@cde.state.co.us::566307b0-1e17-4826-87e1-0feb85a922f2" providerId="AD" clId="Web-{B5B0F9F3-182E-527A-2DCA-E3A19DF48DCD}" dt="2025-08-13T20:46:56.151" v="269" actId="20577"/>
          <ac:spMkLst>
            <pc:docMk/>
            <pc:sldMk cId="3683006635" sldId="6040"/>
            <ac:spMk id="3" creationId="{2CCC06CF-0BA4-FA3A-CB07-8C1CA9663DE9}"/>
          </ac:spMkLst>
        </pc:spChg>
      </pc:sldChg>
    </pc:docChg>
  </pc:docChgLst>
  <pc:docChgLst>
    <pc:chgData name="Tribbett, Jessica" userId="S::tribbett_jessica@cde.state.co.us::b8af59d7-a86d-4166-a022-d856dc24c475" providerId="AD" clId="Web-{D50D08D7-7D13-3882-882D-7A4920B9327C}"/>
    <pc:docChg chg="addSld delSld modSld">
      <pc:chgData name="Tribbett, Jessica" userId="S::tribbett_jessica@cde.state.co.us::b8af59d7-a86d-4166-a022-d856dc24c475" providerId="AD" clId="Web-{D50D08D7-7D13-3882-882D-7A4920B9327C}" dt="2025-08-14T14:28:06.390" v="677"/>
      <pc:docMkLst>
        <pc:docMk/>
      </pc:docMkLst>
      <pc:sldChg chg="modSp">
        <pc:chgData name="Tribbett, Jessica" userId="S::tribbett_jessica@cde.state.co.us::b8af59d7-a86d-4166-a022-d856dc24c475" providerId="AD" clId="Web-{D50D08D7-7D13-3882-882D-7A4920B9327C}" dt="2025-08-13T19:20:50.558" v="3"/>
        <pc:sldMkLst>
          <pc:docMk/>
          <pc:sldMk cId="3227145924" sldId="5097"/>
        </pc:sldMkLst>
        <pc:graphicFrameChg chg="mod modGraphic">
          <ac:chgData name="Tribbett, Jessica" userId="S::tribbett_jessica@cde.state.co.us::b8af59d7-a86d-4166-a022-d856dc24c475" providerId="AD" clId="Web-{D50D08D7-7D13-3882-882D-7A4920B9327C}" dt="2025-08-13T19:20:50.558" v="3"/>
          <ac:graphicFrameMkLst>
            <pc:docMk/>
            <pc:sldMk cId="3227145924" sldId="5097"/>
            <ac:graphicFrameMk id="7" creationId="{2864BB53-F741-4FFC-0348-1AC10AD60EEB}"/>
          </ac:graphicFrameMkLst>
        </pc:graphicFrameChg>
      </pc:sldChg>
      <pc:sldChg chg="modSp">
        <pc:chgData name="Tribbett, Jessica" userId="S::tribbett_jessica@cde.state.co.us::b8af59d7-a86d-4166-a022-d856dc24c475" providerId="AD" clId="Web-{D50D08D7-7D13-3882-882D-7A4920B9327C}" dt="2025-08-13T20:32:56.230" v="494" actId="20577"/>
        <pc:sldMkLst>
          <pc:docMk/>
          <pc:sldMk cId="1890162367" sldId="5984"/>
        </pc:sldMkLst>
        <pc:spChg chg="mod">
          <ac:chgData name="Tribbett, Jessica" userId="S::tribbett_jessica@cde.state.co.us::b8af59d7-a86d-4166-a022-d856dc24c475" providerId="AD" clId="Web-{D50D08D7-7D13-3882-882D-7A4920B9327C}" dt="2025-08-13T19:22:12.219" v="45" actId="20577"/>
          <ac:spMkLst>
            <pc:docMk/>
            <pc:sldMk cId="1890162367" sldId="5984"/>
            <ac:spMk id="2" creationId="{96916E7D-A48A-7D99-73A3-D16203C8DDDE}"/>
          </ac:spMkLst>
        </pc:spChg>
        <pc:spChg chg="mod">
          <ac:chgData name="Tribbett, Jessica" userId="S::tribbett_jessica@cde.state.co.us::b8af59d7-a86d-4166-a022-d856dc24c475" providerId="AD" clId="Web-{D50D08D7-7D13-3882-882D-7A4920B9327C}" dt="2025-08-13T20:32:56.230" v="494" actId="20577"/>
          <ac:spMkLst>
            <pc:docMk/>
            <pc:sldMk cId="1890162367" sldId="5984"/>
            <ac:spMk id="3" creationId="{4044DF10-2F5E-2DB0-EFC4-24CEF9B4B032}"/>
          </ac:spMkLst>
        </pc:spChg>
      </pc:sldChg>
      <pc:sldChg chg="modSp">
        <pc:chgData name="Tribbett, Jessica" userId="S::tribbett_jessica@cde.state.co.us::b8af59d7-a86d-4166-a022-d856dc24c475" providerId="AD" clId="Web-{D50D08D7-7D13-3882-882D-7A4920B9327C}" dt="2025-08-13T20:27:01.273" v="370" actId="20577"/>
        <pc:sldMkLst>
          <pc:docMk/>
          <pc:sldMk cId="3871401798" sldId="6017"/>
        </pc:sldMkLst>
        <pc:spChg chg="mod">
          <ac:chgData name="Tribbett, Jessica" userId="S::tribbett_jessica@cde.state.co.us::b8af59d7-a86d-4166-a022-d856dc24c475" providerId="AD" clId="Web-{D50D08D7-7D13-3882-882D-7A4920B9327C}" dt="2025-08-13T20:24:11.818" v="215" actId="20577"/>
          <ac:spMkLst>
            <pc:docMk/>
            <pc:sldMk cId="3871401798" sldId="6017"/>
            <ac:spMk id="2" creationId="{23151403-53FD-1118-9C4A-5B2F278C7FB3}"/>
          </ac:spMkLst>
        </pc:spChg>
        <pc:spChg chg="mod">
          <ac:chgData name="Tribbett, Jessica" userId="S::tribbett_jessica@cde.state.co.us::b8af59d7-a86d-4166-a022-d856dc24c475" providerId="AD" clId="Web-{D50D08D7-7D13-3882-882D-7A4920B9327C}" dt="2025-08-13T20:27:01.273" v="370" actId="20577"/>
          <ac:spMkLst>
            <pc:docMk/>
            <pc:sldMk cId="3871401798" sldId="6017"/>
            <ac:spMk id="3" creationId="{D053639E-453D-533E-E06C-455CF20B1022}"/>
          </ac:spMkLst>
        </pc:spChg>
      </pc:sldChg>
      <pc:sldChg chg="addSp delSp modSp">
        <pc:chgData name="Tribbett, Jessica" userId="S::tribbett_jessica@cde.state.co.us::b8af59d7-a86d-4166-a022-d856dc24c475" providerId="AD" clId="Web-{D50D08D7-7D13-3882-882D-7A4920B9327C}" dt="2025-08-14T14:28:06.390" v="677"/>
        <pc:sldMkLst>
          <pc:docMk/>
          <pc:sldMk cId="1995566072" sldId="6049"/>
        </pc:sldMkLst>
        <pc:spChg chg="mod ord">
          <ac:chgData name="Tribbett, Jessica" userId="S::tribbett_jessica@cde.state.co.us::b8af59d7-a86d-4166-a022-d856dc24c475" providerId="AD" clId="Web-{D50D08D7-7D13-3882-882D-7A4920B9327C}" dt="2025-08-14T14:27:44.656" v="673"/>
          <ac:spMkLst>
            <pc:docMk/>
            <pc:sldMk cId="1995566072" sldId="6049"/>
            <ac:spMk id="2" creationId="{FB23F73D-2D75-1819-7C50-1022C4FC5453}"/>
          </ac:spMkLst>
        </pc:spChg>
        <pc:spChg chg="del mod modVis">
          <ac:chgData name="Tribbett, Jessica" userId="S::tribbett_jessica@cde.state.co.us::b8af59d7-a86d-4166-a022-d856dc24c475" providerId="AD" clId="Web-{D50D08D7-7D13-3882-882D-7A4920B9327C}" dt="2025-08-14T14:27:37.578" v="671"/>
          <ac:spMkLst>
            <pc:docMk/>
            <pc:sldMk cId="1995566072" sldId="6049"/>
            <ac:spMk id="3" creationId="{98FA40E5-9DFD-4606-7DC3-473BD78D20BD}"/>
          </ac:spMkLst>
        </pc:spChg>
        <pc:spChg chg="ord">
          <ac:chgData name="Tribbett, Jessica" userId="S::tribbett_jessica@cde.state.co.us::b8af59d7-a86d-4166-a022-d856dc24c475" providerId="AD" clId="Web-{D50D08D7-7D13-3882-882D-7A4920B9327C}" dt="2025-08-14T14:28:06.390" v="677"/>
          <ac:spMkLst>
            <pc:docMk/>
            <pc:sldMk cId="1995566072" sldId="6049"/>
            <ac:spMk id="4" creationId="{DA0BB7EC-C4A6-1656-0B32-957F0DD177A7}"/>
          </ac:spMkLst>
        </pc:spChg>
        <pc:spChg chg="ord">
          <ac:chgData name="Tribbett, Jessica" userId="S::tribbett_jessica@cde.state.co.us::b8af59d7-a86d-4166-a022-d856dc24c475" providerId="AD" clId="Web-{D50D08D7-7D13-3882-882D-7A4920B9327C}" dt="2025-08-14T14:28:01.953" v="675"/>
          <ac:spMkLst>
            <pc:docMk/>
            <pc:sldMk cId="1995566072" sldId="6049"/>
            <ac:spMk id="6" creationId="{E5388C85-9D5B-F6D0-3B0B-D4A88D83BF0C}"/>
          </ac:spMkLst>
        </pc:spChg>
        <pc:spChg chg="add mod ord">
          <ac:chgData name="Tribbett, Jessica" userId="S::tribbett_jessica@cde.state.co.us::b8af59d7-a86d-4166-a022-d856dc24c475" providerId="AD" clId="Web-{D50D08D7-7D13-3882-882D-7A4920B9327C}" dt="2025-08-14T14:27:42.609" v="672"/>
          <ac:spMkLst>
            <pc:docMk/>
            <pc:sldMk cId="1995566072" sldId="6049"/>
            <ac:spMk id="8" creationId="{A274C1EC-322E-699F-957E-10A0717254FD}"/>
          </ac:spMkLst>
        </pc:spChg>
        <pc:spChg chg="add del mod">
          <ac:chgData name="Tribbett, Jessica" userId="S::tribbett_jessica@cde.state.co.us::b8af59d7-a86d-4166-a022-d856dc24c475" providerId="AD" clId="Web-{D50D08D7-7D13-3882-882D-7A4920B9327C}" dt="2025-08-14T14:27:52.578" v="674"/>
          <ac:spMkLst>
            <pc:docMk/>
            <pc:sldMk cId="1995566072" sldId="6049"/>
            <ac:spMk id="11" creationId="{F5E7D329-E919-4C1C-9120-1F096374F7D1}"/>
          </ac:spMkLst>
        </pc:spChg>
        <pc:picChg chg="add del mod">
          <ac:chgData name="Tribbett, Jessica" userId="S::tribbett_jessica@cde.state.co.us::b8af59d7-a86d-4166-a022-d856dc24c475" providerId="AD" clId="Web-{D50D08D7-7D13-3882-882D-7A4920B9327C}" dt="2025-08-14T14:25:17.312" v="650"/>
          <ac:picMkLst>
            <pc:docMk/>
            <pc:sldMk cId="1995566072" sldId="6049"/>
            <ac:picMk id="7" creationId="{AB52322C-3A91-4FDA-95F3-DA7F9E7F7969}"/>
          </ac:picMkLst>
        </pc:picChg>
        <pc:picChg chg="add mod">
          <ac:chgData name="Tribbett, Jessica" userId="S::tribbett_jessica@cde.state.co.us::b8af59d7-a86d-4166-a022-d856dc24c475" providerId="AD" clId="Web-{D50D08D7-7D13-3882-882D-7A4920B9327C}" dt="2025-08-14T14:26:33.890" v="667" actId="1076"/>
          <ac:picMkLst>
            <pc:docMk/>
            <pc:sldMk cId="1995566072" sldId="6049"/>
            <ac:picMk id="9" creationId="{54452476-7988-D61E-4C6B-94DBE7D7AB83}"/>
          </ac:picMkLst>
        </pc:picChg>
      </pc:sldChg>
      <pc:sldChg chg="del">
        <pc:chgData name="Tribbett, Jessica" userId="S::tribbett_jessica@cde.state.co.us::b8af59d7-a86d-4166-a022-d856dc24c475" providerId="AD" clId="Web-{D50D08D7-7D13-3882-882D-7A4920B9327C}" dt="2025-08-13T20:34:18.387" v="500"/>
        <pc:sldMkLst>
          <pc:docMk/>
          <pc:sldMk cId="992648375" sldId="6050"/>
        </pc:sldMkLst>
      </pc:sldChg>
      <pc:sldChg chg="addSp delSp modSp">
        <pc:chgData name="Tribbett, Jessica" userId="S::tribbett_jessica@cde.state.co.us::b8af59d7-a86d-4166-a022-d856dc24c475" providerId="AD" clId="Web-{D50D08D7-7D13-3882-882D-7A4920B9327C}" dt="2025-08-14T14:23:21.749" v="633" actId="1076"/>
        <pc:sldMkLst>
          <pc:docMk/>
          <pc:sldMk cId="1045446463" sldId="6060"/>
        </pc:sldMkLst>
        <pc:spChg chg="mod">
          <ac:chgData name="Tribbett, Jessica" userId="S::tribbett_jessica@cde.state.co.us::b8af59d7-a86d-4166-a022-d856dc24c475" providerId="AD" clId="Web-{D50D08D7-7D13-3882-882D-7A4920B9327C}" dt="2025-08-13T21:24:54.347" v="569" actId="20577"/>
          <ac:spMkLst>
            <pc:docMk/>
            <pc:sldMk cId="1045446463" sldId="6060"/>
            <ac:spMk id="5" creationId="{264A59BD-A5EA-2157-1B62-715347B80E6A}"/>
          </ac:spMkLst>
        </pc:spChg>
        <pc:spChg chg="add del mod">
          <ac:chgData name="Tribbett, Jessica" userId="S::tribbett_jessica@cde.state.co.us::b8af59d7-a86d-4166-a022-d856dc24c475" providerId="AD" clId="Web-{D50D08D7-7D13-3882-882D-7A4920B9327C}" dt="2025-08-14T14:20:12.498" v="573"/>
          <ac:spMkLst>
            <pc:docMk/>
            <pc:sldMk cId="1045446463" sldId="6060"/>
            <ac:spMk id="6" creationId="{1D5DD230-3CE0-0D9C-DEFA-EA3E9D9FD4A0}"/>
          </ac:spMkLst>
        </pc:spChg>
        <pc:spChg chg="del">
          <ac:chgData name="Tribbett, Jessica" userId="S::tribbett_jessica@cde.state.co.us::b8af59d7-a86d-4166-a022-d856dc24c475" providerId="AD" clId="Web-{D50D08D7-7D13-3882-882D-7A4920B9327C}" dt="2025-08-13T21:21:25.308" v="539"/>
          <ac:spMkLst>
            <pc:docMk/>
            <pc:sldMk cId="1045446463" sldId="6060"/>
            <ac:spMk id="6" creationId="{987E0256-4646-841E-64FE-64EC38029C96}"/>
          </ac:spMkLst>
        </pc:spChg>
        <pc:spChg chg="mod">
          <ac:chgData name="Tribbett, Jessica" userId="S::tribbett_jessica@cde.state.co.us::b8af59d7-a86d-4166-a022-d856dc24c475" providerId="AD" clId="Web-{D50D08D7-7D13-3882-882D-7A4920B9327C}" dt="2025-08-13T20:34:33.262" v="510" actId="20577"/>
          <ac:spMkLst>
            <pc:docMk/>
            <pc:sldMk cId="1045446463" sldId="6060"/>
            <ac:spMk id="7" creationId="{15B21D7E-6A54-B82D-BD8A-F21A65913D9B}"/>
          </ac:spMkLst>
        </pc:spChg>
        <pc:spChg chg="mod">
          <ac:chgData name="Tribbett, Jessica" userId="S::tribbett_jessica@cde.state.co.us::b8af59d7-a86d-4166-a022-d856dc24c475" providerId="AD" clId="Web-{D50D08D7-7D13-3882-882D-7A4920B9327C}" dt="2025-08-13T20:35:07.826" v="518" actId="20577"/>
          <ac:spMkLst>
            <pc:docMk/>
            <pc:sldMk cId="1045446463" sldId="6060"/>
            <ac:spMk id="8" creationId="{714C9006-8839-B4B9-16E5-E526513FEFF3}"/>
          </ac:spMkLst>
        </pc:spChg>
        <pc:spChg chg="add del">
          <ac:chgData name="Tribbett, Jessica" userId="S::tribbett_jessica@cde.state.co.us::b8af59d7-a86d-4166-a022-d856dc24c475" providerId="AD" clId="Web-{D50D08D7-7D13-3882-882D-7A4920B9327C}" dt="2025-08-14T14:22:30.514" v="600"/>
          <ac:spMkLst>
            <pc:docMk/>
            <pc:sldMk cId="1045446463" sldId="6060"/>
            <ac:spMk id="10" creationId="{69C5A1DC-16DF-F106-B0DE-B26C7E9914A0}"/>
          </ac:spMkLst>
        </pc:spChg>
        <pc:spChg chg="add del">
          <ac:chgData name="Tribbett, Jessica" userId="S::tribbett_jessica@cde.state.co.us::b8af59d7-a86d-4166-a022-d856dc24c475" providerId="AD" clId="Web-{D50D08D7-7D13-3882-882D-7A4920B9327C}" dt="2025-08-14T14:22:38.655" v="604"/>
          <ac:spMkLst>
            <pc:docMk/>
            <pc:sldMk cId="1045446463" sldId="6060"/>
            <ac:spMk id="11" creationId="{486B004C-C651-D3D1-30EA-5A4083B43680}"/>
          </ac:spMkLst>
        </pc:spChg>
        <pc:spChg chg="add mod">
          <ac:chgData name="Tribbett, Jessica" userId="S::tribbett_jessica@cde.state.co.us::b8af59d7-a86d-4166-a022-d856dc24c475" providerId="AD" clId="Web-{D50D08D7-7D13-3882-882D-7A4920B9327C}" dt="2025-08-14T14:23:21.749" v="633" actId="1076"/>
          <ac:spMkLst>
            <pc:docMk/>
            <pc:sldMk cId="1045446463" sldId="6060"/>
            <ac:spMk id="12" creationId="{00AFD944-2ABC-528D-474B-E701A17A1E52}"/>
          </ac:spMkLst>
        </pc:spChg>
        <pc:picChg chg="add del mod ord">
          <ac:chgData name="Tribbett, Jessica" userId="S::tribbett_jessica@cde.state.co.us::b8af59d7-a86d-4166-a022-d856dc24c475" providerId="AD" clId="Web-{D50D08D7-7D13-3882-882D-7A4920B9327C}" dt="2025-08-14T14:20:10.108" v="572"/>
          <ac:picMkLst>
            <pc:docMk/>
            <pc:sldMk cId="1045446463" sldId="6060"/>
            <ac:picMk id="2" creationId="{D612D606-56B5-EC8D-6E03-2CA51669FF9B}"/>
          </ac:picMkLst>
        </pc:picChg>
        <pc:picChg chg="add mod ord">
          <ac:chgData name="Tribbett, Jessica" userId="S::tribbett_jessica@cde.state.co.us::b8af59d7-a86d-4166-a022-d856dc24c475" providerId="AD" clId="Web-{D50D08D7-7D13-3882-882D-7A4920B9327C}" dt="2025-08-14T14:23:16.608" v="631" actId="1076"/>
          <ac:picMkLst>
            <pc:docMk/>
            <pc:sldMk cId="1045446463" sldId="6060"/>
            <ac:picMk id="9" creationId="{7482F07C-7121-52F2-B98D-6800CE97F32C}"/>
          </ac:picMkLst>
        </pc:picChg>
      </pc:sldChg>
      <pc:sldChg chg="modSp add replId">
        <pc:chgData name="Tribbett, Jessica" userId="S::tribbett_jessica@cde.state.co.us::b8af59d7-a86d-4166-a022-d856dc24c475" providerId="AD" clId="Web-{D50D08D7-7D13-3882-882D-7A4920B9327C}" dt="2025-08-13T20:32:51.433" v="493" actId="20577"/>
        <pc:sldMkLst>
          <pc:docMk/>
          <pc:sldMk cId="3566746789" sldId="6062"/>
        </pc:sldMkLst>
        <pc:spChg chg="mod">
          <ac:chgData name="Tribbett, Jessica" userId="S::tribbett_jessica@cde.state.co.us::b8af59d7-a86d-4166-a022-d856dc24c475" providerId="AD" clId="Web-{D50D08D7-7D13-3882-882D-7A4920B9327C}" dt="2025-08-13T20:20:43.096" v="59" actId="20577"/>
          <ac:spMkLst>
            <pc:docMk/>
            <pc:sldMk cId="3566746789" sldId="6062"/>
            <ac:spMk id="2" creationId="{144DEC39-4C9C-A8B3-70AA-C2A0721EFAF5}"/>
          </ac:spMkLst>
        </pc:spChg>
        <pc:spChg chg="mod">
          <ac:chgData name="Tribbett, Jessica" userId="S::tribbett_jessica@cde.state.co.us::b8af59d7-a86d-4166-a022-d856dc24c475" providerId="AD" clId="Web-{D50D08D7-7D13-3882-882D-7A4920B9327C}" dt="2025-08-13T20:32:51.433" v="493" actId="20577"/>
          <ac:spMkLst>
            <pc:docMk/>
            <pc:sldMk cId="3566746789" sldId="6062"/>
            <ac:spMk id="3" creationId="{F6A4AC1A-49CE-1508-7B2E-6C636876E6C6}"/>
          </ac:spMkLst>
        </pc:spChg>
      </pc:sldChg>
      <pc:sldChg chg="addSp delSp modSp add replId">
        <pc:chgData name="Tribbett, Jessica" userId="S::tribbett_jessica@cde.state.co.us::b8af59d7-a86d-4166-a022-d856dc24c475" providerId="AD" clId="Web-{D50D08D7-7D13-3882-882D-7A4920B9327C}" dt="2025-08-14T14:21:20.264" v="586"/>
        <pc:sldMkLst>
          <pc:docMk/>
          <pc:sldMk cId="1276200465" sldId="6067"/>
        </pc:sldMkLst>
        <pc:spChg chg="mod">
          <ac:chgData name="Tribbett, Jessica" userId="S::tribbett_jessica@cde.state.co.us::b8af59d7-a86d-4166-a022-d856dc24c475" providerId="AD" clId="Web-{D50D08D7-7D13-3882-882D-7A4920B9327C}" dt="2025-08-13T21:25:00.254" v="570" actId="20577"/>
          <ac:spMkLst>
            <pc:docMk/>
            <pc:sldMk cId="1276200465" sldId="6067"/>
            <ac:spMk id="5" creationId="{15F8F8AE-DE95-42CD-0640-5CC98E073AA3}"/>
          </ac:spMkLst>
        </pc:spChg>
        <pc:spChg chg="add del mod">
          <ac:chgData name="Tribbett, Jessica" userId="S::tribbett_jessica@cde.state.co.us::b8af59d7-a86d-4166-a022-d856dc24c475" providerId="AD" clId="Web-{D50D08D7-7D13-3882-882D-7A4920B9327C}" dt="2025-08-13T21:23:09.906" v="547"/>
          <ac:spMkLst>
            <pc:docMk/>
            <pc:sldMk cId="1276200465" sldId="6067"/>
            <ac:spMk id="6" creationId="{8810E5CC-D1D7-A23C-B4E2-A0AC7F3BE043}"/>
          </ac:spMkLst>
        </pc:spChg>
        <pc:picChg chg="del">
          <ac:chgData name="Tribbett, Jessica" userId="S::tribbett_jessica@cde.state.co.us::b8af59d7-a86d-4166-a022-d856dc24c475" providerId="AD" clId="Web-{D50D08D7-7D13-3882-882D-7A4920B9327C}" dt="2025-08-13T21:23:09.109" v="546"/>
          <ac:picMkLst>
            <pc:docMk/>
            <pc:sldMk cId="1276200465" sldId="6067"/>
            <ac:picMk id="2" creationId="{FE07B620-8ED3-960D-DA5C-0543223371FE}"/>
          </ac:picMkLst>
        </pc:picChg>
        <pc:picChg chg="add mod ord">
          <ac:chgData name="Tribbett, Jessica" userId="S::tribbett_jessica@cde.state.co.us::b8af59d7-a86d-4166-a022-d856dc24c475" providerId="AD" clId="Web-{D50D08D7-7D13-3882-882D-7A4920B9327C}" dt="2025-08-14T14:21:20.264" v="586"/>
          <ac:picMkLst>
            <pc:docMk/>
            <pc:sldMk cId="1276200465" sldId="6067"/>
            <ac:picMk id="9" creationId="{B3DD4C2C-A79E-9F77-C905-2B55D3B992CC}"/>
          </ac:picMkLst>
        </pc:picChg>
      </pc:sldChg>
      <pc:sldChg chg="addSp delSp modSp add replId">
        <pc:chgData name="Tribbett, Jessica" userId="S::tribbett_jessica@cde.state.co.us::b8af59d7-a86d-4166-a022-d856dc24c475" providerId="AD" clId="Web-{D50D08D7-7D13-3882-882D-7A4920B9327C}" dt="2025-08-14T14:21:57.483" v="595"/>
        <pc:sldMkLst>
          <pc:docMk/>
          <pc:sldMk cId="2762713642" sldId="6068"/>
        </pc:sldMkLst>
        <pc:spChg chg="add del mod">
          <ac:chgData name="Tribbett, Jessica" userId="S::tribbett_jessica@cde.state.co.us::b8af59d7-a86d-4166-a022-d856dc24c475" providerId="AD" clId="Web-{D50D08D7-7D13-3882-882D-7A4920B9327C}" dt="2025-08-13T21:23:47.939" v="550"/>
          <ac:spMkLst>
            <pc:docMk/>
            <pc:sldMk cId="2762713642" sldId="6068"/>
            <ac:spMk id="3" creationId="{0034496E-239D-4670-348E-255B68743848}"/>
          </ac:spMkLst>
        </pc:spChg>
        <pc:spChg chg="mod">
          <ac:chgData name="Tribbett, Jessica" userId="S::tribbett_jessica@cde.state.co.us::b8af59d7-a86d-4166-a022-d856dc24c475" providerId="AD" clId="Web-{D50D08D7-7D13-3882-882D-7A4920B9327C}" dt="2025-08-13T21:25:04.441" v="571" actId="20577"/>
          <ac:spMkLst>
            <pc:docMk/>
            <pc:sldMk cId="2762713642" sldId="6068"/>
            <ac:spMk id="5" creationId="{6305B49F-281D-3C37-9FF3-C4E1D31ECCBB}"/>
          </ac:spMkLst>
        </pc:spChg>
        <pc:spChg chg="add del mod">
          <ac:chgData name="Tribbett, Jessica" userId="S::tribbett_jessica@cde.state.co.us::b8af59d7-a86d-4166-a022-d856dc24c475" providerId="AD" clId="Web-{D50D08D7-7D13-3882-882D-7A4920B9327C}" dt="2025-08-13T21:23:56.408" v="552"/>
          <ac:spMkLst>
            <pc:docMk/>
            <pc:sldMk cId="2762713642" sldId="6068"/>
            <ac:spMk id="11" creationId="{D5D880BD-6C5A-4452-3EEF-F76AE9860937}"/>
          </ac:spMkLst>
        </pc:spChg>
        <pc:picChg chg="add del mod ord">
          <ac:chgData name="Tribbett, Jessica" userId="S::tribbett_jessica@cde.state.co.us::b8af59d7-a86d-4166-a022-d856dc24c475" providerId="AD" clId="Web-{D50D08D7-7D13-3882-882D-7A4920B9327C}" dt="2025-08-13T21:23:55.142" v="551"/>
          <ac:picMkLst>
            <pc:docMk/>
            <pc:sldMk cId="2762713642" sldId="6068"/>
            <ac:picMk id="6" creationId="{E4FA83DF-8F4E-9B2C-E5D1-77C06A42A012}"/>
          </ac:picMkLst>
        </pc:picChg>
        <pc:picChg chg="del">
          <ac:chgData name="Tribbett, Jessica" userId="S::tribbett_jessica@cde.state.co.us::b8af59d7-a86d-4166-a022-d856dc24c475" providerId="AD" clId="Web-{D50D08D7-7D13-3882-882D-7A4920B9327C}" dt="2025-08-13T21:23:47.267" v="549"/>
          <ac:picMkLst>
            <pc:docMk/>
            <pc:sldMk cId="2762713642" sldId="6068"/>
            <ac:picMk id="9" creationId="{522103D8-0FA0-AC91-D8AB-7DA28F62CEDD}"/>
          </ac:picMkLst>
        </pc:picChg>
        <pc:picChg chg="add mod ord">
          <ac:chgData name="Tribbett, Jessica" userId="S::tribbett_jessica@cde.state.co.us::b8af59d7-a86d-4166-a022-d856dc24c475" providerId="AD" clId="Web-{D50D08D7-7D13-3882-882D-7A4920B9327C}" dt="2025-08-14T14:21:57.483" v="595"/>
          <ac:picMkLst>
            <pc:docMk/>
            <pc:sldMk cId="2762713642" sldId="6068"/>
            <ac:picMk id="12" creationId="{2D1D8005-8E5D-AD38-C3D5-36A14B436FED}"/>
          </ac:picMkLst>
        </pc:picChg>
      </pc:sldChg>
    </pc:docChg>
  </pc:docChgLst>
  <pc:docChgLst>
    <pc:chgData name="Rhodes, Tara" userId="S::rhodes_t@cde.state.co.us::566307b0-1e17-4826-87e1-0feb85a922f2" providerId="AD" clId="Web-{36A37098-80EE-CDFB-1B9F-3224C39D5A8D}"/>
    <pc:docChg chg="addSld delSld modSld sldOrd">
      <pc:chgData name="Rhodes, Tara" userId="S::rhodes_t@cde.state.co.us::566307b0-1e17-4826-87e1-0feb85a922f2" providerId="AD" clId="Web-{36A37098-80EE-CDFB-1B9F-3224C39D5A8D}" dt="2025-08-13T20:15:38.038" v="2608" actId="20577"/>
      <pc:docMkLst>
        <pc:docMk/>
      </pc:docMkLst>
      <pc:sldChg chg="modSp">
        <pc:chgData name="Rhodes, Tara" userId="S::rhodes_t@cde.state.co.us::566307b0-1e17-4826-87e1-0feb85a922f2" providerId="AD" clId="Web-{36A37098-80EE-CDFB-1B9F-3224C39D5A8D}" dt="2025-08-13T19:08:47.318" v="12" actId="20577"/>
        <pc:sldMkLst>
          <pc:docMk/>
          <pc:sldMk cId="2986489002" sldId="6033"/>
        </pc:sldMkLst>
        <pc:spChg chg="mod">
          <ac:chgData name="Rhodes, Tara" userId="S::rhodes_t@cde.state.co.us::566307b0-1e17-4826-87e1-0feb85a922f2" providerId="AD" clId="Web-{36A37098-80EE-CDFB-1B9F-3224C39D5A8D}" dt="2025-08-13T19:08:47.318" v="12" actId="20577"/>
          <ac:spMkLst>
            <pc:docMk/>
            <pc:sldMk cId="2986489002" sldId="6033"/>
            <ac:spMk id="9" creationId="{BDF56666-0CA8-E1D0-5021-5343FCB30F4F}"/>
          </ac:spMkLst>
        </pc:spChg>
      </pc:sldChg>
      <pc:sldChg chg="ord">
        <pc:chgData name="Rhodes, Tara" userId="S::rhodes_t@cde.state.co.us::566307b0-1e17-4826-87e1-0feb85a922f2" providerId="AD" clId="Web-{36A37098-80EE-CDFB-1B9F-3224C39D5A8D}" dt="2025-08-13T19:37:14.576" v="303"/>
        <pc:sldMkLst>
          <pc:docMk/>
          <pc:sldMk cId="2276821023" sldId="6034"/>
        </pc:sldMkLst>
      </pc:sldChg>
      <pc:sldChg chg="del">
        <pc:chgData name="Rhodes, Tara" userId="S::rhodes_t@cde.state.co.us::566307b0-1e17-4826-87e1-0feb85a922f2" providerId="AD" clId="Web-{36A37098-80EE-CDFB-1B9F-3224C39D5A8D}" dt="2025-08-13T19:08:52.130" v="14"/>
        <pc:sldMkLst>
          <pc:docMk/>
          <pc:sldMk cId="3449664511" sldId="6035"/>
        </pc:sldMkLst>
      </pc:sldChg>
      <pc:sldChg chg="del">
        <pc:chgData name="Rhodes, Tara" userId="S::rhodes_t@cde.state.co.us::566307b0-1e17-4826-87e1-0feb85a922f2" providerId="AD" clId="Web-{36A37098-80EE-CDFB-1B9F-3224C39D5A8D}" dt="2025-08-13T19:08:52.115" v="13"/>
        <pc:sldMkLst>
          <pc:docMk/>
          <pc:sldMk cId="3221953652" sldId="6036"/>
        </pc:sldMkLst>
      </pc:sldChg>
      <pc:sldChg chg="del">
        <pc:chgData name="Rhodes, Tara" userId="S::rhodes_t@cde.state.co.us::566307b0-1e17-4826-87e1-0feb85a922f2" providerId="AD" clId="Web-{36A37098-80EE-CDFB-1B9F-3224C39D5A8D}" dt="2025-08-13T19:08:53.662" v="15"/>
        <pc:sldMkLst>
          <pc:docMk/>
          <pc:sldMk cId="1612150625" sldId="6037"/>
        </pc:sldMkLst>
      </pc:sldChg>
      <pc:sldChg chg="modSp">
        <pc:chgData name="Rhodes, Tara" userId="S::rhodes_t@cde.state.co.us::566307b0-1e17-4826-87e1-0feb85a922f2" providerId="AD" clId="Web-{36A37098-80EE-CDFB-1B9F-3224C39D5A8D}" dt="2025-08-13T20:04:19.936" v="2252" actId="20577"/>
        <pc:sldMkLst>
          <pc:docMk/>
          <pc:sldMk cId="1617499180" sldId="6038"/>
        </pc:sldMkLst>
        <pc:spChg chg="mod">
          <ac:chgData name="Rhodes, Tara" userId="S::rhodes_t@cde.state.co.us::566307b0-1e17-4826-87e1-0feb85a922f2" providerId="AD" clId="Web-{36A37098-80EE-CDFB-1B9F-3224C39D5A8D}" dt="2025-08-13T20:04:19.936" v="2252" actId="20577"/>
          <ac:spMkLst>
            <pc:docMk/>
            <pc:sldMk cId="1617499180" sldId="6038"/>
            <ac:spMk id="2" creationId="{56AF09E0-9892-DB96-2513-80F26A698251}"/>
          </ac:spMkLst>
        </pc:spChg>
        <pc:spChg chg="mod">
          <ac:chgData name="Rhodes, Tara" userId="S::rhodes_t@cde.state.co.us::566307b0-1e17-4826-87e1-0feb85a922f2" providerId="AD" clId="Web-{36A37098-80EE-CDFB-1B9F-3224C39D5A8D}" dt="2025-08-13T19:45:38.892" v="1359" actId="20577"/>
          <ac:spMkLst>
            <pc:docMk/>
            <pc:sldMk cId="1617499180" sldId="6038"/>
            <ac:spMk id="3" creationId="{3FA1FB83-6885-2B91-9427-20D60D731526}"/>
          </ac:spMkLst>
        </pc:spChg>
      </pc:sldChg>
      <pc:sldChg chg="modSp">
        <pc:chgData name="Rhodes, Tara" userId="S::rhodes_t@cde.state.co.us::566307b0-1e17-4826-87e1-0feb85a922f2" providerId="AD" clId="Web-{36A37098-80EE-CDFB-1B9F-3224C39D5A8D}" dt="2025-08-13T20:08:57.571" v="2367" actId="20577"/>
        <pc:sldMkLst>
          <pc:docMk/>
          <pc:sldMk cId="427757475" sldId="6039"/>
        </pc:sldMkLst>
        <pc:spChg chg="mod">
          <ac:chgData name="Rhodes, Tara" userId="S::rhodes_t@cde.state.co.us::566307b0-1e17-4826-87e1-0feb85a922f2" providerId="AD" clId="Web-{36A37098-80EE-CDFB-1B9F-3224C39D5A8D}" dt="2025-08-13T20:05:39.533" v="2279" actId="20577"/>
          <ac:spMkLst>
            <pc:docMk/>
            <pc:sldMk cId="427757475" sldId="6039"/>
            <ac:spMk id="2" creationId="{E2572B04-0B65-EA34-305E-87A8A35F3B5D}"/>
          </ac:spMkLst>
        </pc:spChg>
        <pc:spChg chg="mod">
          <ac:chgData name="Rhodes, Tara" userId="S::rhodes_t@cde.state.co.us::566307b0-1e17-4826-87e1-0feb85a922f2" providerId="AD" clId="Web-{36A37098-80EE-CDFB-1B9F-3224C39D5A8D}" dt="2025-08-13T20:08:57.571" v="2367" actId="20577"/>
          <ac:spMkLst>
            <pc:docMk/>
            <pc:sldMk cId="427757475" sldId="6039"/>
            <ac:spMk id="3" creationId="{9725E0D1-3A9F-8BC9-29F5-E8CBBBDD3E70}"/>
          </ac:spMkLst>
        </pc:spChg>
      </pc:sldChg>
      <pc:sldChg chg="modSp">
        <pc:chgData name="Rhodes, Tara" userId="S::rhodes_t@cde.state.co.us::566307b0-1e17-4826-87e1-0feb85a922f2" providerId="AD" clId="Web-{36A37098-80EE-CDFB-1B9F-3224C39D5A8D}" dt="2025-08-13T20:12:58.720" v="2560" actId="20577"/>
        <pc:sldMkLst>
          <pc:docMk/>
          <pc:sldMk cId="3683006635" sldId="6040"/>
        </pc:sldMkLst>
        <pc:spChg chg="mod">
          <ac:chgData name="Rhodes, Tara" userId="S::rhodes_t@cde.state.co.us::566307b0-1e17-4826-87e1-0feb85a922f2" providerId="AD" clId="Web-{36A37098-80EE-CDFB-1B9F-3224C39D5A8D}" dt="2025-08-13T20:12:58.720" v="2560" actId="20577"/>
          <ac:spMkLst>
            <pc:docMk/>
            <pc:sldMk cId="3683006635" sldId="6040"/>
            <ac:spMk id="3" creationId="{2CCC06CF-0BA4-FA3A-CB07-8C1CA9663DE9}"/>
          </ac:spMkLst>
        </pc:spChg>
      </pc:sldChg>
      <pc:sldChg chg="modSp">
        <pc:chgData name="Rhodes, Tara" userId="S::rhodes_t@cde.state.co.us::566307b0-1e17-4826-87e1-0feb85a922f2" providerId="AD" clId="Web-{36A37098-80EE-CDFB-1B9F-3224C39D5A8D}" dt="2025-08-13T20:13:19.611" v="2563" actId="20577"/>
        <pc:sldMkLst>
          <pc:docMk/>
          <pc:sldMk cId="2292808903" sldId="6041"/>
        </pc:sldMkLst>
        <pc:spChg chg="mod">
          <ac:chgData name="Rhodes, Tara" userId="S::rhodes_t@cde.state.co.us::566307b0-1e17-4826-87e1-0feb85a922f2" providerId="AD" clId="Web-{36A37098-80EE-CDFB-1B9F-3224C39D5A8D}" dt="2025-08-13T20:13:19.611" v="2563" actId="20577"/>
          <ac:spMkLst>
            <pc:docMk/>
            <pc:sldMk cId="2292808903" sldId="6041"/>
            <ac:spMk id="3" creationId="{16D64E37-C568-0E16-94E2-F6A88BB52F9B}"/>
          </ac:spMkLst>
        </pc:spChg>
      </pc:sldChg>
      <pc:sldChg chg="addSp delSp modSp new">
        <pc:chgData name="Rhodes, Tara" userId="S::rhodes_t@cde.state.co.us::566307b0-1e17-4826-87e1-0feb85a922f2" providerId="AD" clId="Web-{36A37098-80EE-CDFB-1B9F-3224C39D5A8D}" dt="2025-08-13T20:15:38.038" v="2608" actId="20577"/>
        <pc:sldMkLst>
          <pc:docMk/>
          <pc:sldMk cId="564747035" sldId="6063"/>
        </pc:sldMkLst>
        <pc:spChg chg="mod">
          <ac:chgData name="Rhodes, Tara" userId="S::rhodes_t@cde.state.co.us::566307b0-1e17-4826-87e1-0feb85a922f2" providerId="AD" clId="Web-{36A37098-80EE-CDFB-1B9F-3224C39D5A8D}" dt="2025-08-13T20:06:39.051" v="2324" actId="20577"/>
          <ac:spMkLst>
            <pc:docMk/>
            <pc:sldMk cId="564747035" sldId="6063"/>
            <ac:spMk id="2" creationId="{F6539BEF-99A8-F88D-1E36-898A5047ADE6}"/>
          </ac:spMkLst>
        </pc:spChg>
        <pc:spChg chg="del mod">
          <ac:chgData name="Rhodes, Tara" userId="S::rhodes_t@cde.state.co.us::566307b0-1e17-4826-87e1-0feb85a922f2" providerId="AD" clId="Web-{36A37098-80EE-CDFB-1B9F-3224C39D5A8D}" dt="2025-08-13T20:13:43.675" v="2566"/>
          <ac:spMkLst>
            <pc:docMk/>
            <pc:sldMk cId="564747035" sldId="6063"/>
            <ac:spMk id="3" creationId="{129142EB-5C3C-6909-4D10-559618C1A60D}"/>
          </ac:spMkLst>
        </pc:spChg>
        <pc:spChg chg="mod">
          <ac:chgData name="Rhodes, Tara" userId="S::rhodes_t@cde.state.co.us::566307b0-1e17-4826-87e1-0feb85a922f2" providerId="AD" clId="Web-{36A37098-80EE-CDFB-1B9F-3224C39D5A8D}" dt="2025-08-13T20:10:00.370" v="2404" actId="20577"/>
          <ac:spMkLst>
            <pc:docMk/>
            <pc:sldMk cId="564747035" sldId="6063"/>
            <ac:spMk id="5" creationId="{A3A54517-553D-FCBD-7E9C-8A457547F8B1}"/>
          </ac:spMkLst>
        </pc:spChg>
        <pc:spChg chg="mod">
          <ac:chgData name="Rhodes, Tara" userId="S::rhodes_t@cde.state.co.us::566307b0-1e17-4826-87e1-0feb85a922f2" providerId="AD" clId="Web-{36A37098-80EE-CDFB-1B9F-3224C39D5A8D}" dt="2025-08-13T20:10:05.480" v="2420" actId="20577"/>
          <ac:spMkLst>
            <pc:docMk/>
            <pc:sldMk cId="564747035" sldId="6063"/>
            <ac:spMk id="6" creationId="{C746FDC7-4C78-A958-8A1D-86019C48DFBC}"/>
          </ac:spMkLst>
        </pc:spChg>
        <pc:spChg chg="add mod">
          <ac:chgData name="Rhodes, Tara" userId="S::rhodes_t@cde.state.co.us::566307b0-1e17-4826-87e1-0feb85a922f2" providerId="AD" clId="Web-{36A37098-80EE-CDFB-1B9F-3224C39D5A8D}" dt="2025-08-13T20:15:38.038" v="2608" actId="20577"/>
          <ac:spMkLst>
            <pc:docMk/>
            <pc:sldMk cId="564747035" sldId="6063"/>
            <ac:spMk id="8" creationId="{249106E6-DD63-6AF1-0973-0898A174C81F}"/>
          </ac:spMkLst>
        </pc:spChg>
        <pc:spChg chg="add del">
          <ac:chgData name="Rhodes, Tara" userId="S::rhodes_t@cde.state.co.us::566307b0-1e17-4826-87e1-0feb85a922f2" providerId="AD" clId="Web-{36A37098-80EE-CDFB-1B9F-3224C39D5A8D}" dt="2025-08-13T20:13:59.394" v="2568"/>
          <ac:spMkLst>
            <pc:docMk/>
            <pc:sldMk cId="564747035" sldId="6063"/>
            <ac:spMk id="9" creationId="{7731D2CC-4541-B161-7750-40F6370BEB87}"/>
          </ac:spMkLst>
        </pc:spChg>
      </pc:sldChg>
      <pc:sldChg chg="modSp new del">
        <pc:chgData name="Rhodes, Tara" userId="S::rhodes_t@cde.state.co.us::566307b0-1e17-4826-87e1-0feb85a922f2" providerId="AD" clId="Web-{36A37098-80EE-CDFB-1B9F-3224C39D5A8D}" dt="2025-08-13T20:03:05.449" v="2250"/>
        <pc:sldMkLst>
          <pc:docMk/>
          <pc:sldMk cId="3513320261" sldId="6063"/>
        </pc:sldMkLst>
        <pc:spChg chg="mod">
          <ac:chgData name="Rhodes, Tara" userId="S::rhodes_t@cde.state.co.us::566307b0-1e17-4826-87e1-0feb85a922f2" providerId="AD" clId="Web-{36A37098-80EE-CDFB-1B9F-3224C39D5A8D}" dt="2025-08-13T19:45:49.580" v="1364" actId="20577"/>
          <ac:spMkLst>
            <pc:docMk/>
            <pc:sldMk cId="3513320261" sldId="6063"/>
            <ac:spMk id="2" creationId="{1B352BB7-8BB6-899B-C306-D1C31FB91A92}"/>
          </ac:spMkLst>
        </pc:spChg>
        <pc:spChg chg="mod">
          <ac:chgData name="Rhodes, Tara" userId="S::rhodes_t@cde.state.co.us::566307b0-1e17-4826-87e1-0feb85a922f2" providerId="AD" clId="Web-{36A37098-80EE-CDFB-1B9F-3224C39D5A8D}" dt="2025-08-13T20:03:01.886" v="2249" actId="20577"/>
          <ac:spMkLst>
            <pc:docMk/>
            <pc:sldMk cId="3513320261" sldId="6063"/>
            <ac:spMk id="3" creationId="{190A6FB6-57E2-8796-56F4-3D043F1C8DEF}"/>
          </ac:spMkLst>
        </pc:spChg>
        <pc:spChg chg="mod">
          <ac:chgData name="Rhodes, Tara" userId="S::rhodes_t@cde.state.co.us::566307b0-1e17-4826-87e1-0feb85a922f2" providerId="AD" clId="Web-{36A37098-80EE-CDFB-1B9F-3224C39D5A8D}" dt="2025-08-13T19:46:29.801" v="1381" actId="20577"/>
          <ac:spMkLst>
            <pc:docMk/>
            <pc:sldMk cId="3513320261" sldId="6063"/>
            <ac:spMk id="5" creationId="{B43993B9-6585-5147-C71D-1B6044DE1E29}"/>
          </ac:spMkLst>
        </pc:spChg>
        <pc:spChg chg="mod">
          <ac:chgData name="Rhodes, Tara" userId="S::rhodes_t@cde.state.co.us::566307b0-1e17-4826-87e1-0feb85a922f2" providerId="AD" clId="Web-{36A37098-80EE-CDFB-1B9F-3224C39D5A8D}" dt="2025-08-13T19:46:36.192" v="1396" actId="20577"/>
          <ac:spMkLst>
            <pc:docMk/>
            <pc:sldMk cId="3513320261" sldId="6063"/>
            <ac:spMk id="6" creationId="{5EB55EB1-7479-BD48-B397-AA4DB4A032EB}"/>
          </ac:spMkLst>
        </pc:spChg>
      </pc:sldChg>
      <pc:sldChg chg="modSp new">
        <pc:chgData name="Rhodes, Tara" userId="S::rhodes_t@cde.state.co.us::566307b0-1e17-4826-87e1-0feb85a922f2" providerId="AD" clId="Web-{36A37098-80EE-CDFB-1B9F-3224C39D5A8D}" dt="2025-08-13T20:12:35.391" v="2550" actId="20577"/>
        <pc:sldMkLst>
          <pc:docMk/>
          <pc:sldMk cId="3875854488" sldId="6064"/>
        </pc:sldMkLst>
        <pc:spChg chg="mod">
          <ac:chgData name="Rhodes, Tara" userId="S::rhodes_t@cde.state.co.us::566307b0-1e17-4826-87e1-0feb85a922f2" providerId="AD" clId="Web-{36A37098-80EE-CDFB-1B9F-3224C39D5A8D}" dt="2025-08-13T20:12:35.391" v="2550" actId="20577"/>
          <ac:spMkLst>
            <pc:docMk/>
            <pc:sldMk cId="3875854488" sldId="6064"/>
            <ac:spMk id="2" creationId="{5CD08D4C-8404-1163-1CF4-EDE042788E4F}"/>
          </ac:spMkLst>
        </pc:spChg>
        <pc:spChg chg="mod">
          <ac:chgData name="Rhodes, Tara" userId="S::rhodes_t@cde.state.co.us::566307b0-1e17-4826-87e1-0feb85a922f2" providerId="AD" clId="Web-{36A37098-80EE-CDFB-1B9F-3224C39D5A8D}" dt="2025-08-13T20:12:16" v="2493" actId="20577"/>
          <ac:spMkLst>
            <pc:docMk/>
            <pc:sldMk cId="3875854488" sldId="6064"/>
            <ac:spMk id="3" creationId="{633173E1-D33D-6C9B-E04A-094C9858C705}"/>
          </ac:spMkLst>
        </pc:spChg>
        <pc:spChg chg="mod">
          <ac:chgData name="Rhodes, Tara" userId="S::rhodes_t@cde.state.co.us::566307b0-1e17-4826-87e1-0feb85a922f2" providerId="AD" clId="Web-{36A37098-80EE-CDFB-1B9F-3224C39D5A8D}" dt="2025-08-13T20:12:22.875" v="2505" actId="20577"/>
          <ac:spMkLst>
            <pc:docMk/>
            <pc:sldMk cId="3875854488" sldId="6064"/>
            <ac:spMk id="5" creationId="{DB460A2D-5BC6-FA9D-B1E7-9C4DD25B9C34}"/>
          </ac:spMkLst>
        </pc:spChg>
        <pc:spChg chg="mod">
          <ac:chgData name="Rhodes, Tara" userId="S::rhodes_t@cde.state.co.us::566307b0-1e17-4826-87e1-0feb85a922f2" providerId="AD" clId="Web-{36A37098-80EE-CDFB-1B9F-3224C39D5A8D}" dt="2025-08-13T20:12:27.657" v="2528" actId="20577"/>
          <ac:spMkLst>
            <pc:docMk/>
            <pc:sldMk cId="3875854488" sldId="6064"/>
            <ac:spMk id="6" creationId="{9E5EAB72-A903-8648-C5FF-43E89BE87A6C}"/>
          </ac:spMkLst>
        </pc:spChg>
      </pc:sldChg>
    </pc:docChg>
  </pc:docChgLst>
  <pc:docChgLst>
    <pc:chgData name="Heitman, Lindsey" userId="a9773a47-99d2-4599-9377-6d37e9ec0bd3" providerId="ADAL" clId="{829F3D22-359A-4C1C-A0D2-57CE0EEAE978}"/>
    <pc:docChg chg="custSel addSld delSld modSld sldOrd">
      <pc:chgData name="Heitman, Lindsey" userId="a9773a47-99d2-4599-9377-6d37e9ec0bd3" providerId="ADAL" clId="{829F3D22-359A-4C1C-A0D2-57CE0EEAE978}" dt="2025-08-14T13:29:19.909" v="541"/>
      <pc:docMkLst>
        <pc:docMk/>
      </pc:docMkLst>
      <pc:sldChg chg="del">
        <pc:chgData name="Heitman, Lindsey" userId="a9773a47-99d2-4599-9377-6d37e9ec0bd3" providerId="ADAL" clId="{829F3D22-359A-4C1C-A0D2-57CE0EEAE978}" dt="2025-08-14T13:19:54.676" v="3" actId="2696"/>
        <pc:sldMkLst>
          <pc:docMk/>
          <pc:sldMk cId="515991887" sldId="5983"/>
        </pc:sldMkLst>
      </pc:sldChg>
      <pc:sldChg chg="del">
        <pc:chgData name="Heitman, Lindsey" userId="a9773a47-99d2-4599-9377-6d37e9ec0bd3" providerId="ADAL" clId="{829F3D22-359A-4C1C-A0D2-57CE0EEAE978}" dt="2025-08-14T13:19:46.777" v="1" actId="2696"/>
        <pc:sldMkLst>
          <pc:docMk/>
          <pc:sldMk cId="743490899" sldId="5985"/>
        </pc:sldMkLst>
      </pc:sldChg>
      <pc:sldChg chg="modSp add mod ord">
        <pc:chgData name="Heitman, Lindsey" userId="a9773a47-99d2-4599-9377-6d37e9ec0bd3" providerId="ADAL" clId="{829F3D22-359A-4C1C-A0D2-57CE0EEAE978}" dt="2025-08-14T13:29:19.909" v="541"/>
        <pc:sldMkLst>
          <pc:docMk/>
          <pc:sldMk cId="4102551744" sldId="5987"/>
        </pc:sldMkLst>
        <pc:spChg chg="mod">
          <ac:chgData name="Heitman, Lindsey" userId="a9773a47-99d2-4599-9377-6d37e9ec0bd3" providerId="ADAL" clId="{829F3D22-359A-4C1C-A0D2-57CE0EEAE978}" dt="2025-08-14T13:28:00.433" v="539" actId="20577"/>
          <ac:spMkLst>
            <pc:docMk/>
            <pc:sldMk cId="4102551744" sldId="5987"/>
            <ac:spMk id="3" creationId="{3DEA73ED-2669-1D66-86F8-91EFEBCE95A2}"/>
          </ac:spMkLst>
        </pc:spChg>
      </pc:sldChg>
      <pc:sldChg chg="modSp add mod">
        <pc:chgData name="Heitman, Lindsey" userId="a9773a47-99d2-4599-9377-6d37e9ec0bd3" providerId="ADAL" clId="{829F3D22-359A-4C1C-A0D2-57CE0EEAE978}" dt="2025-08-14T13:24:15.234" v="71" actId="14100"/>
        <pc:sldMkLst>
          <pc:docMk/>
          <pc:sldMk cId="374928744" sldId="5990"/>
        </pc:sldMkLst>
        <pc:spChg chg="mod">
          <ac:chgData name="Heitman, Lindsey" userId="a9773a47-99d2-4599-9377-6d37e9ec0bd3" providerId="ADAL" clId="{829F3D22-359A-4C1C-A0D2-57CE0EEAE978}" dt="2025-08-14T13:24:15.234" v="71" actId="14100"/>
          <ac:spMkLst>
            <pc:docMk/>
            <pc:sldMk cId="374928744" sldId="5990"/>
            <ac:spMk id="17" creationId="{C20BD2C7-5835-FB02-9816-6F49FF59B922}"/>
          </ac:spMkLst>
        </pc:spChg>
      </pc:sldChg>
      <pc:sldChg chg="modSp add mod">
        <pc:chgData name="Heitman, Lindsey" userId="a9773a47-99d2-4599-9377-6d37e9ec0bd3" providerId="ADAL" clId="{829F3D22-359A-4C1C-A0D2-57CE0EEAE978}" dt="2025-08-14T13:21:48.144" v="33" actId="13244"/>
        <pc:sldMkLst>
          <pc:docMk/>
          <pc:sldMk cId="4025617885" sldId="5991"/>
        </pc:sldMkLst>
        <pc:spChg chg="ord">
          <ac:chgData name="Heitman, Lindsey" userId="a9773a47-99d2-4599-9377-6d37e9ec0bd3" providerId="ADAL" clId="{829F3D22-359A-4C1C-A0D2-57CE0EEAE978}" dt="2025-08-14T13:21:48.144" v="33" actId="13244"/>
          <ac:spMkLst>
            <pc:docMk/>
            <pc:sldMk cId="4025617885" sldId="5991"/>
            <ac:spMk id="4" creationId="{9849F355-E84E-110D-1E5B-381BF89169AF}"/>
          </ac:spMkLst>
        </pc:spChg>
        <pc:picChg chg="mod">
          <ac:chgData name="Heitman, Lindsey" userId="a9773a47-99d2-4599-9377-6d37e9ec0bd3" providerId="ADAL" clId="{829F3D22-359A-4C1C-A0D2-57CE0EEAE978}" dt="2025-08-14T13:21:39.895" v="32" actId="13244"/>
          <ac:picMkLst>
            <pc:docMk/>
            <pc:sldMk cId="4025617885" sldId="5991"/>
            <ac:picMk id="1029" creationId="{5C2C6471-6FAA-25C9-080A-1E8E200DC063}"/>
          </ac:picMkLst>
        </pc:picChg>
      </pc:sldChg>
      <pc:sldChg chg="del">
        <pc:chgData name="Heitman, Lindsey" userId="a9773a47-99d2-4599-9377-6d37e9ec0bd3" providerId="ADAL" clId="{829F3D22-359A-4C1C-A0D2-57CE0EEAE978}" dt="2025-08-14T13:19:50.790" v="2" actId="2696"/>
        <pc:sldMkLst>
          <pc:docMk/>
          <pc:sldMk cId="806143515" sldId="6052"/>
        </pc:sldMkLst>
      </pc:sldChg>
      <pc:sldChg chg="add">
        <pc:chgData name="Heitman, Lindsey" userId="a9773a47-99d2-4599-9377-6d37e9ec0bd3" providerId="ADAL" clId="{829F3D22-359A-4C1C-A0D2-57CE0EEAE978}" dt="2025-08-14T13:19:41.504" v="0"/>
        <pc:sldMkLst>
          <pc:docMk/>
          <pc:sldMk cId="938182431" sldId="6071"/>
        </pc:sldMkLst>
      </pc:sldChg>
    </pc:docChg>
  </pc:docChgLst>
  <pc:docChgLst>
    <pc:chgData name="Ward, Reagan" userId="27291eb4-8241-4961-9e69-8c66e34cc5b0" providerId="ADAL" clId="{346ECD8A-93DB-4745-A118-E971794283A0}"/>
    <pc:docChg chg="undo custSel addSld delSld modSld">
      <pc:chgData name="Ward, Reagan" userId="27291eb4-8241-4961-9e69-8c66e34cc5b0" providerId="ADAL" clId="{346ECD8A-93DB-4745-A118-E971794283A0}" dt="2025-08-14T14:35:57.584" v="1975" actId="2165"/>
      <pc:docMkLst>
        <pc:docMk/>
      </pc:docMkLst>
      <pc:sldChg chg="modSp mod">
        <pc:chgData name="Ward, Reagan" userId="27291eb4-8241-4961-9e69-8c66e34cc5b0" providerId="ADAL" clId="{346ECD8A-93DB-4745-A118-E971794283A0}" dt="2025-08-12T12:38:49.289" v="1" actId="20577"/>
        <pc:sldMkLst>
          <pc:docMk/>
          <pc:sldMk cId="3044915438" sldId="256"/>
        </pc:sldMkLst>
        <pc:spChg chg="mod">
          <ac:chgData name="Ward, Reagan" userId="27291eb4-8241-4961-9e69-8c66e34cc5b0" providerId="ADAL" clId="{346ECD8A-93DB-4745-A118-E971794283A0}" dt="2025-08-12T12:38:49.289" v="1" actId="20577"/>
          <ac:spMkLst>
            <pc:docMk/>
            <pc:sldMk cId="3044915438" sldId="256"/>
            <ac:spMk id="2" creationId="{00000000-0000-0000-0000-000000000000}"/>
          </ac:spMkLst>
        </pc:spChg>
      </pc:sldChg>
      <pc:sldChg chg="modSp mod">
        <pc:chgData name="Ward, Reagan" userId="27291eb4-8241-4961-9e69-8c66e34cc5b0" providerId="ADAL" clId="{346ECD8A-93DB-4745-A118-E971794283A0}" dt="2025-08-12T21:47:52.558" v="226" actId="20577"/>
        <pc:sldMkLst>
          <pc:docMk/>
          <pc:sldMk cId="1212467416" sldId="261"/>
        </pc:sldMkLst>
        <pc:graphicFrameChg chg="modGraphic">
          <ac:chgData name="Ward, Reagan" userId="27291eb4-8241-4961-9e69-8c66e34cc5b0" providerId="ADAL" clId="{346ECD8A-93DB-4745-A118-E971794283A0}" dt="2025-08-12T21:47:52.558" v="226" actId="20577"/>
          <ac:graphicFrameMkLst>
            <pc:docMk/>
            <pc:sldMk cId="1212467416" sldId="261"/>
            <ac:graphicFrameMk id="5" creationId="{9C3641C5-EC4F-D3EA-E4A2-8ABB597C5BAA}"/>
          </ac:graphicFrameMkLst>
        </pc:graphicFrameChg>
      </pc:sldChg>
      <pc:sldChg chg="modSp mod">
        <pc:chgData name="Ward, Reagan" userId="27291eb4-8241-4961-9e69-8c66e34cc5b0" providerId="ADAL" clId="{346ECD8A-93DB-4745-A118-E971794283A0}" dt="2025-08-13T22:44:02.180" v="710" actId="14734"/>
        <pc:sldMkLst>
          <pc:docMk/>
          <pc:sldMk cId="3227145924" sldId="5097"/>
        </pc:sldMkLst>
        <pc:graphicFrameChg chg="mod modGraphic">
          <ac:chgData name="Ward, Reagan" userId="27291eb4-8241-4961-9e69-8c66e34cc5b0" providerId="ADAL" clId="{346ECD8A-93DB-4745-A118-E971794283A0}" dt="2025-08-13T22:44:02.180" v="710" actId="14734"/>
          <ac:graphicFrameMkLst>
            <pc:docMk/>
            <pc:sldMk cId="3227145924" sldId="5097"/>
            <ac:graphicFrameMk id="7" creationId="{2864BB53-F741-4FFC-0348-1AC10AD60EEB}"/>
          </ac:graphicFrameMkLst>
        </pc:graphicFrameChg>
      </pc:sldChg>
      <pc:sldChg chg="modSp mod">
        <pc:chgData name="Ward, Reagan" userId="27291eb4-8241-4961-9e69-8c66e34cc5b0" providerId="ADAL" clId="{346ECD8A-93DB-4745-A118-E971794283A0}" dt="2025-08-14T14:34:50.665" v="1971" actId="20577"/>
        <pc:sldMkLst>
          <pc:docMk/>
          <pc:sldMk cId="1037917088" sldId="5098"/>
        </pc:sldMkLst>
        <pc:graphicFrameChg chg="mod modGraphic">
          <ac:chgData name="Ward, Reagan" userId="27291eb4-8241-4961-9e69-8c66e34cc5b0" providerId="ADAL" clId="{346ECD8A-93DB-4745-A118-E971794283A0}" dt="2025-08-14T14:34:50.665" v="1971" actId="20577"/>
          <ac:graphicFrameMkLst>
            <pc:docMk/>
            <pc:sldMk cId="1037917088" sldId="5098"/>
            <ac:graphicFrameMk id="5" creationId="{5E4612F7-68C6-57CA-E918-38EF641F73CF}"/>
          </ac:graphicFrameMkLst>
        </pc:graphicFrameChg>
      </pc:sldChg>
      <pc:sldChg chg="modSp add mod">
        <pc:chgData name="Ward, Reagan" userId="27291eb4-8241-4961-9e69-8c66e34cc5b0" providerId="ADAL" clId="{346ECD8A-93DB-4745-A118-E971794283A0}" dt="2025-08-13T23:27:15.676" v="1713" actId="5793"/>
        <pc:sldMkLst>
          <pc:docMk/>
          <pc:sldMk cId="794275993" sldId="5416"/>
        </pc:sldMkLst>
        <pc:spChg chg="mod">
          <ac:chgData name="Ward, Reagan" userId="27291eb4-8241-4961-9e69-8c66e34cc5b0" providerId="ADAL" clId="{346ECD8A-93DB-4745-A118-E971794283A0}" dt="2025-08-13T23:27:03.594" v="1681" actId="20577"/>
          <ac:spMkLst>
            <pc:docMk/>
            <pc:sldMk cId="794275993" sldId="5416"/>
            <ac:spMk id="9" creationId="{E629D08D-0862-A990-348E-E0C3CB1AA69E}"/>
          </ac:spMkLst>
        </pc:spChg>
        <pc:spChg chg="mod">
          <ac:chgData name="Ward, Reagan" userId="27291eb4-8241-4961-9e69-8c66e34cc5b0" providerId="ADAL" clId="{346ECD8A-93DB-4745-A118-E971794283A0}" dt="2025-08-13T23:27:15.676" v="1713" actId="5793"/>
          <ac:spMkLst>
            <pc:docMk/>
            <pc:sldMk cId="794275993" sldId="5416"/>
            <ac:spMk id="11" creationId="{27F5BE03-B291-E94C-3DAF-8370278906D9}"/>
          </ac:spMkLst>
        </pc:spChg>
      </pc:sldChg>
      <pc:sldChg chg="del">
        <pc:chgData name="Ward, Reagan" userId="27291eb4-8241-4961-9e69-8c66e34cc5b0" providerId="ADAL" clId="{346ECD8A-93DB-4745-A118-E971794283A0}" dt="2025-08-13T23:26:46.631" v="1592" actId="47"/>
        <pc:sldMkLst>
          <pc:docMk/>
          <pc:sldMk cId="3343705851" sldId="5418"/>
        </pc:sldMkLst>
      </pc:sldChg>
      <pc:sldChg chg="modSp mod">
        <pc:chgData name="Ward, Reagan" userId="27291eb4-8241-4961-9e69-8c66e34cc5b0" providerId="ADAL" clId="{346ECD8A-93DB-4745-A118-E971794283A0}" dt="2025-08-14T14:35:57.584" v="1975" actId="2165"/>
        <pc:sldMkLst>
          <pc:docMk/>
          <pc:sldMk cId="500438566" sldId="5672"/>
        </pc:sldMkLst>
        <pc:graphicFrameChg chg="mod modGraphic">
          <ac:chgData name="Ward, Reagan" userId="27291eb4-8241-4961-9e69-8c66e34cc5b0" providerId="ADAL" clId="{346ECD8A-93DB-4745-A118-E971794283A0}" dt="2025-08-14T14:35:57.584" v="1975" actId="2165"/>
          <ac:graphicFrameMkLst>
            <pc:docMk/>
            <pc:sldMk cId="500438566" sldId="5672"/>
            <ac:graphicFrameMk id="5" creationId="{5E4612F7-68C6-57CA-E918-38EF641F73CF}"/>
          </ac:graphicFrameMkLst>
        </pc:graphicFrameChg>
      </pc:sldChg>
      <pc:sldChg chg="mod modShow">
        <pc:chgData name="Ward, Reagan" userId="27291eb4-8241-4961-9e69-8c66e34cc5b0" providerId="ADAL" clId="{346ECD8A-93DB-4745-A118-E971794283A0}" dt="2025-08-12T21:50:59.967" v="464" actId="729"/>
        <pc:sldMkLst>
          <pc:docMk/>
          <pc:sldMk cId="1039088137" sldId="5841"/>
        </pc:sldMkLst>
      </pc:sldChg>
      <pc:sldChg chg="modSp mod modShow">
        <pc:chgData name="Ward, Reagan" userId="27291eb4-8241-4961-9e69-8c66e34cc5b0" providerId="ADAL" clId="{346ECD8A-93DB-4745-A118-E971794283A0}" dt="2025-08-12T21:48:05.881" v="228" actId="2165"/>
        <pc:sldMkLst>
          <pc:docMk/>
          <pc:sldMk cId="4151373932" sldId="5891"/>
        </pc:sldMkLst>
        <pc:graphicFrameChg chg="modGraphic">
          <ac:chgData name="Ward, Reagan" userId="27291eb4-8241-4961-9e69-8c66e34cc5b0" providerId="ADAL" clId="{346ECD8A-93DB-4745-A118-E971794283A0}" dt="2025-08-12T21:48:05.881" v="228" actId="2165"/>
          <ac:graphicFrameMkLst>
            <pc:docMk/>
            <pc:sldMk cId="4151373932" sldId="5891"/>
            <ac:graphicFrameMk id="11" creationId="{5DE48798-D7E0-31A8-866A-903461F57BA2}"/>
          </ac:graphicFrameMkLst>
        </pc:graphicFrameChg>
      </pc:sldChg>
      <pc:sldChg chg="mod modShow">
        <pc:chgData name="Ward, Reagan" userId="27291eb4-8241-4961-9e69-8c66e34cc5b0" providerId="ADAL" clId="{346ECD8A-93DB-4745-A118-E971794283A0}" dt="2025-08-12T21:51:55.203" v="571" actId="729"/>
        <pc:sldMkLst>
          <pc:docMk/>
          <pc:sldMk cId="2055979038" sldId="5901"/>
        </pc:sldMkLst>
      </pc:sldChg>
      <pc:sldChg chg="mod modShow">
        <pc:chgData name="Ward, Reagan" userId="27291eb4-8241-4961-9e69-8c66e34cc5b0" providerId="ADAL" clId="{346ECD8A-93DB-4745-A118-E971794283A0}" dt="2025-08-12T21:51:55.203" v="571" actId="729"/>
        <pc:sldMkLst>
          <pc:docMk/>
          <pc:sldMk cId="584765294" sldId="5973"/>
        </pc:sldMkLst>
      </pc:sldChg>
      <pc:sldChg chg="mod modShow">
        <pc:chgData name="Ward, Reagan" userId="27291eb4-8241-4961-9e69-8c66e34cc5b0" providerId="ADAL" clId="{346ECD8A-93DB-4745-A118-E971794283A0}" dt="2025-08-12T21:51:55.203" v="571" actId="729"/>
        <pc:sldMkLst>
          <pc:docMk/>
          <pc:sldMk cId="515991887" sldId="5983"/>
        </pc:sldMkLst>
      </pc:sldChg>
      <pc:sldChg chg="mod modShow">
        <pc:chgData name="Ward, Reagan" userId="27291eb4-8241-4961-9e69-8c66e34cc5b0" providerId="ADAL" clId="{346ECD8A-93DB-4745-A118-E971794283A0}" dt="2025-08-12T21:51:55.203" v="571" actId="729"/>
        <pc:sldMkLst>
          <pc:docMk/>
          <pc:sldMk cId="1890162367" sldId="5984"/>
        </pc:sldMkLst>
      </pc:sldChg>
      <pc:sldChg chg="mod modShow">
        <pc:chgData name="Ward, Reagan" userId="27291eb4-8241-4961-9e69-8c66e34cc5b0" providerId="ADAL" clId="{346ECD8A-93DB-4745-A118-E971794283A0}" dt="2025-08-12T21:51:55.203" v="571" actId="729"/>
        <pc:sldMkLst>
          <pc:docMk/>
          <pc:sldMk cId="743490899" sldId="5985"/>
        </pc:sldMkLst>
      </pc:sldChg>
      <pc:sldChg chg="modSp mod">
        <pc:chgData name="Ward, Reagan" userId="27291eb4-8241-4961-9e69-8c66e34cc5b0" providerId="ADAL" clId="{346ECD8A-93DB-4745-A118-E971794283A0}" dt="2025-08-14T13:53:28.066" v="1781" actId="179"/>
        <pc:sldMkLst>
          <pc:docMk/>
          <pc:sldMk cId="374928744" sldId="5990"/>
        </pc:sldMkLst>
        <pc:spChg chg="mod">
          <ac:chgData name="Ward, Reagan" userId="27291eb4-8241-4961-9e69-8c66e34cc5b0" providerId="ADAL" clId="{346ECD8A-93DB-4745-A118-E971794283A0}" dt="2025-08-14T13:53:28.066" v="1781" actId="179"/>
          <ac:spMkLst>
            <pc:docMk/>
            <pc:sldMk cId="374928744" sldId="5990"/>
            <ac:spMk id="8" creationId="{C7286512-64F3-D8D2-C3EA-0BB9159C73F0}"/>
          </ac:spMkLst>
        </pc:spChg>
        <pc:spChg chg="mod">
          <ac:chgData name="Ward, Reagan" userId="27291eb4-8241-4961-9e69-8c66e34cc5b0" providerId="ADAL" clId="{346ECD8A-93DB-4745-A118-E971794283A0}" dt="2025-08-14T13:53:04.495" v="1776" actId="20577"/>
          <ac:spMkLst>
            <pc:docMk/>
            <pc:sldMk cId="374928744" sldId="5990"/>
            <ac:spMk id="15" creationId="{FC0298FD-8182-9502-BE21-9B80D8501015}"/>
          </ac:spMkLst>
        </pc:spChg>
        <pc:spChg chg="mod">
          <ac:chgData name="Ward, Reagan" userId="27291eb4-8241-4961-9e69-8c66e34cc5b0" providerId="ADAL" clId="{346ECD8A-93DB-4745-A118-E971794283A0}" dt="2025-08-14T13:52:42.707" v="1765" actId="14100"/>
          <ac:spMkLst>
            <pc:docMk/>
            <pc:sldMk cId="374928744" sldId="5990"/>
            <ac:spMk id="17" creationId="{C20BD2C7-5835-FB02-9816-6F49FF59B922}"/>
          </ac:spMkLst>
        </pc:spChg>
      </pc:sldChg>
      <pc:sldChg chg="modSp mod">
        <pc:chgData name="Ward, Reagan" userId="27291eb4-8241-4961-9e69-8c66e34cc5b0" providerId="ADAL" clId="{346ECD8A-93DB-4745-A118-E971794283A0}" dt="2025-08-14T13:54:38.802" v="1805" actId="14100"/>
        <pc:sldMkLst>
          <pc:docMk/>
          <pc:sldMk cId="4025617885" sldId="5991"/>
        </pc:sldMkLst>
        <pc:spChg chg="mod">
          <ac:chgData name="Ward, Reagan" userId="27291eb4-8241-4961-9e69-8c66e34cc5b0" providerId="ADAL" clId="{346ECD8A-93DB-4745-A118-E971794283A0}" dt="2025-08-14T13:53:40.605" v="1782" actId="14100"/>
          <ac:spMkLst>
            <pc:docMk/>
            <pc:sldMk cId="4025617885" sldId="5991"/>
            <ac:spMk id="2" creationId="{2866DD13-5F3E-C2BD-2413-B3315AC03984}"/>
          </ac:spMkLst>
        </pc:spChg>
        <pc:spChg chg="mod">
          <ac:chgData name="Ward, Reagan" userId="27291eb4-8241-4961-9e69-8c66e34cc5b0" providerId="ADAL" clId="{346ECD8A-93DB-4745-A118-E971794283A0}" dt="2025-08-14T13:54:38.802" v="1805" actId="14100"/>
          <ac:spMkLst>
            <pc:docMk/>
            <pc:sldMk cId="4025617885" sldId="5991"/>
            <ac:spMk id="3" creationId="{B6D8EE60-6EB9-EA65-DA7B-50CA6C7BFBA6}"/>
          </ac:spMkLst>
        </pc:spChg>
        <pc:picChg chg="mod">
          <ac:chgData name="Ward, Reagan" userId="27291eb4-8241-4961-9e69-8c66e34cc5b0" providerId="ADAL" clId="{346ECD8A-93DB-4745-A118-E971794283A0}" dt="2025-08-14T13:54:17.363" v="1802" actId="1076"/>
          <ac:picMkLst>
            <pc:docMk/>
            <pc:sldMk cId="4025617885" sldId="5991"/>
            <ac:picMk id="1029" creationId="{5C2C6471-6FAA-25C9-080A-1E8E200DC063}"/>
          </ac:picMkLst>
        </pc:picChg>
      </pc:sldChg>
      <pc:sldChg chg="modSp mod modShow">
        <pc:chgData name="Ward, Reagan" userId="27291eb4-8241-4961-9e69-8c66e34cc5b0" providerId="ADAL" clId="{346ECD8A-93DB-4745-A118-E971794283A0}" dt="2025-08-14T14:10:29.920" v="1867" actId="27918"/>
        <pc:sldMkLst>
          <pc:docMk/>
          <pc:sldMk cId="2742721405" sldId="6006"/>
        </pc:sldMkLst>
        <pc:spChg chg="mod">
          <ac:chgData name="Ward, Reagan" userId="27291eb4-8241-4961-9e69-8c66e34cc5b0" providerId="ADAL" clId="{346ECD8A-93DB-4745-A118-E971794283A0}" dt="2025-08-14T14:09:36.275" v="1865" actId="20577"/>
          <ac:spMkLst>
            <pc:docMk/>
            <pc:sldMk cId="2742721405" sldId="6006"/>
            <ac:spMk id="2" creationId="{D75B77D1-0703-95ED-B0CE-8CC9140CF3E3}"/>
          </ac:spMkLst>
        </pc:spChg>
        <pc:spChg chg="mod">
          <ac:chgData name="Ward, Reagan" userId="27291eb4-8241-4961-9e69-8c66e34cc5b0" providerId="ADAL" clId="{346ECD8A-93DB-4745-A118-E971794283A0}" dt="2025-08-13T23:10:57.383" v="1536" actId="20577"/>
          <ac:spMkLst>
            <pc:docMk/>
            <pc:sldMk cId="2742721405" sldId="6006"/>
            <ac:spMk id="21" creationId="{396B0DEE-5E80-4647-08EA-963140AC0E29}"/>
          </ac:spMkLst>
        </pc:spChg>
        <pc:graphicFrameChg chg="mod">
          <ac:chgData name="Ward, Reagan" userId="27291eb4-8241-4961-9e69-8c66e34cc5b0" providerId="ADAL" clId="{346ECD8A-93DB-4745-A118-E971794283A0}" dt="2025-08-13T23:22:20.268" v="1590"/>
          <ac:graphicFrameMkLst>
            <pc:docMk/>
            <pc:sldMk cId="2742721405" sldId="6006"/>
            <ac:graphicFrameMk id="20" creationId="{89EAA90C-DDD8-6734-4FDB-62BF34120A68}"/>
          </ac:graphicFrameMkLst>
        </pc:graphicFrameChg>
      </pc:sldChg>
      <pc:sldChg chg="mod modShow">
        <pc:chgData name="Ward, Reagan" userId="27291eb4-8241-4961-9e69-8c66e34cc5b0" providerId="ADAL" clId="{346ECD8A-93DB-4745-A118-E971794283A0}" dt="2025-08-12T21:51:03.686" v="465" actId="729"/>
        <pc:sldMkLst>
          <pc:docMk/>
          <pc:sldMk cId="3941247781" sldId="6007"/>
        </pc:sldMkLst>
      </pc:sldChg>
      <pc:sldChg chg="mod modShow">
        <pc:chgData name="Ward, Reagan" userId="27291eb4-8241-4961-9e69-8c66e34cc5b0" providerId="ADAL" clId="{346ECD8A-93DB-4745-A118-E971794283A0}" dt="2025-08-12T21:51:55.203" v="571" actId="729"/>
        <pc:sldMkLst>
          <pc:docMk/>
          <pc:sldMk cId="1878440181" sldId="6015"/>
        </pc:sldMkLst>
      </pc:sldChg>
      <pc:sldChg chg="mod modShow">
        <pc:chgData name="Ward, Reagan" userId="27291eb4-8241-4961-9e69-8c66e34cc5b0" providerId="ADAL" clId="{346ECD8A-93DB-4745-A118-E971794283A0}" dt="2025-08-12T21:51:55.203" v="571" actId="729"/>
        <pc:sldMkLst>
          <pc:docMk/>
          <pc:sldMk cId="3871401798" sldId="6017"/>
        </pc:sldMkLst>
      </pc:sldChg>
      <pc:sldChg chg="addSp modSp mod modShow">
        <pc:chgData name="Ward, Reagan" userId="27291eb4-8241-4961-9e69-8c66e34cc5b0" providerId="ADAL" clId="{346ECD8A-93DB-4745-A118-E971794283A0}" dt="2025-08-13T23:20:41.487" v="1579" actId="13244"/>
        <pc:sldMkLst>
          <pc:docMk/>
          <pc:sldMk cId="3884409985" sldId="6022"/>
        </pc:sldMkLst>
        <pc:spChg chg="mod">
          <ac:chgData name="Ward, Reagan" userId="27291eb4-8241-4961-9e69-8c66e34cc5b0" providerId="ADAL" clId="{346ECD8A-93DB-4745-A118-E971794283A0}" dt="2025-08-12T21:49:22.110" v="281" actId="20577"/>
          <ac:spMkLst>
            <pc:docMk/>
            <pc:sldMk cId="3884409985" sldId="6022"/>
            <ac:spMk id="2" creationId="{53C4D3ED-5C4C-8877-0156-8C4B1A76A0A0}"/>
          </ac:spMkLst>
        </pc:spChg>
        <pc:spChg chg="mod">
          <ac:chgData name="Ward, Reagan" userId="27291eb4-8241-4961-9e69-8c66e34cc5b0" providerId="ADAL" clId="{346ECD8A-93DB-4745-A118-E971794283A0}" dt="2025-08-12T21:49:46.387" v="286" actId="207"/>
          <ac:spMkLst>
            <pc:docMk/>
            <pc:sldMk cId="3884409985" sldId="6022"/>
            <ac:spMk id="3" creationId="{A6B9D2CA-E433-2E27-35A4-3B863B3912CE}"/>
          </ac:spMkLst>
        </pc:spChg>
        <pc:spChg chg="add mod ord">
          <ac:chgData name="Ward, Reagan" userId="27291eb4-8241-4961-9e69-8c66e34cc5b0" providerId="ADAL" clId="{346ECD8A-93DB-4745-A118-E971794283A0}" dt="2025-08-13T23:20:41.487" v="1579" actId="13244"/>
          <ac:spMkLst>
            <pc:docMk/>
            <pc:sldMk cId="3884409985" sldId="6022"/>
            <ac:spMk id="5" creationId="{54F0F8AF-8156-2A02-1DCA-E51E53063FE6}"/>
          </ac:spMkLst>
        </pc:spChg>
      </pc:sldChg>
      <pc:sldChg chg="del">
        <pc:chgData name="Ward, Reagan" userId="27291eb4-8241-4961-9e69-8c66e34cc5b0" providerId="ADAL" clId="{346ECD8A-93DB-4745-A118-E971794283A0}" dt="2025-08-12T12:38:56.235" v="2" actId="47"/>
        <pc:sldMkLst>
          <pc:docMk/>
          <pc:sldMk cId="2543893515" sldId="6026"/>
        </pc:sldMkLst>
      </pc:sldChg>
      <pc:sldChg chg="mod modShow">
        <pc:chgData name="Ward, Reagan" userId="27291eb4-8241-4961-9e69-8c66e34cc5b0" providerId="ADAL" clId="{346ECD8A-93DB-4745-A118-E971794283A0}" dt="2025-08-12T21:51:55.203" v="571" actId="729"/>
        <pc:sldMkLst>
          <pc:docMk/>
          <pc:sldMk cId="104248470" sldId="6028"/>
        </pc:sldMkLst>
      </pc:sldChg>
      <pc:sldChg chg="mod modShow">
        <pc:chgData name="Ward, Reagan" userId="27291eb4-8241-4961-9e69-8c66e34cc5b0" providerId="ADAL" clId="{346ECD8A-93DB-4745-A118-E971794283A0}" dt="2025-08-12T21:52:27.887" v="639" actId="729"/>
        <pc:sldMkLst>
          <pc:docMk/>
          <pc:sldMk cId="939174803" sldId="6032"/>
        </pc:sldMkLst>
      </pc:sldChg>
      <pc:sldChg chg="mod modShow">
        <pc:chgData name="Ward, Reagan" userId="27291eb4-8241-4961-9e69-8c66e34cc5b0" providerId="ADAL" clId="{346ECD8A-93DB-4745-A118-E971794283A0}" dt="2025-08-12T21:52:27.887" v="639" actId="729"/>
        <pc:sldMkLst>
          <pc:docMk/>
          <pc:sldMk cId="2986489002" sldId="6033"/>
        </pc:sldMkLst>
      </pc:sldChg>
      <pc:sldChg chg="mod modShow">
        <pc:chgData name="Ward, Reagan" userId="27291eb4-8241-4961-9e69-8c66e34cc5b0" providerId="ADAL" clId="{346ECD8A-93DB-4745-A118-E971794283A0}" dt="2025-08-12T21:52:27.887" v="639" actId="729"/>
        <pc:sldMkLst>
          <pc:docMk/>
          <pc:sldMk cId="2276821023" sldId="6034"/>
        </pc:sldMkLst>
      </pc:sldChg>
      <pc:sldChg chg="mod modShow">
        <pc:chgData name="Ward, Reagan" userId="27291eb4-8241-4961-9e69-8c66e34cc5b0" providerId="ADAL" clId="{346ECD8A-93DB-4745-A118-E971794283A0}" dt="2025-08-12T21:52:27.887" v="639" actId="729"/>
        <pc:sldMkLst>
          <pc:docMk/>
          <pc:sldMk cId="3449664511" sldId="6035"/>
        </pc:sldMkLst>
      </pc:sldChg>
      <pc:sldChg chg="mod modShow">
        <pc:chgData name="Ward, Reagan" userId="27291eb4-8241-4961-9e69-8c66e34cc5b0" providerId="ADAL" clId="{346ECD8A-93DB-4745-A118-E971794283A0}" dt="2025-08-12T21:52:27.887" v="639" actId="729"/>
        <pc:sldMkLst>
          <pc:docMk/>
          <pc:sldMk cId="3221953652" sldId="6036"/>
        </pc:sldMkLst>
      </pc:sldChg>
      <pc:sldChg chg="mod modShow">
        <pc:chgData name="Ward, Reagan" userId="27291eb4-8241-4961-9e69-8c66e34cc5b0" providerId="ADAL" clId="{346ECD8A-93DB-4745-A118-E971794283A0}" dt="2025-08-12T21:52:27.887" v="639" actId="729"/>
        <pc:sldMkLst>
          <pc:docMk/>
          <pc:sldMk cId="1612150625" sldId="6037"/>
        </pc:sldMkLst>
      </pc:sldChg>
      <pc:sldChg chg="mod modShow">
        <pc:chgData name="Ward, Reagan" userId="27291eb4-8241-4961-9e69-8c66e34cc5b0" providerId="ADAL" clId="{346ECD8A-93DB-4745-A118-E971794283A0}" dt="2025-08-12T21:52:27.887" v="639" actId="729"/>
        <pc:sldMkLst>
          <pc:docMk/>
          <pc:sldMk cId="1617499180" sldId="6038"/>
        </pc:sldMkLst>
      </pc:sldChg>
      <pc:sldChg chg="modSp mod modShow">
        <pc:chgData name="Ward, Reagan" userId="27291eb4-8241-4961-9e69-8c66e34cc5b0" providerId="ADAL" clId="{346ECD8A-93DB-4745-A118-E971794283A0}" dt="2025-08-14T13:48:57.721" v="1716" actId="14100"/>
        <pc:sldMkLst>
          <pc:docMk/>
          <pc:sldMk cId="427757475" sldId="6039"/>
        </pc:sldMkLst>
        <pc:spChg chg="mod">
          <ac:chgData name="Ward, Reagan" userId="27291eb4-8241-4961-9e69-8c66e34cc5b0" providerId="ADAL" clId="{346ECD8A-93DB-4745-A118-E971794283A0}" dt="2025-08-14T13:48:57.721" v="1716" actId="14100"/>
          <ac:spMkLst>
            <pc:docMk/>
            <pc:sldMk cId="427757475" sldId="6039"/>
            <ac:spMk id="2" creationId="{E2572B04-0B65-EA34-305E-87A8A35F3B5D}"/>
          </ac:spMkLst>
        </pc:spChg>
      </pc:sldChg>
      <pc:sldChg chg="mod modShow">
        <pc:chgData name="Ward, Reagan" userId="27291eb4-8241-4961-9e69-8c66e34cc5b0" providerId="ADAL" clId="{346ECD8A-93DB-4745-A118-E971794283A0}" dt="2025-08-12T21:52:27.887" v="639" actId="729"/>
        <pc:sldMkLst>
          <pc:docMk/>
          <pc:sldMk cId="3683006635" sldId="6040"/>
        </pc:sldMkLst>
      </pc:sldChg>
      <pc:sldChg chg="mod modShow">
        <pc:chgData name="Ward, Reagan" userId="27291eb4-8241-4961-9e69-8c66e34cc5b0" providerId="ADAL" clId="{346ECD8A-93DB-4745-A118-E971794283A0}" dt="2025-08-12T21:52:27.887" v="639" actId="729"/>
        <pc:sldMkLst>
          <pc:docMk/>
          <pc:sldMk cId="2292808903" sldId="6041"/>
        </pc:sldMkLst>
      </pc:sldChg>
      <pc:sldChg chg="del mod modShow">
        <pc:chgData name="Ward, Reagan" userId="27291eb4-8241-4961-9e69-8c66e34cc5b0" providerId="ADAL" clId="{346ECD8A-93DB-4745-A118-E971794283A0}" dt="2025-08-12T21:48:50.014" v="231" actId="2696"/>
        <pc:sldMkLst>
          <pc:docMk/>
          <pc:sldMk cId="316211964" sldId="6046"/>
        </pc:sldMkLst>
      </pc:sldChg>
      <pc:sldChg chg="del mod modShow">
        <pc:chgData name="Ward, Reagan" userId="27291eb4-8241-4961-9e69-8c66e34cc5b0" providerId="ADAL" clId="{346ECD8A-93DB-4745-A118-E971794283A0}" dt="2025-08-12T21:48:20.905" v="230" actId="2696"/>
        <pc:sldMkLst>
          <pc:docMk/>
          <pc:sldMk cId="3144674310" sldId="6047"/>
        </pc:sldMkLst>
      </pc:sldChg>
      <pc:sldChg chg="del mod modShow">
        <pc:chgData name="Ward, Reagan" userId="27291eb4-8241-4961-9e69-8c66e34cc5b0" providerId="ADAL" clId="{346ECD8A-93DB-4745-A118-E971794283A0}" dt="2025-08-12T21:48:20.905" v="230" actId="2696"/>
        <pc:sldMkLst>
          <pc:docMk/>
          <pc:sldMk cId="2408610779" sldId="6048"/>
        </pc:sldMkLst>
      </pc:sldChg>
      <pc:sldChg chg="modSp mod modShow">
        <pc:chgData name="Ward, Reagan" userId="27291eb4-8241-4961-9e69-8c66e34cc5b0" providerId="ADAL" clId="{346ECD8A-93DB-4745-A118-E971794283A0}" dt="2025-08-14T14:32:12.910" v="1877" actId="13244"/>
        <pc:sldMkLst>
          <pc:docMk/>
          <pc:sldMk cId="1995566072" sldId="6049"/>
        </pc:sldMkLst>
        <pc:spChg chg="ord">
          <ac:chgData name="Ward, Reagan" userId="27291eb4-8241-4961-9e69-8c66e34cc5b0" providerId="ADAL" clId="{346ECD8A-93DB-4745-A118-E971794283A0}" dt="2025-08-14T14:31:56.351" v="1873" actId="13244"/>
          <ac:spMkLst>
            <pc:docMk/>
            <pc:sldMk cId="1995566072" sldId="6049"/>
            <ac:spMk id="2" creationId="{FB23F73D-2D75-1819-7C50-1022C4FC5453}"/>
          </ac:spMkLst>
        </pc:spChg>
        <pc:spChg chg="ord">
          <ac:chgData name="Ward, Reagan" userId="27291eb4-8241-4961-9e69-8c66e34cc5b0" providerId="ADAL" clId="{346ECD8A-93DB-4745-A118-E971794283A0}" dt="2025-08-14T14:32:10.862" v="1876" actId="13244"/>
          <ac:spMkLst>
            <pc:docMk/>
            <pc:sldMk cId="1995566072" sldId="6049"/>
            <ac:spMk id="4" creationId="{DA0BB7EC-C4A6-1656-0B32-957F0DD177A7}"/>
          </ac:spMkLst>
        </pc:spChg>
        <pc:spChg chg="ord">
          <ac:chgData name="Ward, Reagan" userId="27291eb4-8241-4961-9e69-8c66e34cc5b0" providerId="ADAL" clId="{346ECD8A-93DB-4745-A118-E971794283A0}" dt="2025-08-14T14:32:12.910" v="1877" actId="13244"/>
          <ac:spMkLst>
            <pc:docMk/>
            <pc:sldMk cId="1995566072" sldId="6049"/>
            <ac:spMk id="5" creationId="{3F52E857-D341-C621-FE69-596823A663FB}"/>
          </ac:spMkLst>
        </pc:spChg>
        <pc:spChg chg="ord">
          <ac:chgData name="Ward, Reagan" userId="27291eb4-8241-4961-9e69-8c66e34cc5b0" providerId="ADAL" clId="{346ECD8A-93DB-4745-A118-E971794283A0}" dt="2025-08-14T14:31:58.450" v="1874" actId="13244"/>
          <ac:spMkLst>
            <pc:docMk/>
            <pc:sldMk cId="1995566072" sldId="6049"/>
            <ac:spMk id="8" creationId="{A274C1EC-322E-699F-957E-10A0717254FD}"/>
          </ac:spMkLst>
        </pc:spChg>
        <pc:picChg chg="ord">
          <ac:chgData name="Ward, Reagan" userId="27291eb4-8241-4961-9e69-8c66e34cc5b0" providerId="ADAL" clId="{346ECD8A-93DB-4745-A118-E971794283A0}" dt="2025-08-13T23:21:00.593" v="1581" actId="13244"/>
          <ac:picMkLst>
            <pc:docMk/>
            <pc:sldMk cId="1995566072" sldId="6049"/>
            <ac:picMk id="7" creationId="{AB52322C-3A91-4FDA-95F3-DA7F9E7F7969}"/>
          </ac:picMkLst>
        </pc:picChg>
        <pc:picChg chg="ord">
          <ac:chgData name="Ward, Reagan" userId="27291eb4-8241-4961-9e69-8c66e34cc5b0" providerId="ADAL" clId="{346ECD8A-93DB-4745-A118-E971794283A0}" dt="2025-08-14T14:32:00.702" v="1875" actId="13244"/>
          <ac:picMkLst>
            <pc:docMk/>
            <pc:sldMk cId="1995566072" sldId="6049"/>
            <ac:picMk id="9" creationId="{54452476-7988-D61E-4C6B-94DBE7D7AB83}"/>
          </ac:picMkLst>
        </pc:picChg>
      </pc:sldChg>
      <pc:sldChg chg="mod modShow">
        <pc:chgData name="Ward, Reagan" userId="27291eb4-8241-4961-9e69-8c66e34cc5b0" providerId="ADAL" clId="{346ECD8A-93DB-4745-A118-E971794283A0}" dt="2025-08-12T21:51:55.203" v="571" actId="729"/>
        <pc:sldMkLst>
          <pc:docMk/>
          <pc:sldMk cId="992648375" sldId="6050"/>
        </pc:sldMkLst>
      </pc:sldChg>
      <pc:sldChg chg="del mod modShow">
        <pc:chgData name="Ward, Reagan" userId="27291eb4-8241-4961-9e69-8c66e34cc5b0" providerId="ADAL" clId="{346ECD8A-93DB-4745-A118-E971794283A0}" dt="2025-08-12T21:48:20.905" v="230" actId="2696"/>
        <pc:sldMkLst>
          <pc:docMk/>
          <pc:sldMk cId="856167909" sldId="6051"/>
        </pc:sldMkLst>
      </pc:sldChg>
      <pc:sldChg chg="mod modShow">
        <pc:chgData name="Ward, Reagan" userId="27291eb4-8241-4961-9e69-8c66e34cc5b0" providerId="ADAL" clId="{346ECD8A-93DB-4745-A118-E971794283A0}" dt="2025-08-12T21:51:55.203" v="571" actId="729"/>
        <pc:sldMkLst>
          <pc:docMk/>
          <pc:sldMk cId="806143515" sldId="6052"/>
        </pc:sldMkLst>
      </pc:sldChg>
      <pc:sldChg chg="addSp delSp modSp new mod modClrScheme chgLayout">
        <pc:chgData name="Ward, Reagan" userId="27291eb4-8241-4961-9e69-8c66e34cc5b0" providerId="ADAL" clId="{346ECD8A-93DB-4745-A118-E971794283A0}" dt="2025-08-12T21:51:23.375" v="495" actId="20577"/>
        <pc:sldMkLst>
          <pc:docMk/>
          <pc:sldMk cId="3115641727" sldId="6053"/>
        </pc:sldMkLst>
        <pc:spChg chg="mod ord">
          <ac:chgData name="Ward, Reagan" userId="27291eb4-8241-4961-9e69-8c66e34cc5b0" providerId="ADAL" clId="{346ECD8A-93DB-4745-A118-E971794283A0}" dt="2025-08-12T21:51:11.113" v="469" actId="700"/>
          <ac:spMkLst>
            <pc:docMk/>
            <pc:sldMk cId="3115641727" sldId="6053"/>
            <ac:spMk id="4" creationId="{30BDC9EA-70E8-9F1C-B46E-AEFFD64B2BD3}"/>
          </ac:spMkLst>
        </pc:spChg>
        <pc:spChg chg="add mod ord">
          <ac:chgData name="Ward, Reagan" userId="27291eb4-8241-4961-9e69-8c66e34cc5b0" providerId="ADAL" clId="{346ECD8A-93DB-4745-A118-E971794283A0}" dt="2025-08-12T21:51:20.853" v="484" actId="20577"/>
          <ac:spMkLst>
            <pc:docMk/>
            <pc:sldMk cId="3115641727" sldId="6053"/>
            <ac:spMk id="5" creationId="{D7D25C87-59B8-424B-D799-64630481364C}"/>
          </ac:spMkLst>
        </pc:spChg>
        <pc:spChg chg="add mod ord">
          <ac:chgData name="Ward, Reagan" userId="27291eb4-8241-4961-9e69-8c66e34cc5b0" providerId="ADAL" clId="{346ECD8A-93DB-4745-A118-E971794283A0}" dt="2025-08-12T21:51:23.375" v="495" actId="20577"/>
          <ac:spMkLst>
            <pc:docMk/>
            <pc:sldMk cId="3115641727" sldId="6053"/>
            <ac:spMk id="6" creationId="{2442AA6F-000D-1E06-FDC7-FBCD6CDE5F15}"/>
          </ac:spMkLst>
        </pc:spChg>
      </pc:sldChg>
      <pc:sldChg chg="addSp delSp modSp new mod modClrScheme chgLayout">
        <pc:chgData name="Ward, Reagan" userId="27291eb4-8241-4961-9e69-8c66e34cc5b0" providerId="ADAL" clId="{346ECD8A-93DB-4745-A118-E971794283A0}" dt="2025-08-13T23:20:20.633" v="1577" actId="962"/>
        <pc:sldMkLst>
          <pc:docMk/>
          <pc:sldMk cId="2643916489" sldId="6054"/>
        </pc:sldMkLst>
        <pc:spChg chg="mod ord">
          <ac:chgData name="Ward, Reagan" userId="27291eb4-8241-4961-9e69-8c66e34cc5b0" providerId="ADAL" clId="{346ECD8A-93DB-4745-A118-E971794283A0}" dt="2025-08-12T21:51:26.378" v="496" actId="700"/>
          <ac:spMkLst>
            <pc:docMk/>
            <pc:sldMk cId="2643916489" sldId="6054"/>
            <ac:spMk id="4" creationId="{4EAD5F9C-8262-F695-BEC8-6D66F9C91F8E}"/>
          </ac:spMkLst>
        </pc:spChg>
        <pc:spChg chg="add mod ord">
          <ac:chgData name="Ward, Reagan" userId="27291eb4-8241-4961-9e69-8c66e34cc5b0" providerId="ADAL" clId="{346ECD8A-93DB-4745-A118-E971794283A0}" dt="2025-08-12T21:51:26.378" v="496" actId="700"/>
          <ac:spMkLst>
            <pc:docMk/>
            <pc:sldMk cId="2643916489" sldId="6054"/>
            <ac:spMk id="5" creationId="{7BE6194E-FF67-10B5-86F5-157FF4563450}"/>
          </ac:spMkLst>
        </pc:spChg>
        <pc:spChg chg="add mod ord">
          <ac:chgData name="Ward, Reagan" userId="27291eb4-8241-4961-9e69-8c66e34cc5b0" providerId="ADAL" clId="{346ECD8A-93DB-4745-A118-E971794283A0}" dt="2025-08-12T21:51:26.378" v="496" actId="700"/>
          <ac:spMkLst>
            <pc:docMk/>
            <pc:sldMk cId="2643916489" sldId="6054"/>
            <ac:spMk id="6" creationId="{5DEF4CF9-7756-8CF9-44F8-808D8D67EF47}"/>
          </ac:spMkLst>
        </pc:spChg>
        <pc:picChg chg="mod">
          <ac:chgData name="Ward, Reagan" userId="27291eb4-8241-4961-9e69-8c66e34cc5b0" providerId="ADAL" clId="{346ECD8A-93DB-4745-A118-E971794283A0}" dt="2025-08-13T23:20:20.633" v="1577" actId="962"/>
          <ac:picMkLst>
            <pc:docMk/>
            <pc:sldMk cId="2643916489" sldId="6054"/>
            <ac:picMk id="3" creationId="{3E40F1E8-CD0A-A4EF-E067-5CF9551CB9D3}"/>
          </ac:picMkLst>
        </pc:picChg>
      </pc:sldChg>
      <pc:sldChg chg="modSp new mod">
        <pc:chgData name="Ward, Reagan" userId="27291eb4-8241-4961-9e69-8c66e34cc5b0" providerId="ADAL" clId="{346ECD8A-93DB-4745-A118-E971794283A0}" dt="2025-08-12T21:51:35.796" v="537" actId="20577"/>
        <pc:sldMkLst>
          <pc:docMk/>
          <pc:sldMk cId="2052911192" sldId="6055"/>
        </pc:sldMkLst>
        <pc:spChg chg="mod">
          <ac:chgData name="Ward, Reagan" userId="27291eb4-8241-4961-9e69-8c66e34cc5b0" providerId="ADAL" clId="{346ECD8A-93DB-4745-A118-E971794283A0}" dt="2025-08-12T21:51:35.796" v="537" actId="20577"/>
          <ac:spMkLst>
            <pc:docMk/>
            <pc:sldMk cId="2052911192" sldId="6055"/>
            <ac:spMk id="2" creationId="{BDCFEDFF-67CB-54A5-6B59-5606DFC5016D}"/>
          </ac:spMkLst>
        </pc:spChg>
      </pc:sldChg>
      <pc:sldChg chg="modSp add mod">
        <pc:chgData name="Ward, Reagan" userId="27291eb4-8241-4961-9e69-8c66e34cc5b0" providerId="ADAL" clId="{346ECD8A-93DB-4745-A118-E971794283A0}" dt="2025-08-12T21:51:43.249" v="554" actId="20577"/>
        <pc:sldMkLst>
          <pc:docMk/>
          <pc:sldMk cId="3038176183" sldId="6056"/>
        </pc:sldMkLst>
        <pc:spChg chg="mod">
          <ac:chgData name="Ward, Reagan" userId="27291eb4-8241-4961-9e69-8c66e34cc5b0" providerId="ADAL" clId="{346ECD8A-93DB-4745-A118-E971794283A0}" dt="2025-08-12T21:51:43.249" v="554" actId="20577"/>
          <ac:spMkLst>
            <pc:docMk/>
            <pc:sldMk cId="3038176183" sldId="6056"/>
            <ac:spMk id="5" creationId="{5E28EB12-DD4E-C641-B966-73DE80CEB9B6}"/>
          </ac:spMkLst>
        </pc:spChg>
      </pc:sldChg>
      <pc:sldChg chg="modSp add mod">
        <pc:chgData name="Ward, Reagan" userId="27291eb4-8241-4961-9e69-8c66e34cc5b0" providerId="ADAL" clId="{346ECD8A-93DB-4745-A118-E971794283A0}" dt="2025-08-14T02:34:44.510" v="1715" actId="962"/>
        <pc:sldMkLst>
          <pc:docMk/>
          <pc:sldMk cId="1721693706" sldId="6057"/>
        </pc:sldMkLst>
        <pc:picChg chg="mod">
          <ac:chgData name="Ward, Reagan" userId="27291eb4-8241-4961-9e69-8c66e34cc5b0" providerId="ADAL" clId="{346ECD8A-93DB-4745-A118-E971794283A0}" dt="2025-08-14T02:34:44.510" v="1715" actId="962"/>
          <ac:picMkLst>
            <pc:docMk/>
            <pc:sldMk cId="1721693706" sldId="6057"/>
            <ac:picMk id="16" creationId="{AD46F47A-D841-BFB1-EC8F-C43689B450D2}"/>
          </ac:picMkLst>
        </pc:picChg>
      </pc:sldChg>
      <pc:sldChg chg="modSp add mod">
        <pc:chgData name="Ward, Reagan" userId="27291eb4-8241-4961-9e69-8c66e34cc5b0" providerId="ADAL" clId="{346ECD8A-93DB-4745-A118-E971794283A0}" dt="2025-08-12T21:51:48.475" v="570" actId="20577"/>
        <pc:sldMkLst>
          <pc:docMk/>
          <pc:sldMk cId="2467024805" sldId="6058"/>
        </pc:sldMkLst>
      </pc:sldChg>
      <pc:sldChg chg="addSp delSp modSp new mod modClrScheme chgLayout">
        <pc:chgData name="Ward, Reagan" userId="27291eb4-8241-4961-9e69-8c66e34cc5b0" providerId="ADAL" clId="{346ECD8A-93DB-4745-A118-E971794283A0}" dt="2025-08-12T21:52:12.851" v="610" actId="20577"/>
        <pc:sldMkLst>
          <pc:docMk/>
          <pc:sldMk cId="3649918678" sldId="6059"/>
        </pc:sldMkLst>
        <pc:spChg chg="mod ord">
          <ac:chgData name="Ward, Reagan" userId="27291eb4-8241-4961-9e69-8c66e34cc5b0" providerId="ADAL" clId="{346ECD8A-93DB-4745-A118-E971794283A0}" dt="2025-08-12T21:52:02.561" v="575" actId="700"/>
          <ac:spMkLst>
            <pc:docMk/>
            <pc:sldMk cId="3649918678" sldId="6059"/>
            <ac:spMk id="4" creationId="{B9EB94EA-9C79-E257-4770-E59AD3F29417}"/>
          </ac:spMkLst>
        </pc:spChg>
        <pc:spChg chg="add mod ord">
          <ac:chgData name="Ward, Reagan" userId="27291eb4-8241-4961-9e69-8c66e34cc5b0" providerId="ADAL" clId="{346ECD8A-93DB-4745-A118-E971794283A0}" dt="2025-08-12T21:52:07.229" v="594" actId="20577"/>
          <ac:spMkLst>
            <pc:docMk/>
            <pc:sldMk cId="3649918678" sldId="6059"/>
            <ac:spMk id="5" creationId="{39DFC0D9-DEBC-3BB9-C2F0-BE1BBB150892}"/>
          </ac:spMkLst>
        </pc:spChg>
        <pc:spChg chg="add mod ord">
          <ac:chgData name="Ward, Reagan" userId="27291eb4-8241-4961-9e69-8c66e34cc5b0" providerId="ADAL" clId="{346ECD8A-93DB-4745-A118-E971794283A0}" dt="2025-08-12T21:52:12.851" v="610" actId="20577"/>
          <ac:spMkLst>
            <pc:docMk/>
            <pc:sldMk cId="3649918678" sldId="6059"/>
            <ac:spMk id="6" creationId="{356B4541-5CAA-1E61-13D8-39499686137D}"/>
          </ac:spMkLst>
        </pc:spChg>
      </pc:sldChg>
      <pc:sldChg chg="addSp delSp modSp new mod modClrScheme chgLayout">
        <pc:chgData name="Ward, Reagan" userId="27291eb4-8241-4961-9e69-8c66e34cc5b0" providerId="ADAL" clId="{346ECD8A-93DB-4745-A118-E971794283A0}" dt="2025-08-14T14:32:25.292" v="1879" actId="13244"/>
        <pc:sldMkLst>
          <pc:docMk/>
          <pc:sldMk cId="1045446463" sldId="6060"/>
        </pc:sldMkLst>
        <pc:spChg chg="mod ord">
          <ac:chgData name="Ward, Reagan" userId="27291eb4-8241-4961-9e69-8c66e34cc5b0" providerId="ADAL" clId="{346ECD8A-93DB-4745-A118-E971794283A0}" dt="2025-08-12T21:52:15.653" v="611" actId="700"/>
          <ac:spMkLst>
            <pc:docMk/>
            <pc:sldMk cId="1045446463" sldId="6060"/>
            <ac:spMk id="4" creationId="{A406C74A-41C4-4907-C529-3AC2E2691B7D}"/>
          </ac:spMkLst>
        </pc:spChg>
        <pc:spChg chg="add mod ord">
          <ac:chgData name="Ward, Reagan" userId="27291eb4-8241-4961-9e69-8c66e34cc5b0" providerId="ADAL" clId="{346ECD8A-93DB-4745-A118-E971794283A0}" dt="2025-08-12T21:52:15.653" v="611" actId="700"/>
          <ac:spMkLst>
            <pc:docMk/>
            <pc:sldMk cId="1045446463" sldId="6060"/>
            <ac:spMk id="5" creationId="{264A59BD-A5EA-2157-1B62-715347B80E6A}"/>
          </ac:spMkLst>
        </pc:spChg>
        <pc:spChg chg="add mod ord">
          <ac:chgData name="Ward, Reagan" userId="27291eb4-8241-4961-9e69-8c66e34cc5b0" providerId="ADAL" clId="{346ECD8A-93DB-4745-A118-E971794283A0}" dt="2025-08-12T21:52:15.653" v="611" actId="700"/>
          <ac:spMkLst>
            <pc:docMk/>
            <pc:sldMk cId="1045446463" sldId="6060"/>
            <ac:spMk id="7" creationId="{15B21D7E-6A54-B82D-BD8A-F21A65913D9B}"/>
          </ac:spMkLst>
        </pc:spChg>
        <pc:spChg chg="add mod ord">
          <ac:chgData name="Ward, Reagan" userId="27291eb4-8241-4961-9e69-8c66e34cc5b0" providerId="ADAL" clId="{346ECD8A-93DB-4745-A118-E971794283A0}" dt="2025-08-12T21:52:15.653" v="611" actId="700"/>
          <ac:spMkLst>
            <pc:docMk/>
            <pc:sldMk cId="1045446463" sldId="6060"/>
            <ac:spMk id="8" creationId="{714C9006-8839-B4B9-16E5-E526513FEFF3}"/>
          </ac:spMkLst>
        </pc:spChg>
        <pc:spChg chg="mod ord">
          <ac:chgData name="Ward, Reagan" userId="27291eb4-8241-4961-9e69-8c66e34cc5b0" providerId="ADAL" clId="{346ECD8A-93DB-4745-A118-E971794283A0}" dt="2025-08-14T14:32:25.292" v="1879" actId="13244"/>
          <ac:spMkLst>
            <pc:docMk/>
            <pc:sldMk cId="1045446463" sldId="6060"/>
            <ac:spMk id="12" creationId="{00AFD944-2ABC-528D-474B-E701A17A1E52}"/>
          </ac:spMkLst>
        </pc:spChg>
        <pc:picChg chg="ord">
          <ac:chgData name="Ward, Reagan" userId="27291eb4-8241-4961-9e69-8c66e34cc5b0" providerId="ADAL" clId="{346ECD8A-93DB-4745-A118-E971794283A0}" dt="2025-08-14T14:32:23.963" v="1878" actId="13244"/>
          <ac:picMkLst>
            <pc:docMk/>
            <pc:sldMk cId="1045446463" sldId="6060"/>
            <ac:picMk id="9" creationId="{7482F07C-7121-52F2-B98D-6800CE97F32C}"/>
          </ac:picMkLst>
        </pc:picChg>
      </pc:sldChg>
      <pc:sldChg chg="modSp new mod">
        <pc:chgData name="Ward, Reagan" userId="27291eb4-8241-4961-9e69-8c66e34cc5b0" providerId="ADAL" clId="{346ECD8A-93DB-4745-A118-E971794283A0}" dt="2025-08-14T14:08:08.570" v="1862" actId="20577"/>
        <pc:sldMkLst>
          <pc:docMk/>
          <pc:sldMk cId="3459037104" sldId="6061"/>
        </pc:sldMkLst>
        <pc:spChg chg="mod">
          <ac:chgData name="Ward, Reagan" userId="27291eb4-8241-4961-9e69-8c66e34cc5b0" providerId="ADAL" clId="{346ECD8A-93DB-4745-A118-E971794283A0}" dt="2025-08-12T21:52:20.664" v="638" actId="20577"/>
          <ac:spMkLst>
            <pc:docMk/>
            <pc:sldMk cId="3459037104" sldId="6061"/>
            <ac:spMk id="2" creationId="{8DDF5CE9-4E06-3655-4CC8-0E6C7F4D0B97}"/>
          </ac:spMkLst>
        </pc:spChg>
        <pc:spChg chg="mod">
          <ac:chgData name="Ward, Reagan" userId="27291eb4-8241-4961-9e69-8c66e34cc5b0" providerId="ADAL" clId="{346ECD8A-93DB-4745-A118-E971794283A0}" dt="2025-08-14T14:08:08.570" v="1862" actId="20577"/>
          <ac:spMkLst>
            <pc:docMk/>
            <pc:sldMk cId="3459037104" sldId="6061"/>
            <ac:spMk id="3" creationId="{CD8E52F5-68E7-32AD-871A-ADC58A4C6EEA}"/>
          </ac:spMkLst>
        </pc:spChg>
      </pc:sldChg>
      <pc:sldChg chg="modSp mod">
        <pc:chgData name="Ward, Reagan" userId="27291eb4-8241-4961-9e69-8c66e34cc5b0" providerId="ADAL" clId="{346ECD8A-93DB-4745-A118-E971794283A0}" dt="2025-08-13T23:20:16.646" v="1576" actId="962"/>
        <pc:sldMkLst>
          <pc:docMk/>
          <pc:sldMk cId="2097664448" sldId="6065"/>
        </pc:sldMkLst>
        <pc:picChg chg="mod">
          <ac:chgData name="Ward, Reagan" userId="27291eb4-8241-4961-9e69-8c66e34cc5b0" providerId="ADAL" clId="{346ECD8A-93DB-4745-A118-E971794283A0}" dt="2025-08-13T23:20:16.646" v="1576" actId="962"/>
          <ac:picMkLst>
            <pc:docMk/>
            <pc:sldMk cId="2097664448" sldId="6065"/>
            <ac:picMk id="3" creationId="{9DD66BB5-4BA2-66CF-0749-55F87E3BE18B}"/>
          </ac:picMkLst>
        </pc:picChg>
      </pc:sldChg>
      <pc:sldChg chg="addSp modSp mod">
        <pc:chgData name="Ward, Reagan" userId="27291eb4-8241-4961-9e69-8c66e34cc5b0" providerId="ADAL" clId="{346ECD8A-93DB-4745-A118-E971794283A0}" dt="2025-08-14T14:32:34.426" v="1881" actId="13244"/>
        <pc:sldMkLst>
          <pc:docMk/>
          <pc:sldMk cId="1276200465" sldId="6067"/>
        </pc:sldMkLst>
        <pc:spChg chg="add mod ord">
          <ac:chgData name="Ward, Reagan" userId="27291eb4-8241-4961-9e69-8c66e34cc5b0" providerId="ADAL" clId="{346ECD8A-93DB-4745-A118-E971794283A0}" dt="2025-08-14T14:32:34.426" v="1881" actId="13244"/>
          <ac:spMkLst>
            <pc:docMk/>
            <pc:sldMk cId="1276200465" sldId="6067"/>
            <ac:spMk id="2" creationId="{49292D0C-18CB-67CE-9C5E-0816986A915B}"/>
          </ac:spMkLst>
        </pc:spChg>
        <pc:picChg chg="ord">
          <ac:chgData name="Ward, Reagan" userId="27291eb4-8241-4961-9e69-8c66e34cc5b0" providerId="ADAL" clId="{346ECD8A-93DB-4745-A118-E971794283A0}" dt="2025-08-14T14:32:32.888" v="1880" actId="13244"/>
          <ac:picMkLst>
            <pc:docMk/>
            <pc:sldMk cId="1276200465" sldId="6067"/>
            <ac:picMk id="9" creationId="{B3DD4C2C-A79E-9F77-C905-2B55D3B992CC}"/>
          </ac:picMkLst>
        </pc:picChg>
      </pc:sldChg>
      <pc:sldChg chg="addSp modSp mod">
        <pc:chgData name="Ward, Reagan" userId="27291eb4-8241-4961-9e69-8c66e34cc5b0" providerId="ADAL" clId="{346ECD8A-93DB-4745-A118-E971794283A0}" dt="2025-08-14T14:32:44.308" v="1883" actId="13244"/>
        <pc:sldMkLst>
          <pc:docMk/>
          <pc:sldMk cId="2762713642" sldId="6068"/>
        </pc:sldMkLst>
        <pc:spChg chg="add mod ord">
          <ac:chgData name="Ward, Reagan" userId="27291eb4-8241-4961-9e69-8c66e34cc5b0" providerId="ADAL" clId="{346ECD8A-93DB-4745-A118-E971794283A0}" dt="2025-08-14T14:32:44.308" v="1883" actId="13244"/>
          <ac:spMkLst>
            <pc:docMk/>
            <pc:sldMk cId="2762713642" sldId="6068"/>
            <ac:spMk id="2" creationId="{56BAC469-E73D-1400-D9DB-50743A551F47}"/>
          </ac:spMkLst>
        </pc:spChg>
        <pc:picChg chg="ord">
          <ac:chgData name="Ward, Reagan" userId="27291eb4-8241-4961-9e69-8c66e34cc5b0" providerId="ADAL" clId="{346ECD8A-93DB-4745-A118-E971794283A0}" dt="2025-08-14T14:32:43.173" v="1882" actId="13244"/>
          <ac:picMkLst>
            <pc:docMk/>
            <pc:sldMk cId="2762713642" sldId="6068"/>
            <ac:picMk id="12" creationId="{2D1D8005-8E5D-AD38-C3D5-36A14B436FED}"/>
          </ac:picMkLst>
        </pc:picChg>
      </pc:sldChg>
      <pc:sldChg chg="addSp delSp modSp new mod modClrScheme chgLayout">
        <pc:chgData name="Ward, Reagan" userId="27291eb4-8241-4961-9e69-8c66e34cc5b0" providerId="ADAL" clId="{346ECD8A-93DB-4745-A118-E971794283A0}" dt="2025-08-13T23:20:48.257" v="1580" actId="13244"/>
        <pc:sldMkLst>
          <pc:docMk/>
          <pc:sldMk cId="2056160711" sldId="6069"/>
        </pc:sldMkLst>
        <pc:spChg chg="del mod ord">
          <ac:chgData name="Ward, Reagan" userId="27291eb4-8241-4961-9e69-8c66e34cc5b0" providerId="ADAL" clId="{346ECD8A-93DB-4745-A118-E971794283A0}" dt="2025-08-13T22:45:29.997" v="712" actId="700"/>
          <ac:spMkLst>
            <pc:docMk/>
            <pc:sldMk cId="2056160711" sldId="6069"/>
            <ac:spMk id="2" creationId="{0FCD0948-BCD1-3DA9-7EDB-740783065F14}"/>
          </ac:spMkLst>
        </pc:spChg>
        <pc:spChg chg="del mod ord">
          <ac:chgData name="Ward, Reagan" userId="27291eb4-8241-4961-9e69-8c66e34cc5b0" providerId="ADAL" clId="{346ECD8A-93DB-4745-A118-E971794283A0}" dt="2025-08-13T22:45:29.997" v="712" actId="700"/>
          <ac:spMkLst>
            <pc:docMk/>
            <pc:sldMk cId="2056160711" sldId="6069"/>
            <ac:spMk id="3" creationId="{7E90FD5E-326C-ED53-D07A-053016EABE46}"/>
          </ac:spMkLst>
        </pc:spChg>
        <pc:spChg chg="mod ord">
          <ac:chgData name="Ward, Reagan" userId="27291eb4-8241-4961-9e69-8c66e34cc5b0" providerId="ADAL" clId="{346ECD8A-93DB-4745-A118-E971794283A0}" dt="2025-08-13T23:20:48.257" v="1580" actId="13244"/>
          <ac:spMkLst>
            <pc:docMk/>
            <pc:sldMk cId="2056160711" sldId="6069"/>
            <ac:spMk id="4" creationId="{5D3EB151-65DA-6407-337A-349F2B58100A}"/>
          </ac:spMkLst>
        </pc:spChg>
        <pc:spChg chg="del mod ord">
          <ac:chgData name="Ward, Reagan" userId="27291eb4-8241-4961-9e69-8c66e34cc5b0" providerId="ADAL" clId="{346ECD8A-93DB-4745-A118-E971794283A0}" dt="2025-08-13T22:45:29.997" v="712" actId="700"/>
          <ac:spMkLst>
            <pc:docMk/>
            <pc:sldMk cId="2056160711" sldId="6069"/>
            <ac:spMk id="5" creationId="{949CC699-D6F1-A9B1-0406-67D6835F198F}"/>
          </ac:spMkLst>
        </pc:spChg>
        <pc:spChg chg="del mod ord">
          <ac:chgData name="Ward, Reagan" userId="27291eb4-8241-4961-9e69-8c66e34cc5b0" providerId="ADAL" clId="{346ECD8A-93DB-4745-A118-E971794283A0}" dt="2025-08-13T22:45:29.997" v="712" actId="700"/>
          <ac:spMkLst>
            <pc:docMk/>
            <pc:sldMk cId="2056160711" sldId="6069"/>
            <ac:spMk id="6" creationId="{C8F337D5-7B60-C710-D72A-AC3F497E9F10}"/>
          </ac:spMkLst>
        </pc:spChg>
        <pc:spChg chg="add mod ord">
          <ac:chgData name="Ward, Reagan" userId="27291eb4-8241-4961-9e69-8c66e34cc5b0" providerId="ADAL" clId="{346ECD8A-93DB-4745-A118-E971794283A0}" dt="2025-08-13T22:47:03.559" v="807" actId="114"/>
          <ac:spMkLst>
            <pc:docMk/>
            <pc:sldMk cId="2056160711" sldId="6069"/>
            <ac:spMk id="7" creationId="{3A41763B-A614-F814-FD96-9F7E3DD36CB4}"/>
          </ac:spMkLst>
        </pc:spChg>
        <pc:spChg chg="add del mod ord">
          <ac:chgData name="Ward, Reagan" userId="27291eb4-8241-4961-9e69-8c66e34cc5b0" providerId="ADAL" clId="{346ECD8A-93DB-4745-A118-E971794283A0}" dt="2025-08-13T22:45:42.678" v="771" actId="700"/>
          <ac:spMkLst>
            <pc:docMk/>
            <pc:sldMk cId="2056160711" sldId="6069"/>
            <ac:spMk id="8" creationId="{D1EA6CFA-6C65-531D-40F9-6F558768B1B4}"/>
          </ac:spMkLst>
        </pc:spChg>
        <pc:spChg chg="add del mod ord">
          <ac:chgData name="Ward, Reagan" userId="27291eb4-8241-4961-9e69-8c66e34cc5b0" providerId="ADAL" clId="{346ECD8A-93DB-4745-A118-E971794283A0}" dt="2025-08-13T22:45:42.678" v="771" actId="700"/>
          <ac:spMkLst>
            <pc:docMk/>
            <pc:sldMk cId="2056160711" sldId="6069"/>
            <ac:spMk id="9" creationId="{5C8F99A3-7548-32C8-32F2-4D778385C657}"/>
          </ac:spMkLst>
        </pc:spChg>
        <pc:spChg chg="add del mod ord">
          <ac:chgData name="Ward, Reagan" userId="27291eb4-8241-4961-9e69-8c66e34cc5b0" providerId="ADAL" clId="{346ECD8A-93DB-4745-A118-E971794283A0}" dt="2025-08-13T22:45:42.678" v="771" actId="700"/>
          <ac:spMkLst>
            <pc:docMk/>
            <pc:sldMk cId="2056160711" sldId="6069"/>
            <ac:spMk id="10" creationId="{B07A1540-29FC-E996-622F-A91BD45B78D7}"/>
          </ac:spMkLst>
        </pc:spChg>
        <pc:spChg chg="add del mod ord">
          <ac:chgData name="Ward, Reagan" userId="27291eb4-8241-4961-9e69-8c66e34cc5b0" providerId="ADAL" clId="{346ECD8A-93DB-4745-A118-E971794283A0}" dt="2025-08-13T22:48:10.992" v="808"/>
          <ac:spMkLst>
            <pc:docMk/>
            <pc:sldMk cId="2056160711" sldId="6069"/>
            <ac:spMk id="11" creationId="{7BA13531-9A2E-0B43-617E-FD998B084C96}"/>
          </ac:spMkLst>
        </pc:spChg>
        <pc:spChg chg="add del mod ord">
          <ac:chgData name="Ward, Reagan" userId="27291eb4-8241-4961-9e69-8c66e34cc5b0" providerId="ADAL" clId="{346ECD8A-93DB-4745-A118-E971794283A0}" dt="2025-08-13T22:48:18.968" v="812"/>
          <ac:spMkLst>
            <pc:docMk/>
            <pc:sldMk cId="2056160711" sldId="6069"/>
            <ac:spMk id="12" creationId="{CDF309F5-B592-EEDB-5CA1-9A031DAD05A8}"/>
          </ac:spMkLst>
        </pc:spChg>
        <pc:spChg chg="add del mod ord">
          <ac:chgData name="Ward, Reagan" userId="27291eb4-8241-4961-9e69-8c66e34cc5b0" providerId="ADAL" clId="{346ECD8A-93DB-4745-A118-E971794283A0}" dt="2025-08-13T23:05:10.160" v="1178" actId="22"/>
          <ac:spMkLst>
            <pc:docMk/>
            <pc:sldMk cId="2056160711" sldId="6069"/>
            <ac:spMk id="13" creationId="{0A0FC683-D35D-6B32-DC60-AA2E728D93B8}"/>
          </ac:spMkLst>
        </pc:spChg>
        <pc:spChg chg="add mod ord">
          <ac:chgData name="Ward, Reagan" userId="27291eb4-8241-4961-9e69-8c66e34cc5b0" providerId="ADAL" clId="{346ECD8A-93DB-4745-A118-E971794283A0}" dt="2025-08-13T23:05:58.184" v="1246" actId="27636"/>
          <ac:spMkLst>
            <pc:docMk/>
            <pc:sldMk cId="2056160711" sldId="6069"/>
            <ac:spMk id="14" creationId="{B86809A8-09A9-1ECD-6798-9422FDD36E0A}"/>
          </ac:spMkLst>
        </pc:spChg>
        <pc:spChg chg="add mod ord">
          <ac:chgData name="Ward, Reagan" userId="27291eb4-8241-4961-9e69-8c66e34cc5b0" providerId="ADAL" clId="{346ECD8A-93DB-4745-A118-E971794283A0}" dt="2025-08-13T23:09:13.769" v="1387" actId="27636"/>
          <ac:spMkLst>
            <pc:docMk/>
            <pc:sldMk cId="2056160711" sldId="6069"/>
            <ac:spMk id="15" creationId="{36E62F59-4543-4083-3A30-A114CADF30D7}"/>
          </ac:spMkLst>
        </pc:spChg>
        <pc:spChg chg="add mod">
          <ac:chgData name="Ward, Reagan" userId="27291eb4-8241-4961-9e69-8c66e34cc5b0" providerId="ADAL" clId="{346ECD8A-93DB-4745-A118-E971794283A0}" dt="2025-08-13T22:48:11.059" v="809" actId="27636"/>
          <ac:spMkLst>
            <pc:docMk/>
            <pc:sldMk cId="2056160711" sldId="6069"/>
            <ac:spMk id="16" creationId="{A1024F21-223E-7C86-C58A-85523BF8F950}"/>
          </ac:spMkLst>
        </pc:spChg>
        <pc:spChg chg="add mod">
          <ac:chgData name="Ward, Reagan" userId="27291eb4-8241-4961-9e69-8c66e34cc5b0" providerId="ADAL" clId="{346ECD8A-93DB-4745-A118-E971794283A0}" dt="2025-08-13T22:48:16.908" v="811"/>
          <ac:spMkLst>
            <pc:docMk/>
            <pc:sldMk cId="2056160711" sldId="6069"/>
            <ac:spMk id="17" creationId="{BE8ABE2A-59BE-DF19-F93E-595ED6661C4F}"/>
          </ac:spMkLst>
        </pc:spChg>
        <pc:spChg chg="add mod">
          <ac:chgData name="Ward, Reagan" userId="27291eb4-8241-4961-9e69-8c66e34cc5b0" providerId="ADAL" clId="{346ECD8A-93DB-4745-A118-E971794283A0}" dt="2025-08-13T22:48:19.045" v="813" actId="27636"/>
          <ac:spMkLst>
            <pc:docMk/>
            <pc:sldMk cId="2056160711" sldId="6069"/>
            <ac:spMk id="18" creationId="{CC3ECB02-A884-C88A-292F-E892780DF67D}"/>
          </ac:spMkLst>
        </pc:spChg>
        <pc:picChg chg="add mod ord">
          <ac:chgData name="Ward, Reagan" userId="27291eb4-8241-4961-9e69-8c66e34cc5b0" providerId="ADAL" clId="{346ECD8A-93DB-4745-A118-E971794283A0}" dt="2025-08-13T23:20:13.857" v="1575" actId="962"/>
          <ac:picMkLst>
            <pc:docMk/>
            <pc:sldMk cId="2056160711" sldId="6069"/>
            <ac:picMk id="20" creationId="{FB8C44AF-F524-AF92-0178-3C6FD3400559}"/>
          </ac:picMkLst>
        </pc:picChg>
      </pc:sldChg>
      <pc:sldChg chg="modSp mod">
        <pc:chgData name="Ward, Reagan" userId="27291eb4-8241-4961-9e69-8c66e34cc5b0" providerId="ADAL" clId="{346ECD8A-93DB-4745-A118-E971794283A0}" dt="2025-08-14T13:55:03.748" v="1807" actId="404"/>
        <pc:sldMkLst>
          <pc:docMk/>
          <pc:sldMk cId="938182431" sldId="6071"/>
        </pc:sldMkLst>
        <pc:spChg chg="mod">
          <ac:chgData name="Ward, Reagan" userId="27291eb4-8241-4961-9e69-8c66e34cc5b0" providerId="ADAL" clId="{346ECD8A-93DB-4745-A118-E971794283A0}" dt="2025-08-14T13:55:03.748" v="1807" actId="404"/>
          <ac:spMkLst>
            <pc:docMk/>
            <pc:sldMk cId="938182431" sldId="6071"/>
            <ac:spMk id="8" creationId="{25A50423-AB1C-3139-46BC-6B778AF391DE}"/>
          </ac:spMkLst>
        </pc:spChg>
      </pc:sldChg>
    </pc:docChg>
  </pc:docChgLst>
  <pc:docChgLst>
    <pc:chgData name="Gudka, Dawna" userId="823cceae-331b-41d6-9a63-34ad6d1db55c" providerId="ADAL" clId="{740543B1-61D8-4B74-82E5-7D515A7E6E2E}"/>
    <pc:docChg chg="undo custSel addSld delSld modSld sldOrd">
      <pc:chgData name="Gudka, Dawna" userId="823cceae-331b-41d6-9a63-34ad6d1db55c" providerId="ADAL" clId="{740543B1-61D8-4B74-82E5-7D515A7E6E2E}" dt="2025-08-14T02:41:41.666" v="2015" actId="2"/>
      <pc:docMkLst>
        <pc:docMk/>
      </pc:docMkLst>
      <pc:sldChg chg="modSp mod">
        <pc:chgData name="Gudka, Dawna" userId="823cceae-331b-41d6-9a63-34ad6d1db55c" providerId="ADAL" clId="{740543B1-61D8-4B74-82E5-7D515A7E6E2E}" dt="2025-08-14T02:41:41.666" v="2015" actId="2"/>
        <pc:sldMkLst>
          <pc:docMk/>
          <pc:sldMk cId="515991887" sldId="5983"/>
        </pc:sldMkLst>
        <pc:spChg chg="mod">
          <ac:chgData name="Gudka, Dawna" userId="823cceae-331b-41d6-9a63-34ad6d1db55c" providerId="ADAL" clId="{740543B1-61D8-4B74-82E5-7D515A7E6E2E}" dt="2025-08-14T02:41:41.666" v="2015" actId="2"/>
          <ac:spMkLst>
            <pc:docMk/>
            <pc:sldMk cId="515991887" sldId="5983"/>
            <ac:spMk id="3" creationId="{9EA51EAD-C6ED-C1D5-397A-E0D1053B762D}"/>
          </ac:spMkLst>
        </pc:spChg>
      </pc:sldChg>
      <pc:sldChg chg="modSp mod">
        <pc:chgData name="Gudka, Dawna" userId="823cceae-331b-41d6-9a63-34ad6d1db55c" providerId="ADAL" clId="{740543B1-61D8-4B74-82E5-7D515A7E6E2E}" dt="2025-08-14T02:41:40.152" v="2014" actId="2"/>
        <pc:sldMkLst>
          <pc:docMk/>
          <pc:sldMk cId="806143515" sldId="6052"/>
        </pc:sldMkLst>
        <pc:spChg chg="mod">
          <ac:chgData name="Gudka, Dawna" userId="823cceae-331b-41d6-9a63-34ad6d1db55c" providerId="ADAL" clId="{740543B1-61D8-4B74-82E5-7D515A7E6E2E}" dt="2025-08-14T02:41:40.152" v="2014" actId="2"/>
          <ac:spMkLst>
            <pc:docMk/>
            <pc:sldMk cId="806143515" sldId="6052"/>
            <ac:spMk id="3" creationId="{223D3D7B-510C-8120-1526-7688583FA427}"/>
          </ac:spMkLst>
        </pc:spChg>
      </pc:sldChg>
      <pc:sldChg chg="addSp delSp modSp mod">
        <pc:chgData name="Gudka, Dawna" userId="823cceae-331b-41d6-9a63-34ad6d1db55c" providerId="ADAL" clId="{740543B1-61D8-4B74-82E5-7D515A7E6E2E}" dt="2025-08-14T02:41:11.150" v="2013" actId="14100"/>
        <pc:sldMkLst>
          <pc:docMk/>
          <pc:sldMk cId="2643916489" sldId="6054"/>
        </pc:sldMkLst>
        <pc:spChg chg="ord">
          <ac:chgData name="Gudka, Dawna" userId="823cceae-331b-41d6-9a63-34ad6d1db55c" providerId="ADAL" clId="{740543B1-61D8-4B74-82E5-7D515A7E6E2E}" dt="2025-08-14T02:41:04.028" v="2012" actId="13244"/>
          <ac:spMkLst>
            <pc:docMk/>
            <pc:sldMk cId="2643916489" sldId="6054"/>
            <ac:spMk id="4" creationId="{4EAD5F9C-8262-F695-BEC8-6D66F9C91F8E}"/>
          </ac:spMkLst>
        </pc:spChg>
        <pc:spChg chg="mod">
          <ac:chgData name="Gudka, Dawna" userId="823cceae-331b-41d6-9a63-34ad6d1db55c" providerId="ADAL" clId="{740543B1-61D8-4B74-82E5-7D515A7E6E2E}" dt="2025-08-13T20:44:53.773" v="135" actId="20577"/>
          <ac:spMkLst>
            <pc:docMk/>
            <pc:sldMk cId="2643916489" sldId="6054"/>
            <ac:spMk id="5" creationId="{7BE6194E-FF67-10B5-86F5-157FF4563450}"/>
          </ac:spMkLst>
        </pc:spChg>
        <pc:spChg chg="mod ord">
          <ac:chgData name="Gudka, Dawna" userId="823cceae-331b-41d6-9a63-34ad6d1db55c" providerId="ADAL" clId="{740543B1-61D8-4B74-82E5-7D515A7E6E2E}" dt="2025-08-14T02:40:49.518" v="2009" actId="13244"/>
          <ac:spMkLst>
            <pc:docMk/>
            <pc:sldMk cId="2643916489" sldId="6054"/>
            <ac:spMk id="6" creationId="{5DEF4CF9-7756-8CF9-44F8-808D8D67EF47}"/>
          </ac:spMkLst>
        </pc:spChg>
        <pc:spChg chg="del">
          <ac:chgData name="Gudka, Dawna" userId="823cceae-331b-41d6-9a63-34ad6d1db55c" providerId="ADAL" clId="{740543B1-61D8-4B74-82E5-7D515A7E6E2E}" dt="2025-08-13T20:49:10.945" v="335" actId="931"/>
          <ac:spMkLst>
            <pc:docMk/>
            <pc:sldMk cId="2643916489" sldId="6054"/>
            <ac:spMk id="7" creationId="{7F067F30-F03D-3D7A-F2A1-EEB2E52E68DE}"/>
          </ac:spMkLst>
        </pc:spChg>
        <pc:spChg chg="del">
          <ac:chgData name="Gudka, Dawna" userId="823cceae-331b-41d6-9a63-34ad6d1db55c" providerId="ADAL" clId="{740543B1-61D8-4B74-82E5-7D515A7E6E2E}" dt="2025-08-13T23:19:18.247" v="622"/>
          <ac:spMkLst>
            <pc:docMk/>
            <pc:sldMk cId="2643916489" sldId="6054"/>
            <ac:spMk id="8" creationId="{153639F4-0729-3486-A922-4D5B79867327}"/>
          </ac:spMkLst>
        </pc:spChg>
        <pc:spChg chg="add mod">
          <ac:chgData name="Gudka, Dawna" userId="823cceae-331b-41d6-9a63-34ad6d1db55c" providerId="ADAL" clId="{740543B1-61D8-4B74-82E5-7D515A7E6E2E}" dt="2025-08-14T02:41:11.150" v="2013" actId="14100"/>
          <ac:spMkLst>
            <pc:docMk/>
            <pc:sldMk cId="2643916489" sldId="6054"/>
            <ac:spMk id="10" creationId="{C14D4E00-5C98-2062-E999-0DE5A8F18299}"/>
          </ac:spMkLst>
        </pc:spChg>
        <pc:spChg chg="add mod">
          <ac:chgData name="Gudka, Dawna" userId="823cceae-331b-41d6-9a63-34ad6d1db55c" providerId="ADAL" clId="{740543B1-61D8-4B74-82E5-7D515A7E6E2E}" dt="2025-08-13T23:19:18.247" v="622"/>
          <ac:spMkLst>
            <pc:docMk/>
            <pc:sldMk cId="2643916489" sldId="6054"/>
            <ac:spMk id="11" creationId="{82E5BF4C-1A81-A651-376E-1B2A265484EB}"/>
          </ac:spMkLst>
        </pc:spChg>
        <pc:picChg chg="add mod ord">
          <ac:chgData name="Gudka, Dawna" userId="823cceae-331b-41d6-9a63-34ad6d1db55c" providerId="ADAL" clId="{740543B1-61D8-4B74-82E5-7D515A7E6E2E}" dt="2025-08-14T02:40:55.374" v="2011" actId="13244"/>
          <ac:picMkLst>
            <pc:docMk/>
            <pc:sldMk cId="2643916489" sldId="6054"/>
            <ac:picMk id="3" creationId="{3E40F1E8-CD0A-A4EF-E067-5CF9551CB9D3}"/>
          </ac:picMkLst>
        </pc:picChg>
      </pc:sldChg>
      <pc:sldChg chg="modSp mod">
        <pc:chgData name="Gudka, Dawna" userId="823cceae-331b-41d6-9a63-34ad6d1db55c" providerId="ADAL" clId="{740543B1-61D8-4B74-82E5-7D515A7E6E2E}" dt="2025-08-13T23:22:36.546" v="880" actId="255"/>
        <pc:sldMkLst>
          <pc:docMk/>
          <pc:sldMk cId="2052911192" sldId="6055"/>
        </pc:sldMkLst>
        <pc:spChg chg="mod">
          <ac:chgData name="Gudka, Dawna" userId="823cceae-331b-41d6-9a63-34ad6d1db55c" providerId="ADAL" clId="{740543B1-61D8-4B74-82E5-7D515A7E6E2E}" dt="2025-08-13T23:22:36.546" v="880" actId="255"/>
          <ac:spMkLst>
            <pc:docMk/>
            <pc:sldMk cId="2052911192" sldId="6055"/>
            <ac:spMk id="3" creationId="{27EEEE92-9AD5-F143-6916-CE435C106C75}"/>
          </ac:spMkLst>
        </pc:spChg>
      </pc:sldChg>
      <pc:sldChg chg="addSp delSp modSp mod">
        <pc:chgData name="Gudka, Dawna" userId="823cceae-331b-41d6-9a63-34ad6d1db55c" providerId="ADAL" clId="{740543B1-61D8-4B74-82E5-7D515A7E6E2E}" dt="2025-08-14T02:38:15.639" v="1935" actId="962"/>
        <pc:sldMkLst>
          <pc:docMk/>
          <pc:sldMk cId="1721693706" sldId="6057"/>
        </pc:sldMkLst>
        <pc:spChg chg="mod">
          <ac:chgData name="Gudka, Dawna" userId="823cceae-331b-41d6-9a63-34ad6d1db55c" providerId="ADAL" clId="{740543B1-61D8-4B74-82E5-7D515A7E6E2E}" dt="2025-08-13T20:58:11.113" v="424" actId="20577"/>
          <ac:spMkLst>
            <pc:docMk/>
            <pc:sldMk cId="1721693706" sldId="6057"/>
            <ac:spMk id="5" creationId="{BDA08081-E074-29FE-49CE-7913F428624A}"/>
          </ac:spMkLst>
        </pc:spChg>
        <pc:spChg chg="del">
          <ac:chgData name="Gudka, Dawna" userId="823cceae-331b-41d6-9a63-34ad6d1db55c" providerId="ADAL" clId="{740543B1-61D8-4B74-82E5-7D515A7E6E2E}" dt="2025-08-13T20:51:06.571" v="357" actId="1957"/>
          <ac:spMkLst>
            <pc:docMk/>
            <pc:sldMk cId="1721693706" sldId="6057"/>
            <ac:spMk id="6" creationId="{339AEEB7-0390-EF04-1AD0-68EDB8E98178}"/>
          </ac:spMkLst>
        </pc:spChg>
        <pc:spChg chg="mod">
          <ac:chgData name="Gudka, Dawna" userId="823cceae-331b-41d6-9a63-34ad6d1db55c" providerId="ADAL" clId="{740543B1-61D8-4B74-82E5-7D515A7E6E2E}" dt="2025-08-14T02:29:21.103" v="1089" actId="20577"/>
          <ac:spMkLst>
            <pc:docMk/>
            <pc:sldMk cId="1721693706" sldId="6057"/>
            <ac:spMk id="7" creationId="{13F2B612-6A30-896D-1A71-099F3404E111}"/>
          </ac:spMkLst>
        </pc:spChg>
        <pc:spChg chg="mod">
          <ac:chgData name="Gudka, Dawna" userId="823cceae-331b-41d6-9a63-34ad6d1db55c" providerId="ADAL" clId="{740543B1-61D8-4B74-82E5-7D515A7E6E2E}" dt="2025-08-14T02:29:30.782" v="1122" actId="20577"/>
          <ac:spMkLst>
            <pc:docMk/>
            <pc:sldMk cId="1721693706" sldId="6057"/>
            <ac:spMk id="8" creationId="{2DD21FFC-D608-F3F3-A154-8C7762D8E11F}"/>
          </ac:spMkLst>
        </pc:spChg>
        <pc:spChg chg="add del mod">
          <ac:chgData name="Gudka, Dawna" userId="823cceae-331b-41d6-9a63-34ad6d1db55c" providerId="ADAL" clId="{740543B1-61D8-4B74-82E5-7D515A7E6E2E}" dt="2025-08-14T02:27:38.248" v="1038" actId="1957"/>
          <ac:spMkLst>
            <pc:docMk/>
            <pc:sldMk cId="1721693706" sldId="6057"/>
            <ac:spMk id="11" creationId="{1C6C7D35-565A-699E-234D-25E71B0CCDB9}"/>
          </ac:spMkLst>
        </pc:spChg>
        <pc:graphicFrameChg chg="add del mod">
          <ac:chgData name="Gudka, Dawna" userId="823cceae-331b-41d6-9a63-34ad6d1db55c" providerId="ADAL" clId="{740543B1-61D8-4B74-82E5-7D515A7E6E2E}" dt="2025-08-14T02:27:14.775" v="1036" actId="478"/>
          <ac:graphicFrameMkLst>
            <pc:docMk/>
            <pc:sldMk cId="1721693706" sldId="6057"/>
            <ac:graphicFrameMk id="9" creationId="{1A0A8FB4-B166-5239-9294-6B987A357B3F}"/>
          </ac:graphicFrameMkLst>
        </pc:graphicFrameChg>
        <pc:graphicFrameChg chg="add mod">
          <ac:chgData name="Gudka, Dawna" userId="823cceae-331b-41d6-9a63-34ad6d1db55c" providerId="ADAL" clId="{740543B1-61D8-4B74-82E5-7D515A7E6E2E}" dt="2025-08-14T02:38:15.639" v="1935" actId="962"/>
          <ac:graphicFrameMkLst>
            <pc:docMk/>
            <pc:sldMk cId="1721693706" sldId="6057"/>
            <ac:graphicFrameMk id="14" creationId="{94376A11-FE1A-B8B4-DA5C-66FF86CC062A}"/>
          </ac:graphicFrameMkLst>
        </pc:graphicFrameChg>
        <pc:picChg chg="add mod">
          <ac:chgData name="Gudka, Dawna" userId="823cceae-331b-41d6-9a63-34ad6d1db55c" providerId="ADAL" clId="{740543B1-61D8-4B74-82E5-7D515A7E6E2E}" dt="2025-08-14T02:31:46.300" v="1132" actId="1440"/>
          <ac:picMkLst>
            <pc:docMk/>
            <pc:sldMk cId="1721693706" sldId="6057"/>
            <ac:picMk id="16" creationId="{AD46F47A-D841-BFB1-EC8F-C43689B450D2}"/>
          </ac:picMkLst>
        </pc:picChg>
      </pc:sldChg>
      <pc:sldChg chg="del">
        <pc:chgData name="Gudka, Dawna" userId="823cceae-331b-41d6-9a63-34ad6d1db55c" providerId="ADAL" clId="{740543B1-61D8-4B74-82E5-7D515A7E6E2E}" dt="2025-08-13T23:22:58.306" v="884" actId="2696"/>
        <pc:sldMkLst>
          <pc:docMk/>
          <pc:sldMk cId="2467024805" sldId="6058"/>
        </pc:sldMkLst>
      </pc:sldChg>
      <pc:sldChg chg="addSp delSp modSp add mod ord">
        <pc:chgData name="Gudka, Dawna" userId="823cceae-331b-41d6-9a63-34ad6d1db55c" providerId="ADAL" clId="{740543B1-61D8-4B74-82E5-7D515A7E6E2E}" dt="2025-08-14T02:40:36.600" v="2008" actId="13244"/>
        <pc:sldMkLst>
          <pc:docMk/>
          <pc:sldMk cId="2097664448" sldId="6065"/>
        </pc:sldMkLst>
        <pc:spChg chg="ord">
          <ac:chgData name="Gudka, Dawna" userId="823cceae-331b-41d6-9a63-34ad6d1db55c" providerId="ADAL" clId="{740543B1-61D8-4B74-82E5-7D515A7E6E2E}" dt="2025-08-14T02:40:32.104" v="2006" actId="13244"/>
          <ac:spMkLst>
            <pc:docMk/>
            <pc:sldMk cId="2097664448" sldId="6065"/>
            <ac:spMk id="4" creationId="{F5D97598-85CC-4283-A8DC-CF13B8B80ACA}"/>
          </ac:spMkLst>
        </pc:spChg>
        <pc:spChg chg="mod">
          <ac:chgData name="Gudka, Dawna" userId="823cceae-331b-41d6-9a63-34ad6d1db55c" providerId="ADAL" clId="{740543B1-61D8-4B74-82E5-7D515A7E6E2E}" dt="2025-08-13T20:47:01.553" v="256" actId="20577"/>
          <ac:spMkLst>
            <pc:docMk/>
            <pc:sldMk cId="2097664448" sldId="6065"/>
            <ac:spMk id="5" creationId="{DA579EC9-F0D5-434E-7763-03A728A8B689}"/>
          </ac:spMkLst>
        </pc:spChg>
        <pc:spChg chg="del mod">
          <ac:chgData name="Gudka, Dawna" userId="823cceae-331b-41d6-9a63-34ad6d1db55c" providerId="ADAL" clId="{740543B1-61D8-4B74-82E5-7D515A7E6E2E}" dt="2025-08-13T20:48:14.185" v="329" actId="22"/>
          <ac:spMkLst>
            <pc:docMk/>
            <pc:sldMk cId="2097664448" sldId="6065"/>
            <ac:spMk id="6" creationId="{6BA14FF8-F082-EFFD-9AD5-7BD55C8AA61F}"/>
          </ac:spMkLst>
        </pc:spChg>
        <pc:spChg chg="mod ord">
          <ac:chgData name="Gudka, Dawna" userId="823cceae-331b-41d6-9a63-34ad6d1db55c" providerId="ADAL" clId="{740543B1-61D8-4B74-82E5-7D515A7E6E2E}" dt="2025-08-14T02:40:34.473" v="2007" actId="13244"/>
          <ac:spMkLst>
            <pc:docMk/>
            <pc:sldMk cId="2097664448" sldId="6065"/>
            <ac:spMk id="7" creationId="{27548A4C-0533-F8DB-C050-E35F663AE41D}"/>
          </ac:spMkLst>
        </pc:spChg>
        <pc:spChg chg="mod ord">
          <ac:chgData name="Gudka, Dawna" userId="823cceae-331b-41d6-9a63-34ad6d1db55c" providerId="ADAL" clId="{740543B1-61D8-4B74-82E5-7D515A7E6E2E}" dt="2025-08-14T02:40:36.600" v="2008" actId="13244"/>
          <ac:spMkLst>
            <pc:docMk/>
            <pc:sldMk cId="2097664448" sldId="6065"/>
            <ac:spMk id="8" creationId="{275409DF-6EF1-88E6-B2E7-0DE7C35C5FB5}"/>
          </ac:spMkLst>
        </pc:spChg>
        <pc:spChg chg="add mod">
          <ac:chgData name="Gudka, Dawna" userId="823cceae-331b-41d6-9a63-34ad6d1db55c" providerId="ADAL" clId="{740543B1-61D8-4B74-82E5-7D515A7E6E2E}" dt="2025-08-13T23:18:36.553" v="617" actId="1076"/>
          <ac:spMkLst>
            <pc:docMk/>
            <pc:sldMk cId="2097664448" sldId="6065"/>
            <ac:spMk id="9" creationId="{8906A8AE-57BE-8812-43FB-D33AC444F388}"/>
          </ac:spMkLst>
        </pc:spChg>
        <pc:picChg chg="add mod ord">
          <ac:chgData name="Gudka, Dawna" userId="823cceae-331b-41d6-9a63-34ad6d1db55c" providerId="ADAL" clId="{740543B1-61D8-4B74-82E5-7D515A7E6E2E}" dt="2025-08-14T02:39:40" v="1980" actId="962"/>
          <ac:picMkLst>
            <pc:docMk/>
            <pc:sldMk cId="2097664448" sldId="6065"/>
            <ac:picMk id="3" creationId="{9DD66BB5-4BA2-66CF-0749-55F87E3BE18B}"/>
          </ac:picMkLst>
        </pc:picChg>
      </pc:sldChg>
      <pc:sldChg chg="modSp new mod">
        <pc:chgData name="Gudka, Dawna" userId="823cceae-331b-41d6-9a63-34ad6d1db55c" providerId="ADAL" clId="{740543B1-61D8-4B74-82E5-7D515A7E6E2E}" dt="2025-08-14T02:37:39.533" v="1933"/>
        <pc:sldMkLst>
          <pc:docMk/>
          <pc:sldMk cId="1366222584" sldId="6066"/>
        </pc:sldMkLst>
        <pc:spChg chg="mod">
          <ac:chgData name="Gudka, Dawna" userId="823cceae-331b-41d6-9a63-34ad6d1db55c" providerId="ADAL" clId="{740543B1-61D8-4B74-82E5-7D515A7E6E2E}" dt="2025-08-13T20:58:27.980" v="479" actId="20577"/>
          <ac:spMkLst>
            <pc:docMk/>
            <pc:sldMk cId="1366222584" sldId="6066"/>
            <ac:spMk id="2" creationId="{E3F53063-0BCF-5AF5-2A7E-775AC03F92E8}"/>
          </ac:spMkLst>
        </pc:spChg>
        <pc:spChg chg="mod">
          <ac:chgData name="Gudka, Dawna" userId="823cceae-331b-41d6-9a63-34ad6d1db55c" providerId="ADAL" clId="{740543B1-61D8-4B74-82E5-7D515A7E6E2E}" dt="2025-08-14T02:37:19.763" v="1931" actId="313"/>
          <ac:spMkLst>
            <pc:docMk/>
            <pc:sldMk cId="1366222584" sldId="6066"/>
            <ac:spMk id="3" creationId="{183EFA54-7026-2EC7-E559-493DFBA55AE6}"/>
          </ac:spMkLst>
        </pc:spChg>
        <pc:spChg chg="mod">
          <ac:chgData name="Gudka, Dawna" userId="823cceae-331b-41d6-9a63-34ad6d1db55c" providerId="ADAL" clId="{740543B1-61D8-4B74-82E5-7D515A7E6E2E}" dt="2025-08-14T02:37:30.565" v="1932"/>
          <ac:spMkLst>
            <pc:docMk/>
            <pc:sldMk cId="1366222584" sldId="6066"/>
            <ac:spMk id="5" creationId="{9F3C2318-28CA-1184-DAE7-6D1CD90F0434}"/>
          </ac:spMkLst>
        </pc:spChg>
        <pc:spChg chg="mod">
          <ac:chgData name="Gudka, Dawna" userId="823cceae-331b-41d6-9a63-34ad6d1db55c" providerId="ADAL" clId="{740543B1-61D8-4B74-82E5-7D515A7E6E2E}" dt="2025-08-14T02:37:39.533" v="1933"/>
          <ac:spMkLst>
            <pc:docMk/>
            <pc:sldMk cId="1366222584" sldId="6066"/>
            <ac:spMk id="6" creationId="{65743D57-630B-F2FF-5C0F-B060D707EFA6}"/>
          </ac:spMkLst>
        </pc:spChg>
      </pc:sldChg>
      <pc:sldChg chg="modSp add mod ord">
        <pc:chgData name="Gudka, Dawna" userId="823cceae-331b-41d6-9a63-34ad6d1db55c" providerId="ADAL" clId="{740543B1-61D8-4B74-82E5-7D515A7E6E2E}" dt="2025-08-13T23:24:13.268" v="1016" actId="3626"/>
        <pc:sldMkLst>
          <pc:docMk/>
          <pc:sldMk cId="690632310" sldId="6070"/>
        </pc:sldMkLst>
        <pc:spChg chg="mod">
          <ac:chgData name="Gudka, Dawna" userId="823cceae-331b-41d6-9a63-34ad6d1db55c" providerId="ADAL" clId="{740543B1-61D8-4B74-82E5-7D515A7E6E2E}" dt="2025-08-13T23:23:09.603" v="919" actId="20577"/>
          <ac:spMkLst>
            <pc:docMk/>
            <pc:sldMk cId="690632310" sldId="6070"/>
            <ac:spMk id="2" creationId="{D58667F2-7869-7B3F-AC8C-EE2F1106BC8A}"/>
          </ac:spMkLst>
        </pc:spChg>
        <pc:spChg chg="mod">
          <ac:chgData name="Gudka, Dawna" userId="823cceae-331b-41d6-9a63-34ad6d1db55c" providerId="ADAL" clId="{740543B1-61D8-4B74-82E5-7D515A7E6E2E}" dt="2025-08-13T23:24:13.268" v="1016" actId="3626"/>
          <ac:spMkLst>
            <pc:docMk/>
            <pc:sldMk cId="690632310" sldId="6070"/>
            <ac:spMk id="3" creationId="{5AECBA8E-13EA-35EE-74DC-9471234E6C61}"/>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1776_A37A9B7D.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17A9_669EF60A.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373526193620251"/>
          <c:y val="7.9490943292140556E-2"/>
          <c:w val="0.57930294243119163"/>
          <c:h val="0.81269952618766927"/>
        </c:manualLayout>
      </c:layout>
      <c:pieChart>
        <c:varyColors val="0"/>
        <c:ser>
          <c:idx val="0"/>
          <c:order val="0"/>
          <c:tx>
            <c:strRef>
              <c:f>Sheet1!$B$1</c:f>
              <c:strCache>
                <c:ptCount val="1"/>
                <c:pt idx="0">
                  <c:v>LEA Count</c:v>
                </c:pt>
              </c:strCache>
            </c:strRef>
          </c:tx>
          <c:spPr>
            <a:solidFill>
              <a:schemeClr val="accent1"/>
            </a:solidFill>
            <a:ln w="19050">
              <a:solidFill>
                <a:schemeClr val="lt1"/>
              </a:solidFill>
            </a:ln>
            <a:effectLst/>
          </c:spPr>
          <c:dPt>
            <c:idx val="0"/>
            <c:bubble3D val="0"/>
            <c:spPr>
              <a:solidFill>
                <a:srgbClr val="C32032"/>
              </a:solidFill>
              <a:ln w="19050">
                <a:solidFill>
                  <a:schemeClr val="lt1"/>
                </a:solidFill>
              </a:ln>
              <a:effectLst/>
            </c:spPr>
            <c:extLst>
              <c:ext xmlns:c16="http://schemas.microsoft.com/office/drawing/2014/chart" uri="{C3380CC4-5D6E-409C-BE32-E72D297353CC}">
                <c16:uniqueId val="{00000001-2AB0-4C38-9142-20600A9B9E79}"/>
              </c:ext>
            </c:extLst>
          </c:dPt>
          <c:dPt>
            <c:idx val="1"/>
            <c:bubble3D val="0"/>
            <c:spPr>
              <a:solidFill>
                <a:srgbClr val="EF7521"/>
              </a:solidFill>
              <a:ln w="19050">
                <a:solidFill>
                  <a:schemeClr val="lt1"/>
                </a:solidFill>
              </a:ln>
              <a:effectLst/>
            </c:spPr>
            <c:extLst>
              <c:ext xmlns:c16="http://schemas.microsoft.com/office/drawing/2014/chart" uri="{C3380CC4-5D6E-409C-BE32-E72D297353CC}">
                <c16:uniqueId val="{00000003-2AB0-4C38-9142-20600A9B9E79}"/>
              </c:ext>
            </c:extLst>
          </c:dPt>
          <c:dPt>
            <c:idx val="2"/>
            <c:bubble3D val="0"/>
            <c:spPr>
              <a:solidFill>
                <a:srgbClr val="F8B333"/>
              </a:solidFill>
              <a:ln w="19050">
                <a:solidFill>
                  <a:schemeClr val="lt1"/>
                </a:solidFill>
              </a:ln>
              <a:effectLst/>
            </c:spPr>
            <c:extLst>
              <c:ext xmlns:c16="http://schemas.microsoft.com/office/drawing/2014/chart" uri="{C3380CC4-5D6E-409C-BE32-E72D297353CC}">
                <c16:uniqueId val="{00000005-2AB0-4C38-9142-20600A9B9E7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2AB0-4C38-9142-20600A9B9E79}"/>
              </c:ext>
            </c:extLst>
          </c:dPt>
          <c:dPt>
            <c:idx val="4"/>
            <c:bubble3D val="0"/>
            <c:spPr>
              <a:solidFill>
                <a:schemeClr val="accent2"/>
              </a:solidFill>
              <a:ln w="19050">
                <a:solidFill>
                  <a:schemeClr val="lt1"/>
                </a:solidFill>
              </a:ln>
              <a:effectLst/>
            </c:spPr>
            <c:extLst>
              <c:ext xmlns:c16="http://schemas.microsoft.com/office/drawing/2014/chart" uri="{C3380CC4-5D6E-409C-BE32-E72D297353CC}">
                <c16:uniqueId val="{00000009-5F10-4465-8CEB-27F27F4EABD7}"/>
              </c:ext>
            </c:extLst>
          </c:dPt>
          <c:dPt>
            <c:idx val="5"/>
            <c:bubble3D val="0"/>
            <c:spPr>
              <a:solidFill>
                <a:schemeClr val="accent1"/>
              </a:solidFill>
              <a:ln w="19050">
                <a:solidFill>
                  <a:schemeClr val="lt1"/>
                </a:solidFill>
              </a:ln>
              <a:effectLst/>
            </c:spPr>
            <c:extLst>
              <c:ext xmlns:c16="http://schemas.microsoft.com/office/drawing/2014/chart" uri="{C3380CC4-5D6E-409C-BE32-E72D297353CC}">
                <c16:uniqueId val="{00000000-80DE-44DD-B95B-D227D0C3B162}"/>
              </c:ext>
            </c:extLst>
          </c:dPt>
          <c:dLbls>
            <c:dLbl>
              <c:idx val="0"/>
              <c:layout>
                <c:manualLayout>
                  <c:x val="-1.3136291262952734E-2"/>
                  <c:y val="-1.1327434891219835E-2"/>
                </c:manualLayout>
              </c:layout>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extLst>
                <c:ext xmlns:c15="http://schemas.microsoft.com/office/drawing/2012/chart" uri="{CE6537A1-D6FC-4f65-9D91-7224C49458BB}">
                  <c15:layout>
                    <c:manualLayout>
                      <c:w val="0.32173414904760167"/>
                      <c:h val="6.0308110688661216E-2"/>
                    </c:manualLayout>
                  </c15:layout>
                </c:ext>
                <c:ext xmlns:c16="http://schemas.microsoft.com/office/drawing/2014/chart" uri="{C3380CC4-5D6E-409C-BE32-E72D297353CC}">
                  <c16:uniqueId val="{00000001-2AB0-4C38-9142-20600A9B9E79}"/>
                </c:ext>
              </c:extLst>
            </c:dLbl>
            <c:dLbl>
              <c:idx val="1"/>
              <c:layout>
                <c:manualLayout>
                  <c:x val="4.0503564727437394E-2"/>
                  <c:y val="2.2654869782439666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1200881131389807"/>
                      <c:h val="8.0849566536081566E-2"/>
                    </c:manualLayout>
                  </c15:layout>
                </c:ext>
                <c:ext xmlns:c16="http://schemas.microsoft.com/office/drawing/2014/chart" uri="{C3380CC4-5D6E-409C-BE32-E72D297353CC}">
                  <c16:uniqueId val="{00000003-2AB0-4C38-9142-20600A9B9E79}"/>
                </c:ext>
              </c:extLst>
            </c:dLbl>
            <c:dLbl>
              <c:idx val="2"/>
              <c:layout>
                <c:manualLayout>
                  <c:x val="-1.0947254182289673E-3"/>
                  <c:y val="-6.2300891901709135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32945818487485351"/>
                      <c:h val="7.4251335711946004E-2"/>
                    </c:manualLayout>
                  </c15:layout>
                </c:ext>
                <c:ext xmlns:c16="http://schemas.microsoft.com/office/drawing/2014/chart" uri="{C3380CC4-5D6E-409C-BE32-E72D297353CC}">
                  <c16:uniqueId val="{00000005-2AB0-4C38-9142-20600A9B9E79}"/>
                </c:ext>
              </c:extLst>
            </c:dLbl>
            <c:dLbl>
              <c:idx val="3"/>
              <c:layout>
                <c:manualLayout>
                  <c:x val="-8.7575275086352097E-3"/>
                  <c:y val="-4.8141598287684294E-2"/>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0.2646852358429741"/>
                      <c:h val="7.4251335711946004E-2"/>
                    </c:manualLayout>
                  </c15:layout>
                </c:ext>
                <c:ext xmlns:c16="http://schemas.microsoft.com/office/drawing/2014/chart" uri="{C3380CC4-5D6E-409C-BE32-E72D297353CC}">
                  <c16:uniqueId val="{00000007-2AB0-4C38-9142-20600A9B9E79}"/>
                </c:ext>
              </c:extLst>
            </c:dLbl>
            <c:dLbl>
              <c:idx val="5"/>
              <c:spPr>
                <a:noFill/>
                <a:ln>
                  <a:noFill/>
                </a:ln>
                <a:effectLst/>
              </c:spPr>
              <c:txPr>
                <a:bodyPr rot="0" spcFirstLastPara="1" vertOverflow="ellipsis" vert="horz" wrap="square" lIns="38100" tIns="19050" rIns="38100" bIns="19050" anchor="ctr" anchorCtr="1">
                  <a:no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extLst>
                <c:ext xmlns:c15="http://schemas.microsoft.com/office/drawing/2012/chart" uri="{CE6537A1-D6FC-4f65-9D91-7224C49458BB}">
                  <c15:layout>
                    <c:manualLayout>
                      <c:w val="0.25790297900744802"/>
                      <c:h val="8.0676979240691712E-2"/>
                    </c:manualLayout>
                  </c15:layout>
                </c:ext>
                <c:ext xmlns:c16="http://schemas.microsoft.com/office/drawing/2014/chart" uri="{C3380CC4-5D6E-409C-BE32-E72D297353CC}">
                  <c16:uniqueId val="{00000000-80DE-44DD-B95B-D227D0C3B162}"/>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No Action Yet Taken</c:v>
                </c:pt>
                <c:pt idx="1">
                  <c:v>Errors: Over one hundred</c:v>
                </c:pt>
                <c:pt idx="2">
                  <c:v>Errors: Ten to one hundred</c:v>
                </c:pt>
                <c:pt idx="3">
                  <c:v>Errors: Less than ten</c:v>
                </c:pt>
                <c:pt idx="4">
                  <c:v>Error Free</c:v>
                </c:pt>
                <c:pt idx="5">
                  <c:v>Submitted</c:v>
                </c:pt>
              </c:strCache>
            </c:strRef>
          </c:cat>
          <c:val>
            <c:numRef>
              <c:f>Sheet1!$B$2:$B$7</c:f>
              <c:numCache>
                <c:formatCode>General</c:formatCode>
                <c:ptCount val="6"/>
                <c:pt idx="0">
                  <c:v>2</c:v>
                </c:pt>
                <c:pt idx="1">
                  <c:v>17</c:v>
                </c:pt>
                <c:pt idx="2">
                  <c:v>37</c:v>
                </c:pt>
                <c:pt idx="3">
                  <c:v>33</c:v>
                </c:pt>
                <c:pt idx="4">
                  <c:v>53</c:v>
                </c:pt>
                <c:pt idx="5">
                  <c:v>43</c:v>
                </c:pt>
              </c:numCache>
            </c:numRef>
          </c:val>
          <c:extLst>
            <c:ext xmlns:c16="http://schemas.microsoft.com/office/drawing/2014/chart" uri="{C3380CC4-5D6E-409C-BE32-E72D297353CC}">
              <c16:uniqueId val="{00000008-2AB0-4C38-9142-20600A9B9E79}"/>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Staff Evaluation Snapshot Collection Status as of 8.14.25</c:v>
                </c:pt>
              </c:strCache>
            </c:strRef>
          </c:tx>
          <c:spPr>
            <a:solidFill>
              <a:srgbClr val="0070C0"/>
            </a:solidFill>
            <a:ln>
              <a:noFill/>
            </a:ln>
            <a:effectLst/>
          </c:spPr>
          <c:invertIfNegative val="0"/>
          <c:dPt>
            <c:idx val="1"/>
            <c:invertIfNegative val="0"/>
            <c:bubble3D val="0"/>
            <c:spPr>
              <a:solidFill>
                <a:srgbClr val="92D050"/>
              </a:solidFill>
              <a:ln>
                <a:noFill/>
              </a:ln>
              <a:effectLst/>
            </c:spPr>
            <c:extLst>
              <c:ext xmlns:c16="http://schemas.microsoft.com/office/drawing/2014/chart" uri="{C3380CC4-5D6E-409C-BE32-E72D297353CC}">
                <c16:uniqueId val="{00000003-5E46-4783-8010-9C30566D885F}"/>
              </c:ext>
            </c:extLst>
          </c:dPt>
          <c:dPt>
            <c:idx val="2"/>
            <c:invertIfNegative val="0"/>
            <c:bubble3D val="0"/>
            <c:spPr>
              <a:solidFill>
                <a:srgbClr val="EF7521"/>
              </a:solidFill>
              <a:ln>
                <a:noFill/>
              </a:ln>
              <a:effectLst/>
            </c:spPr>
            <c:extLst>
              <c:ext xmlns:c16="http://schemas.microsoft.com/office/drawing/2014/chart" uri="{C3380CC4-5D6E-409C-BE32-E72D297353CC}">
                <c16:uniqueId val="{00000004-5E46-4783-8010-9C30566D885F}"/>
              </c:ext>
            </c:extLst>
          </c:dPt>
          <c:dPt>
            <c:idx val="3"/>
            <c:invertIfNegative val="0"/>
            <c:bubble3D val="0"/>
            <c:spPr>
              <a:solidFill>
                <a:srgbClr val="FFFF00"/>
              </a:solidFill>
              <a:ln>
                <a:noFill/>
              </a:ln>
              <a:effectLst/>
            </c:spPr>
            <c:extLst>
              <c:ext xmlns:c16="http://schemas.microsoft.com/office/drawing/2014/chart" uri="{C3380CC4-5D6E-409C-BE32-E72D297353CC}">
                <c16:uniqueId val="{00000005-5E46-4783-8010-9C30566D885F}"/>
              </c:ext>
            </c:extLst>
          </c:dPt>
          <c:cat>
            <c:strRef>
              <c:f>Sheet1!$A$2:$A$5</c:f>
              <c:strCache>
                <c:ptCount val="4"/>
                <c:pt idx="0">
                  <c:v>Submitted</c:v>
                </c:pt>
                <c:pt idx="1">
                  <c:v>Error Free Snapshot</c:v>
                </c:pt>
                <c:pt idx="2">
                  <c:v>Erros on Snapshot</c:v>
                </c:pt>
                <c:pt idx="3">
                  <c:v>No Snapshot Taken</c:v>
                </c:pt>
              </c:strCache>
            </c:strRef>
          </c:cat>
          <c:val>
            <c:numRef>
              <c:f>Sheet1!$B$2:$B$5</c:f>
              <c:numCache>
                <c:formatCode>General</c:formatCode>
                <c:ptCount val="4"/>
                <c:pt idx="0">
                  <c:v>81</c:v>
                </c:pt>
                <c:pt idx="1">
                  <c:v>10</c:v>
                </c:pt>
                <c:pt idx="2">
                  <c:v>26</c:v>
                </c:pt>
                <c:pt idx="3">
                  <c:v>79</c:v>
                </c:pt>
              </c:numCache>
            </c:numRef>
          </c:val>
          <c:extLst>
            <c:ext xmlns:c16="http://schemas.microsoft.com/office/drawing/2014/chart" uri="{C3380CC4-5D6E-409C-BE32-E72D297353CC}">
              <c16:uniqueId val="{00000000-5E46-4783-8010-9C30566D885F}"/>
            </c:ext>
          </c:extLst>
        </c:ser>
        <c:dLbls>
          <c:showLegendKey val="0"/>
          <c:showVal val="0"/>
          <c:showCatName val="0"/>
          <c:showSerName val="0"/>
          <c:showPercent val="0"/>
          <c:showBubbleSize val="0"/>
        </c:dLbls>
        <c:gapWidth val="219"/>
        <c:overlap val="-27"/>
        <c:axId val="1251748480"/>
        <c:axId val="1251759040"/>
      </c:barChart>
      <c:catAx>
        <c:axId val="1251748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759040"/>
        <c:crosses val="autoZero"/>
        <c:auto val="1"/>
        <c:lblAlgn val="ctr"/>
        <c:lblOffset val="100"/>
        <c:noMultiLvlLbl val="0"/>
      </c:catAx>
      <c:valAx>
        <c:axId val="12517590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2517484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8/14/2025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8</a:t>
            </a:fld>
            <a:endParaRPr lang="en-US"/>
          </a:p>
        </p:txBody>
      </p:sp>
    </p:spTree>
    <p:extLst>
      <p:ext uri="{BB962C8B-B14F-4D97-AF65-F5344CB8AC3E}">
        <p14:creationId xmlns:p14="http://schemas.microsoft.com/office/powerpoint/2010/main" val="1690543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13483380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noRot="1" noMove="1" noResize="1" noEditPoints="1" noAdjustHandles="1" noChangeArrowheads="1" noChangeShapeType="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noRot="1" noMove="1" noResize="1" noEditPoints="1" noAdjustHandles="1" noChangeArrowheads="1" noChangeShapeType="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noRot="1" noMove="1" noResize="1" noEditPoints="1" noAdjustHandles="1" noChangeArrowheads="1" noChangeShapeType="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266673" y="6356351"/>
            <a:ext cx="461297"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43375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noRot="1" noMove="1" noResize="1" noEditPoints="1" noAdjustHandles="1" noChangeArrowheads="1" noChangeShapeType="1"/>
          </p:cNvSpPr>
          <p:nvPr>
            <p:ph type="sldNum" sz="quarter" idx="12"/>
          </p:nvPr>
        </p:nvSpPr>
        <p:spPr>
          <a:xfrm>
            <a:off x="332873" y="6356350"/>
            <a:ext cx="510506"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noRot="1" noMove="1" noResize="1" noEditPoints="1" noAdjustHandles="1" noChangeArrowheads="1" noChangeShapeType="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noRot="1" noMove="1" noResize="1" noEditPoints="1" noAdjustHandles="1" noChangeArrowheads="1" noChangeShapeType="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noRot="1" noMove="1" noResize="1" noEditPoints="1" noAdjustHandles="1" noChangeArrowheads="1" noChangeShapeType="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noRot="1" noMove="1" noResize="1" noEditPoints="1" noAdjustHandles="1" noChangeArrowheads="1" noChangeShapeType="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noRot="1" noMove="1" noResize="1" noEditPoints="1" noAdjustHandles="1" noChangeArrowheads="1" noChangeShapeType="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noRot="1" noMove="1" noResize="1" noEditPoints="1" noAdjustHandles="1" noChangeArrowheads="1" noChangeShapeType="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noRot="1" noMove="1" noResize="1" noEditPoints="1" noAdjustHandles="1" noChangeArrowheads="1" noChangeShapeType="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noRot="1" noMove="1" noResize="1" noEditPoints="1" noAdjustHandles="1" noChangeArrowheads="1" noChangeShapeType="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noRot="1" noMove="1" noResize="1" noEditPoints="1" noAdjustHandles="1" noChangeArrowheads="1" noChangeShapeType="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noRot="1" noMove="1" noResize="1" noEditPoints="1" noAdjustHandles="1" noChangeArrowheads="1" noChangeShapeType="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j-lt"/>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noRot="1" noMove="1" noResize="1" noEditPoints="1" noAdjustHandles="1" noChangeArrowheads="1" noChangeShapeType="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709"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mailto:StudentEndOfYear@cde.state.co.us" TargetMode="External"/></Relationships>
</file>

<file path=ppt/slides/_rels/slide13.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 Id="rId5" Type="http://schemas.openxmlformats.org/officeDocument/2006/relationships/hyperlink" Target="https://www.cde.state.co.us/postsecondary/graduationguidelines" TargetMode="External"/><Relationship Id="rId4" Type="http://schemas.openxmlformats.org/officeDocument/2006/relationships/hyperlink" Target="https://www.cde.state.co.us/datapipeline/inter_student"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s://www.cde.state.co.us/datapipeline/humanresources_collectiontimeline"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hyperlink" Target="mailto:HumanResourcesData@cde.state.co.u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events.teams.microsoft.com/event/0fbe796f-e805-48a2-abd5-490e55ff5616@a751cfc8-1f9a-4edb-8370-9f1c6d4bea5a" TargetMode="External"/><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hyperlink" Target="mailto:HumanResourcesData@cde.state.co.us" TargetMode="External"/><Relationship Id="rId4" Type="http://schemas.openxmlformats.org/officeDocument/2006/relationships/hyperlink" Target="https://events.teams.microsoft.com/event/aca402ec-9122-4405-8bf7-dcff2e108201@a751cfc8-1f9a-4edb-8370-9f1c6d4bea5a"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www.cde.state.co.us/datapipeline/2025-2026-staff-profile-interchange-file-layout"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6" Type="http://schemas.openxmlformats.org/officeDocument/2006/relationships/hyperlink" Target="mailto:HumanResourcesData@cde.state.co.us" TargetMode="External"/><Relationship Id="rId5" Type="http://schemas.openxmlformats.org/officeDocument/2006/relationships/hyperlink" Target="https://www.cde.state.co.us/datapipeline/snap_hr" TargetMode="External"/><Relationship Id="rId4" Type="http://schemas.openxmlformats.org/officeDocument/2006/relationships/hyperlink" Target="https://www.cde.state.co.us/datapipeline/2025-2026-staff-assignment-file-layout"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edx.cde.state.co.us/passwordmanagement/CDEPasswordApplication.html#/" TargetMode="External"/><Relationship Id="rId3" Type="http://schemas.openxmlformats.org/officeDocument/2006/relationships/hyperlink" Target="https://www.cde.state.co.us/idm" TargetMode="External"/><Relationship Id="rId7" Type="http://schemas.openxmlformats.org/officeDocument/2006/relationships/hyperlink" Target="mailto:Threlkeld_M@cde.state.co.us"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 Id="rId9" Type="http://schemas.openxmlformats.org/officeDocument/2006/relationships/hyperlink" Target="https://edx.cde.state.co.us/CDEIdM/districtLAMSupport.jsp"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e.state.co.us/datapipeline/staff-evaluation-snapshot-training-manual" TargetMode="External"/><Relationship Id="rId2" Type="http://schemas.openxmlformats.org/officeDocument/2006/relationships/hyperlink" Target="https://www.cde.state.co.us/datapipeline/exportingstaffevaluationfilefromcopmsinranda"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cde.state.co.us/datapipeline/2024-2025-staff-interchange-staffprofilefilelayoutanddefinitions" TargetMode="External"/><Relationship Id="rId2" Type="http://schemas.openxmlformats.org/officeDocument/2006/relationships/hyperlink" Target="https://www.cde.state.co.us/datapipeline/inter_staff" TargetMode="External"/><Relationship Id="rId1" Type="http://schemas.openxmlformats.org/officeDocument/2006/relationships/slideLayout" Target="../slideLayouts/slideLayout9.xml"/><Relationship Id="rId5" Type="http://schemas.openxmlformats.org/officeDocument/2006/relationships/hyperlink" Target="mailto:StaffEvaluation@cde.state.co.us" TargetMode="External"/><Relationship Id="rId4" Type="http://schemas.openxmlformats.org/officeDocument/2006/relationships/hyperlink" Target="https://www.cde.state.co.us/datapipeline/2024-2025-staff-interchange-staffevaluationfilelayoutanddefinition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mailto:SpedEndofYear@cde.state.co.us" TargetMode="External"/><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hyperlink" Target="mailto:SpedEndofYear@cde.state.co.us"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EndofYear@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events.teams.microsoft.com/event/072a1e88-b1ee-4672-a232-1e3cb985b00a@a751cfc8-1f9a-4edb-8370-9f1c6d4bea5a" TargetMode="External"/><Relationship Id="rId2" Type="http://schemas.openxmlformats.org/officeDocument/2006/relationships/hyperlink" Target="https://events.teams.microsoft.com/event/cccdf55f-5e55-4cf6-837c-02fd35c4bf7c@a751cfc8-1f9a-4edb-8370-9f1c6d4bea5a" TargetMode="External"/><Relationship Id="rId1" Type="http://schemas.openxmlformats.org/officeDocument/2006/relationships/slideLayout" Target="../slideLayouts/slideLayout2.xml"/><Relationship Id="rId5" Type="http://schemas.openxmlformats.org/officeDocument/2006/relationships/hyperlink" Target="mailto:DirectoryData@cde.state.co.us%E2%80%8B" TargetMode="External"/><Relationship Id="rId4" Type="http://schemas.openxmlformats.org/officeDocument/2006/relationships/hyperlink" Target="https://www.cde.state.co.us/datapipeline/per_inst-hours-day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www.cde.state.co.us/datapipeline/yr_directory" TargetMode="External"/><Relationship Id="rId1" Type="http://schemas.openxmlformats.org/officeDocument/2006/relationships/slideLayout" Target="../slideLayouts/slideLayout2.xml"/><Relationship Id="rId5" Type="http://schemas.openxmlformats.org/officeDocument/2006/relationships/hyperlink" Target="mailto:DirectoryData@cde.state.co.us%E2%80%8B" TargetMode="External"/><Relationship Id="rId4" Type="http://schemas.openxmlformats.org/officeDocument/2006/relationships/hyperlink" Target="https://www.cde.state.co.us/datapipeline/per_inst-hours-days"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mailto:DirectoryData@cde.state.co.us%E2%80%8B" TargetMode="External"/><Relationship Id="rId2" Type="http://schemas.openxmlformats.org/officeDocument/2006/relationships/hyperlink" Target="https://www.cde.state.co.us/datapipeline/per_inst-hours-days" TargetMode="Externa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3" Type="http://schemas.openxmlformats.org/officeDocument/2006/relationships/hyperlink" Target="mailto:RITS@cde.state.co.us"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mailto:RITS@cde.state.co.us" TargetMode="External"/><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mailto:RITS@cde.state.co.us" TargetMode="External"/><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40.xml.rels><?xml version="1.0" encoding="UTF-8" standalone="yes"?>
<Relationships xmlns="http://schemas.openxmlformats.org/package/2006/relationships"><Relationship Id="rId3" Type="http://schemas.openxmlformats.org/officeDocument/2006/relationships/hyperlink" Target="https://www.cde.state.co.us/datapipeline/yr_rits" TargetMode="External"/><Relationship Id="rId2" Type="http://schemas.openxmlformats.org/officeDocument/2006/relationships/hyperlink" Target="mailto:RITS@cde.state.co.us" TargetMode="Externa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cde.state.co.us/coloradoliteracy/readdatapipeline" TargetMode="External"/><Relationship Id="rId2" Type="http://schemas.openxmlformats.org/officeDocument/2006/relationships/hyperlink" Target="mailto:READActData@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per_read_trainingcollection"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events.teams.microsoft.com/event/a29e7835-f204-48d1-b353-f8ae5fbdc32e@a751cfc8-1f9a-4edb-8370-9f1c6d4bea5a" TargetMode="External"/><Relationship Id="rId13" Type="http://schemas.openxmlformats.org/officeDocument/2006/relationships/hyperlink" Target="https://www.cde.state.co.us/datapipeline/inter_teacherstudent"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atrisk" TargetMode="External"/><Relationship Id="rId12" Type="http://schemas.openxmlformats.org/officeDocument/2006/relationships/hyperlink" Target="https://www.cde.state.co.us/datapipeline/disciplineinterchange"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nam04.safelinks.protection.outlook.com/?url=https%3A%2F%2Fevents.teams.microsoft.com%2Fevent%2Ffa077dfd-7dad-4b58-ad9b-855a9aad04f4%40a751cfc8-1f9a-4edb-8370-9f1c6d4bea5a&amp;data=05%7C02%7Cward_r%40CDE.STATE.CO.US%7Cd9fa163bc6c14550a2c508ddcf97722d%7Ca751cfc81f9a4edb83709f1c6d4bea5a%7C0%7C0%7C638894971569788386%7CUnknown%7CTWFpbGZsb3d8eyJFbXB0eU1hcGkiOnRydWUsIlYiOiIwLjAuMDAwMCIsIlAiOiJXaW4zMiIsIkFOIjoiTWFpbCIsIldUIjoyfQ%3D%3D%7C0%7C%7C%7C&amp;sdata=%2BRgdaK9F0WOeX%2FPwUTqycH9m0M987NOZnSaqycJRbws%3D&amp;reserved=0" TargetMode="External"/><Relationship Id="rId11" Type="http://schemas.openxmlformats.org/officeDocument/2006/relationships/hyperlink" Target="https://www.cde.state.co.us/datapipeline/inter_staff"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sped-iep"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titlei" TargetMode="External"/><Relationship Id="rId14" Type="http://schemas.openxmlformats.org/officeDocument/2006/relationships/hyperlink" Target="https://www.cde.state.co.us/datapipeline/resources"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cde.state.co.us/datapipeline/snap_sped-discipline" TargetMode="External"/><Relationship Id="rId3" Type="http://schemas.openxmlformats.org/officeDocument/2006/relationships/hyperlink" Target="https://www.cde.state.co.us/datapipeline/tsdl" TargetMode="External"/><Relationship Id="rId7" Type="http://schemas.openxmlformats.org/officeDocument/2006/relationships/hyperlink" Target="https://www.cde.state.co.us/datapipeline/datapipelinesnapshots-attendanc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de.state.co.us/datapipeline/snap_sped-eoy" TargetMode="External"/><Relationship Id="rId5" Type="http://schemas.openxmlformats.org/officeDocument/2006/relationships/hyperlink" Target="https://www.cde.state.co.us/datapipeline/snap_eoy" TargetMode="External"/><Relationship Id="rId10" Type="http://schemas.openxmlformats.org/officeDocument/2006/relationships/hyperlink" Target="https://www.cde.state.co.us/datapipeline/resources" TargetMode="External"/><Relationship Id="rId4" Type="http://schemas.openxmlformats.org/officeDocument/2006/relationships/hyperlink" Target="https://www.cde.state.co.us/datapipeline/datapipelinesnapshots-staffevaluation" TargetMode="External"/><Relationship Id="rId9" Type="http://schemas.openxmlformats.org/officeDocument/2006/relationships/hyperlink" Target="https://www.cde.state.co.us/datapipeline/studentdisciplinesnapshot"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per_read_trainingcollection"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prevent_harassment_or_discrimination_in_schoo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August 14,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F9D2EF-8BF2-7C96-C7A4-08275BB30C81}"/>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B7282DB-8E2A-F6C9-8482-D8956E540C45}"/>
              </a:ext>
            </a:extLst>
          </p:cNvPr>
          <p:cNvSpPr>
            <a:spLocks noGrp="1"/>
          </p:cNvSpPr>
          <p:nvPr>
            <p:ph type="ctrTitle"/>
          </p:nvPr>
        </p:nvSpPr>
        <p:spPr/>
        <p:txBody>
          <a:bodyPr/>
          <a:lstStyle/>
          <a:p>
            <a:r>
              <a:rPr lang="en-US"/>
              <a:t>Student End of Year</a:t>
            </a:r>
          </a:p>
        </p:txBody>
      </p:sp>
      <p:sp>
        <p:nvSpPr>
          <p:cNvPr id="10" name="Content Placeholder 9">
            <a:extLst>
              <a:ext uri="{FF2B5EF4-FFF2-40B4-BE49-F238E27FC236}">
                <a16:creationId xmlns:a16="http://schemas.microsoft.com/office/drawing/2014/main" id="{AD3335C4-9DED-5B9F-D5E1-6C5CC5D9C9C6}"/>
              </a:ext>
            </a:extLst>
          </p:cNvPr>
          <p:cNvSpPr>
            <a:spLocks noGrp="1"/>
          </p:cNvSpPr>
          <p:nvPr>
            <p:ph sz="quarter" idx="13"/>
          </p:nvPr>
        </p:nvSpPr>
        <p:spPr/>
        <p:txBody>
          <a:bodyPr/>
          <a:lstStyle/>
          <a:p>
            <a:r>
              <a:rPr lang="en-US"/>
              <a:t>Reagan Ward</a:t>
            </a:r>
          </a:p>
        </p:txBody>
      </p:sp>
      <p:sp>
        <p:nvSpPr>
          <p:cNvPr id="4" name="Slide Number Placeholder 3">
            <a:extLst>
              <a:ext uri="{FF2B5EF4-FFF2-40B4-BE49-F238E27FC236}">
                <a16:creationId xmlns:a16="http://schemas.microsoft.com/office/drawing/2014/main" id="{4DD7D0A0-A622-AA34-3579-80D93C9958C7}"/>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3941247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D66FB9-FC5C-AA15-E821-A0A2041E607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725817-A977-6BF1-13FC-0A3C2FE69226}"/>
              </a:ext>
            </a:extLst>
          </p:cNvPr>
          <p:cNvSpPr>
            <a:spLocks noGrp="1"/>
          </p:cNvSpPr>
          <p:nvPr>
            <p:ph type="title"/>
          </p:nvPr>
        </p:nvSpPr>
        <p:spPr/>
        <p:txBody>
          <a:bodyPr/>
          <a:lstStyle/>
          <a:p>
            <a:r>
              <a:rPr lang="en-US"/>
              <a:t>SEY Collection Timeline</a:t>
            </a:r>
          </a:p>
        </p:txBody>
      </p:sp>
      <p:graphicFrame>
        <p:nvGraphicFramePr>
          <p:cNvPr id="11" name="Table Placeholder 10">
            <a:extLst>
              <a:ext uri="{FF2B5EF4-FFF2-40B4-BE49-F238E27FC236}">
                <a16:creationId xmlns:a16="http://schemas.microsoft.com/office/drawing/2014/main" id="{5DE48798-D7E0-31A8-866A-903461F57BA2}"/>
              </a:ext>
            </a:extLst>
          </p:cNvPr>
          <p:cNvGraphicFramePr>
            <a:graphicFrameLocks noGrp="1"/>
          </p:cNvGraphicFramePr>
          <p:nvPr>
            <p:ph type="tbl" sz="quarter" idx="15"/>
            <p:extLst>
              <p:ext uri="{D42A27DB-BD31-4B8C-83A1-F6EECF244321}">
                <p14:modId xmlns:p14="http://schemas.microsoft.com/office/powerpoint/2010/main" val="1917754758"/>
              </p:ext>
            </p:extLst>
          </p:nvPr>
        </p:nvGraphicFramePr>
        <p:xfrm>
          <a:off x="228600" y="200026"/>
          <a:ext cx="11658600" cy="4030778"/>
        </p:xfrm>
        <a:graphic>
          <a:graphicData uri="http://schemas.openxmlformats.org/drawingml/2006/table">
            <a:tbl>
              <a:tblPr firstRow="1" bandRow="1">
                <a:tableStyleId>{7E9639D4-E3E2-4D34-9284-5A2195B3D0D7}</a:tableStyleId>
              </a:tblPr>
              <a:tblGrid>
                <a:gridCol w="2695575">
                  <a:extLst>
                    <a:ext uri="{9D8B030D-6E8A-4147-A177-3AD203B41FA5}">
                      <a16:colId xmlns:a16="http://schemas.microsoft.com/office/drawing/2014/main" val="3018245949"/>
                    </a:ext>
                  </a:extLst>
                </a:gridCol>
                <a:gridCol w="2466975">
                  <a:extLst>
                    <a:ext uri="{9D8B030D-6E8A-4147-A177-3AD203B41FA5}">
                      <a16:colId xmlns:a16="http://schemas.microsoft.com/office/drawing/2014/main" val="2137241566"/>
                    </a:ext>
                  </a:extLst>
                </a:gridCol>
                <a:gridCol w="6496050">
                  <a:extLst>
                    <a:ext uri="{9D8B030D-6E8A-4147-A177-3AD203B41FA5}">
                      <a16:colId xmlns:a16="http://schemas.microsoft.com/office/drawing/2014/main" val="1583735620"/>
                    </a:ext>
                  </a:extLst>
                </a:gridCol>
              </a:tblGrid>
              <a:tr h="311759">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800" b="1">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522747">
                <a:tc>
                  <a:txBody>
                    <a:bodyPr/>
                    <a:lstStyle/>
                    <a:p>
                      <a:pPr marL="0" marR="0">
                        <a:lnSpc>
                          <a:spcPct val="107000"/>
                        </a:lnSpc>
                        <a:spcBef>
                          <a:spcPts val="0"/>
                        </a:spcBef>
                        <a:spcAft>
                          <a:spcPts val="0"/>
                        </a:spcAft>
                        <a:tabLst>
                          <a:tab pos="2028825" algn="l"/>
                        </a:tabLst>
                      </a:pPr>
                      <a:r>
                        <a:rPr lang="en-US" sz="20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8/14/2025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20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2000" b="1">
                          <a:solidFill>
                            <a:schemeClr val="accent4">
                              <a:lumMod val="50000"/>
                            </a:schemeClr>
                          </a:solidFill>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nchor="ctr">
                    <a:noFill/>
                  </a:tcPr>
                </a:tc>
                <a:extLst>
                  <a:ext uri="{0D108BD9-81ED-4DB2-BD59-A6C34878D82A}">
                    <a16:rowId xmlns:a16="http://schemas.microsoft.com/office/drawing/2014/main" val="1594255628"/>
                  </a:ext>
                </a:extLst>
              </a:tr>
              <a:tr h="36576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8/14/2025 to 9/4/2025</a:t>
                      </a:r>
                    </a:p>
                  </a:txBody>
                  <a:tcPr marL="68580" marR="68580" marT="0" marB="0" anchor="ctr">
                    <a:solidFill>
                      <a:srgbClr val="FFFFCC"/>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nchor="ctr">
                    <a:solidFill>
                      <a:srgbClr val="FFFFCC"/>
                    </a:solidFill>
                  </a:tcPr>
                </a:tc>
                <a:tc>
                  <a:txBody>
                    <a:bodyPr/>
                    <a:lstStyle/>
                    <a:p>
                      <a:pPr marL="0" lvl="0" indent="0">
                        <a:buFont typeface="Arial" panose="020B0604020202020204" pitchFamily="34" charset="0"/>
                        <a:buNone/>
                      </a:pPr>
                      <a:r>
                        <a:rPr lang="en-US" sz="1800">
                          <a:effectLst/>
                          <a:latin typeface="Trebuchet MS" panose="020B0603020202020204" pitchFamily="34" charset="0"/>
                          <a:ea typeface="Calibri" panose="020F0502020204030204" pitchFamily="34" charset="0"/>
                          <a:cs typeface="Times New Roman" panose="02020603050405020304" pitchFamily="18" charset="0"/>
                        </a:rPr>
                        <a:t>Validate SEY data using CEDAR/COGNOS reports.</a:t>
                      </a:r>
                    </a:p>
                  </a:txBody>
                  <a:tcPr marL="68580" marR="68580" marT="0" marB="0" anchor="ctr">
                    <a:solidFill>
                      <a:srgbClr val="FFFFCC"/>
                    </a:solidFill>
                  </a:tcPr>
                </a:tc>
                <a:extLst>
                  <a:ext uri="{0D108BD9-81ED-4DB2-BD59-A6C34878D82A}">
                    <a16:rowId xmlns:a16="http://schemas.microsoft.com/office/drawing/2014/main" val="3119412543"/>
                  </a:ext>
                </a:extLst>
              </a:tr>
              <a:tr h="365760">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9/4/2025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Submit SEY snapshot</a:t>
                      </a:r>
                    </a:p>
                  </a:txBody>
                  <a:tcPr marL="68580" marR="68580" marT="0" marB="0" anchor="ctr">
                    <a:solidFill>
                      <a:srgbClr val="FF9999"/>
                    </a:solidFill>
                  </a:tcPr>
                </a:tc>
                <a:extLst>
                  <a:ext uri="{0D108BD9-81ED-4DB2-BD59-A6C34878D82A}">
                    <a16:rowId xmlns:a16="http://schemas.microsoft.com/office/drawing/2014/main" val="101026758"/>
                  </a:ext>
                </a:extLst>
              </a:tr>
              <a:tr h="522747">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9/5/2025 to 9/17/2025</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Closed</a:t>
                      </a:r>
                    </a:p>
                  </a:txBody>
                  <a:tcPr marL="68580" marR="68580" marT="0" marB="0" anchor="ctr">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SEY Snapshot is closed until the start of the Cross LEA phase</a:t>
                      </a:r>
                    </a:p>
                  </a:txBody>
                  <a:tcPr marL="68580" marR="68580" marT="0" marB="0" anchor="ctr">
                    <a:solidFill>
                      <a:schemeClr val="bg1">
                        <a:lumMod val="95000"/>
                      </a:schemeClr>
                    </a:solidFill>
                  </a:tcPr>
                </a:tc>
                <a:extLst>
                  <a:ext uri="{0D108BD9-81ED-4DB2-BD59-A6C34878D82A}">
                    <a16:rowId xmlns:a16="http://schemas.microsoft.com/office/drawing/2014/main" val="4236506310"/>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9/18/2025 to 10/16/2025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3658616597"/>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10/23/2025 to 11/18/2025</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Post-Cross LEA Phase</a:t>
                      </a:r>
                    </a:p>
                  </a:txBody>
                  <a:tcPr marL="68580" marR="68580" marT="0" marB="0" anchor="ctr">
                    <a:no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hlinkClick r:id="rId2"/>
                        </a:rPr>
                        <a:t>See the SEY Website for the detailed timeline</a:t>
                      </a:r>
                      <a:endParaRPr lang="en-US" sz="180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153398642"/>
                  </a:ext>
                </a:extLst>
              </a:tr>
              <a:tr h="647335">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12/2/2025</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b="1">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nchor="ctr">
                    <a:solidFill>
                      <a:srgbClr val="FF9999"/>
                    </a:solidFill>
                  </a:tcPr>
                </a:tc>
                <a:tc>
                  <a:txBody>
                    <a:bodyPr/>
                    <a:lstStyle/>
                    <a:p>
                      <a:pPr marL="0" marR="0">
                        <a:lnSpc>
                          <a:spcPct val="107000"/>
                        </a:lnSpc>
                        <a:spcBef>
                          <a:spcPts val="0"/>
                        </a:spcBef>
                        <a:spcAft>
                          <a:spcPts val="0"/>
                        </a:spcAft>
                        <a:tabLst>
                          <a:tab pos="2028825" algn="l"/>
                        </a:tabLst>
                      </a:pPr>
                      <a:r>
                        <a:rPr lang="en-US" sz="1800">
                          <a:effectLst/>
                          <a:latin typeface="Trebuchet MS" panose="020B0603020202020204" pitchFamily="34" charset="0"/>
                          <a:ea typeface="Calibri" panose="020F0502020204030204" pitchFamily="34" charset="0"/>
                          <a:cs typeface="Times New Roman" panose="02020603050405020304" pitchFamily="18" charset="0"/>
                        </a:rPr>
                        <a:t>Superintendent Verification (Sign-Off) form due. </a:t>
                      </a:r>
                      <a:br>
                        <a:rPr lang="en-US" sz="1800">
                          <a:effectLst/>
                          <a:latin typeface="Trebuchet MS" panose="020B0603020202020204" pitchFamily="34" charset="0"/>
                          <a:ea typeface="Calibri" panose="020F0502020204030204" pitchFamily="34" charset="0"/>
                          <a:cs typeface="Times New Roman" panose="02020603050405020304" pitchFamily="18" charset="0"/>
                        </a:rPr>
                      </a:br>
                      <a:r>
                        <a:rPr lang="en-US" sz="1800">
                          <a:effectLst/>
                          <a:latin typeface="Trebuchet MS" panose="020B0603020202020204" pitchFamily="34" charset="0"/>
                          <a:ea typeface="Calibri" panose="020F0502020204030204" pitchFamily="34" charset="0"/>
                          <a:cs typeface="Times New Roman" panose="02020603050405020304" pitchFamily="18" charset="0"/>
                        </a:rPr>
                        <a:t>Collection Closes.</a:t>
                      </a:r>
                    </a:p>
                  </a:txBody>
                  <a:tcPr marL="68580" marR="68580" marT="0" marB="0" anchor="ctr">
                    <a:solidFill>
                      <a:srgbClr val="FF9999"/>
                    </a:solidFill>
                  </a:tcPr>
                </a:tc>
                <a:extLst>
                  <a:ext uri="{0D108BD9-81ED-4DB2-BD59-A6C34878D82A}">
                    <a16:rowId xmlns:a16="http://schemas.microsoft.com/office/drawing/2014/main" val="3465921041"/>
                  </a:ext>
                </a:extLst>
              </a:tr>
            </a:tbl>
          </a:graphicData>
        </a:graphic>
      </p:graphicFrame>
      <p:sp>
        <p:nvSpPr>
          <p:cNvPr id="3" name="Content Placeholder 2">
            <a:extLst>
              <a:ext uri="{FF2B5EF4-FFF2-40B4-BE49-F238E27FC236}">
                <a16:creationId xmlns:a16="http://schemas.microsoft.com/office/drawing/2014/main" id="{F771054F-35E9-210F-83A8-91CBE4708F4D}"/>
              </a:ext>
            </a:extLst>
          </p:cNvPr>
          <p:cNvSpPr>
            <a:spLocks noGrp="1"/>
          </p:cNvSpPr>
          <p:nvPr>
            <p:ph sz="quarter" idx="13"/>
          </p:nvPr>
        </p:nvSpPr>
        <p:spPr/>
        <p:txBody>
          <a:bodyPr>
            <a:normAutofit fontScale="92500" lnSpcReduction="10000"/>
          </a:bodyPr>
          <a:lstStyle/>
          <a:p>
            <a:r>
              <a:rPr lang="en-US"/>
              <a:t>Student End of Year</a:t>
            </a:r>
          </a:p>
        </p:txBody>
      </p:sp>
      <p:sp>
        <p:nvSpPr>
          <p:cNvPr id="9" name="Content Placeholder 8">
            <a:extLst>
              <a:ext uri="{FF2B5EF4-FFF2-40B4-BE49-F238E27FC236}">
                <a16:creationId xmlns:a16="http://schemas.microsoft.com/office/drawing/2014/main" id="{C28BBC1C-6447-F559-666E-580FCAA2745F}"/>
              </a:ext>
            </a:extLst>
          </p:cNvPr>
          <p:cNvSpPr>
            <a:spLocks noGrp="1"/>
          </p:cNvSpPr>
          <p:nvPr>
            <p:ph sz="quarter" idx="14"/>
          </p:nvPr>
        </p:nvSpPr>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5C0B3A5-A3CC-A484-4496-8EA399273310}"/>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4151373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A59E7-3947-F8AE-54A7-3A2F759E2D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75B77D1-0703-95ED-B0CE-8CC9140CF3E3}"/>
              </a:ext>
            </a:extLst>
          </p:cNvPr>
          <p:cNvSpPr>
            <a:spLocks noGrp="1"/>
          </p:cNvSpPr>
          <p:nvPr>
            <p:ph type="title"/>
          </p:nvPr>
        </p:nvSpPr>
        <p:spPr/>
        <p:txBody>
          <a:bodyPr/>
          <a:lstStyle/>
          <a:p>
            <a:r>
              <a:rPr lang="en-US"/>
              <a:t>SEY Status as of 8am on 8/14</a:t>
            </a:r>
          </a:p>
        </p:txBody>
      </p:sp>
      <p:graphicFrame>
        <p:nvGraphicFramePr>
          <p:cNvPr id="20" name="Content Placeholder 7" descr="Student end of year snapshot status.">
            <a:extLst>
              <a:ext uri="{FF2B5EF4-FFF2-40B4-BE49-F238E27FC236}">
                <a16:creationId xmlns:a16="http://schemas.microsoft.com/office/drawing/2014/main" id="{89EAA90C-DDD8-6734-4FDB-62BF34120A68}"/>
              </a:ext>
            </a:extLst>
          </p:cNvPr>
          <p:cNvGraphicFramePr>
            <a:graphicFrameLocks noGrp="1"/>
          </p:cNvGraphicFramePr>
          <p:nvPr>
            <p:ph sz="half" idx="1"/>
            <p:extLst>
              <p:ext uri="{D42A27DB-BD31-4B8C-83A1-F6EECF244321}">
                <p14:modId xmlns:p14="http://schemas.microsoft.com/office/powerpoint/2010/main" val="756573857"/>
              </p:ext>
            </p:extLst>
          </p:nvPr>
        </p:nvGraphicFramePr>
        <p:xfrm>
          <a:off x="347392" y="1554232"/>
          <a:ext cx="6291532" cy="4484687"/>
        </p:xfrm>
        <a:graphic>
          <a:graphicData uri="http://schemas.openxmlformats.org/drawingml/2006/chart">
            <c:chart xmlns:c="http://schemas.openxmlformats.org/drawingml/2006/chart" xmlns:r="http://schemas.openxmlformats.org/officeDocument/2006/relationships" r:id="rId3"/>
          </a:graphicData>
        </a:graphic>
      </p:graphicFrame>
      <p:sp>
        <p:nvSpPr>
          <p:cNvPr id="21" name="Content Placeholder 5">
            <a:extLst>
              <a:ext uri="{FF2B5EF4-FFF2-40B4-BE49-F238E27FC236}">
                <a16:creationId xmlns:a16="http://schemas.microsoft.com/office/drawing/2014/main" id="{396B0DEE-5E80-4647-08EA-963140AC0E29}"/>
              </a:ext>
            </a:extLst>
          </p:cNvPr>
          <p:cNvSpPr>
            <a:spLocks noGrp="1"/>
          </p:cNvSpPr>
          <p:nvPr>
            <p:ph sz="half" idx="2"/>
          </p:nvPr>
        </p:nvSpPr>
        <p:spPr>
          <a:xfrm>
            <a:off x="6638924" y="1554480"/>
            <a:ext cx="5181600" cy="4351338"/>
          </a:xfrm>
        </p:spPr>
        <p:txBody>
          <a:bodyPr>
            <a:normAutofit/>
          </a:bodyPr>
          <a:lstStyle/>
          <a:p>
            <a:pPr marL="0" indent="0">
              <a:buNone/>
            </a:pPr>
            <a:r>
              <a:rPr lang="en-US" sz="2000" b="1"/>
              <a:t>To be ‘on track’ for this collection, the following tasks should have been completed:</a:t>
            </a:r>
          </a:p>
          <a:p>
            <a:pPr marL="742950" lvl="1" indent="-285750">
              <a:buFont typeface="Wingdings" panose="05000000000000000000" pitchFamily="2" charset="2"/>
              <a:buChar char="q"/>
            </a:pPr>
            <a:r>
              <a:rPr lang="en-US" sz="1800"/>
              <a:t>Error free interchange files (DEM, SSA, GG, Title 1 if applicable, IEP interchange if applicable) with an upload date after 4/1/25 </a:t>
            </a:r>
          </a:p>
          <a:p>
            <a:pPr marL="742950" lvl="1" indent="-285750">
              <a:buFont typeface="Wingdings" panose="05000000000000000000" pitchFamily="2" charset="2"/>
              <a:buChar char="q"/>
            </a:pPr>
            <a:r>
              <a:rPr lang="en-US" sz="1800"/>
              <a:t>Error free SEY Snapshot 8/14</a:t>
            </a:r>
          </a:p>
          <a:p>
            <a:pPr marL="1200150" lvl="2" indent="-285750"/>
            <a:r>
              <a:rPr lang="en-US"/>
              <a:t>Pending possible summer graduates/completers</a:t>
            </a:r>
          </a:p>
          <a:p>
            <a:pPr marL="1200150" lvl="2" indent="-285750"/>
            <a:r>
              <a:rPr lang="en-US"/>
              <a:t>Pending submitted exception requests</a:t>
            </a:r>
          </a:p>
        </p:txBody>
      </p:sp>
      <p:sp>
        <p:nvSpPr>
          <p:cNvPr id="7" name="Slide Number Placeholder 6">
            <a:extLst>
              <a:ext uri="{FF2B5EF4-FFF2-40B4-BE49-F238E27FC236}">
                <a16:creationId xmlns:a16="http://schemas.microsoft.com/office/drawing/2014/main" id="{677964EF-A616-278D-E4E6-F12A3BD34B4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8" name="Content Placeholder 2">
            <a:extLst>
              <a:ext uri="{FF2B5EF4-FFF2-40B4-BE49-F238E27FC236}">
                <a16:creationId xmlns:a16="http://schemas.microsoft.com/office/drawing/2014/main" id="{69FB16CD-77CE-E626-24BE-38C89EB1AC1A}"/>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9" name="Content Placeholder 8">
            <a:extLst>
              <a:ext uri="{FF2B5EF4-FFF2-40B4-BE49-F238E27FC236}">
                <a16:creationId xmlns:a16="http://schemas.microsoft.com/office/drawing/2014/main" id="{987BA5BC-FE71-B1A9-5737-2DCDDB1C32F4}"/>
              </a:ext>
            </a:extLst>
          </p:cNvPr>
          <p:cNvSpPr>
            <a:spLocks noGrp="1"/>
          </p:cNvSpPr>
          <p:nvPr>
            <p:ph sz="quarter" idx="14"/>
          </p:nvPr>
        </p:nvSpPr>
        <p:spPr>
          <a:xfrm>
            <a:off x="6053138" y="6356350"/>
            <a:ext cx="4392612" cy="361950"/>
          </a:xfrm>
        </p:spPr>
        <p:txBody>
          <a:bodyPr>
            <a:normAutofit/>
          </a:bodyPr>
          <a:lstStyle/>
          <a:p>
            <a:r>
              <a:rPr lang="en-US">
                <a:hlinkClick r:id="rId4">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2742721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4D3ED-5C4C-8877-0156-8C4B1A76A0A0}"/>
              </a:ext>
            </a:extLst>
          </p:cNvPr>
          <p:cNvSpPr>
            <a:spLocks noGrp="1"/>
          </p:cNvSpPr>
          <p:nvPr>
            <p:ph type="title"/>
          </p:nvPr>
        </p:nvSpPr>
        <p:spPr/>
        <p:txBody>
          <a:bodyPr/>
          <a:lstStyle/>
          <a:p>
            <a:r>
              <a:rPr lang="en-US"/>
              <a:t>Report Review Window: Report Checklist</a:t>
            </a:r>
          </a:p>
        </p:txBody>
      </p:sp>
      <p:sp>
        <p:nvSpPr>
          <p:cNvPr id="5" name="Rectangle: Rounded Corners 4">
            <a:extLst>
              <a:ext uri="{FF2B5EF4-FFF2-40B4-BE49-F238E27FC236}">
                <a16:creationId xmlns:a16="http://schemas.microsoft.com/office/drawing/2014/main" id="{54F0F8AF-8156-2A02-1DCA-E51E53063FE6}"/>
              </a:ext>
            </a:extLst>
          </p:cNvPr>
          <p:cNvSpPr/>
          <p:nvPr/>
        </p:nvSpPr>
        <p:spPr>
          <a:xfrm>
            <a:off x="8603983" y="205176"/>
            <a:ext cx="3387992" cy="18859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t>August SEY Office Hours: CEDAR/COGNOS Reports to Validate Data</a:t>
            </a:r>
          </a:p>
          <a:p>
            <a:pPr algn="ctr"/>
            <a:endParaRPr lang="en-US"/>
          </a:p>
          <a:p>
            <a:pPr algn="ctr"/>
            <a:r>
              <a:rPr lang="en-US"/>
              <a:t>Recording and Slides posted on SEY Website</a:t>
            </a:r>
          </a:p>
        </p:txBody>
      </p:sp>
      <p:sp>
        <p:nvSpPr>
          <p:cNvPr id="3" name="Content Placeholder 2">
            <a:extLst>
              <a:ext uri="{FF2B5EF4-FFF2-40B4-BE49-F238E27FC236}">
                <a16:creationId xmlns:a16="http://schemas.microsoft.com/office/drawing/2014/main" id="{A6B9D2CA-E433-2E27-35A4-3B863B3912CE}"/>
              </a:ext>
            </a:extLst>
          </p:cNvPr>
          <p:cNvSpPr>
            <a:spLocks noGrp="1"/>
          </p:cNvSpPr>
          <p:nvPr>
            <p:ph idx="1"/>
          </p:nvPr>
        </p:nvSpPr>
        <p:spPr/>
        <p:txBody>
          <a:bodyPr>
            <a:normAutofit lnSpcReduction="10000"/>
          </a:bodyPr>
          <a:lstStyle/>
          <a:p>
            <a:pPr>
              <a:buFont typeface="Wingdings" panose="05000000000000000000" pitchFamily="2" charset="2"/>
              <a:buChar char="q"/>
            </a:pPr>
            <a:r>
              <a:rPr lang="en-US"/>
              <a:t>School Summary of All Rates</a:t>
            </a:r>
          </a:p>
          <a:p>
            <a:pPr>
              <a:buFont typeface="Wingdings" panose="05000000000000000000" pitchFamily="2" charset="2"/>
              <a:buChar char="q"/>
            </a:pPr>
            <a:r>
              <a:rPr lang="en-US"/>
              <a:t>Mobility: District and School Rates</a:t>
            </a:r>
          </a:p>
          <a:p>
            <a:pPr lvl="1">
              <a:buFont typeface="Wingdings" panose="05000000000000000000" pitchFamily="2" charset="2"/>
              <a:buChar char="§"/>
            </a:pPr>
            <a:r>
              <a:rPr lang="en-US" i="1">
                <a:solidFill>
                  <a:schemeClr val="accent4"/>
                </a:solidFill>
              </a:rPr>
              <a:t>Dig Deeper? </a:t>
            </a:r>
          </a:p>
          <a:p>
            <a:pPr lvl="2">
              <a:buFont typeface="Wingdings" panose="05000000000000000000" pitchFamily="2" charset="2"/>
              <a:buChar char="q"/>
            </a:pPr>
            <a:r>
              <a:rPr lang="en-US"/>
              <a:t>Student List: District and School Mobility Instances</a:t>
            </a:r>
          </a:p>
          <a:p>
            <a:pPr>
              <a:buFont typeface="Wingdings" panose="05000000000000000000" pitchFamily="2" charset="2"/>
              <a:buChar char="q"/>
            </a:pPr>
            <a:r>
              <a:rPr lang="en-US"/>
              <a:t>Dropout: District and School Rates</a:t>
            </a:r>
          </a:p>
          <a:p>
            <a:pPr lvl="1">
              <a:buFont typeface="Wingdings" panose="05000000000000000000" pitchFamily="2" charset="2"/>
              <a:buChar char="§"/>
            </a:pPr>
            <a:r>
              <a:rPr lang="en-US" i="1">
                <a:solidFill>
                  <a:schemeClr val="accent4"/>
                </a:solidFill>
              </a:rPr>
              <a:t>Dig Deeper?</a:t>
            </a:r>
            <a:r>
              <a:rPr lang="en-US">
                <a:solidFill>
                  <a:schemeClr val="accent4"/>
                </a:solidFill>
              </a:rPr>
              <a:t> </a:t>
            </a:r>
          </a:p>
          <a:p>
            <a:pPr lvl="2">
              <a:buFont typeface="Wingdings" panose="05000000000000000000" pitchFamily="2" charset="2"/>
              <a:buChar char="q"/>
            </a:pPr>
            <a:r>
              <a:rPr lang="en-US"/>
              <a:t>Student List: Dropout</a:t>
            </a:r>
          </a:p>
          <a:p>
            <a:pPr>
              <a:buFont typeface="Wingdings" panose="05000000000000000000" pitchFamily="2" charset="2"/>
              <a:buChar char="q"/>
            </a:pPr>
            <a:r>
              <a:rPr lang="en-US"/>
              <a:t>Graduation: 3-,4-,5-,6-,7- year Rates by School Year</a:t>
            </a:r>
          </a:p>
          <a:p>
            <a:pPr lvl="1">
              <a:buFont typeface="Wingdings" panose="05000000000000000000" pitchFamily="2" charset="2"/>
              <a:buChar char="§"/>
            </a:pPr>
            <a:r>
              <a:rPr lang="en-US" i="1">
                <a:solidFill>
                  <a:schemeClr val="accent4"/>
                </a:solidFill>
              </a:rPr>
              <a:t>Dig Deeper?</a:t>
            </a:r>
            <a:endParaRPr lang="en-US">
              <a:solidFill>
                <a:schemeClr val="accent4"/>
              </a:solidFill>
            </a:endParaRPr>
          </a:p>
          <a:p>
            <a:pPr lvl="2">
              <a:buFont typeface="Wingdings" panose="05000000000000000000" pitchFamily="2" charset="2"/>
              <a:buChar char="q"/>
            </a:pPr>
            <a:r>
              <a:rPr lang="en-US"/>
              <a:t>Graduation Rates: District and School by AYG</a:t>
            </a:r>
          </a:p>
          <a:p>
            <a:pPr lvl="2">
              <a:buFont typeface="Wingdings" panose="05000000000000000000" pitchFamily="2" charset="2"/>
              <a:buChar char="q"/>
            </a:pPr>
            <a:r>
              <a:rPr lang="en-US"/>
              <a:t>Still Enrolled Rates: District and School by AYG</a:t>
            </a:r>
          </a:p>
          <a:p>
            <a:pPr lvl="2">
              <a:buFont typeface="Wingdings" panose="05000000000000000000" pitchFamily="2" charset="2"/>
              <a:buChar char="q"/>
            </a:pPr>
            <a:r>
              <a:rPr lang="en-US"/>
              <a:t>Student List: AYG Cohort</a:t>
            </a:r>
          </a:p>
          <a:p>
            <a:pPr lvl="2">
              <a:buFont typeface="Wingdings" panose="05000000000000000000" pitchFamily="2" charset="2"/>
              <a:buChar char="q"/>
            </a:pPr>
            <a:r>
              <a:rPr lang="en-US"/>
              <a:t>Student List: AYG Cohort Adjustments</a:t>
            </a:r>
          </a:p>
        </p:txBody>
      </p:sp>
      <p:sp>
        <p:nvSpPr>
          <p:cNvPr id="4" name="Slide Number Placeholder 3">
            <a:extLst>
              <a:ext uri="{FF2B5EF4-FFF2-40B4-BE49-F238E27FC236}">
                <a16:creationId xmlns:a16="http://schemas.microsoft.com/office/drawing/2014/main" id="{4A1715C7-708B-0742-9E25-9D4D01E81A88}"/>
              </a:ext>
            </a:extLst>
          </p:cNvPr>
          <p:cNvSpPr>
            <a:spLocks noGrp="1"/>
          </p:cNvSpPr>
          <p:nvPr>
            <p:ph type="sldNum" sz="quarter" idx="12"/>
          </p:nvPr>
        </p:nvSpPr>
        <p:spPr/>
        <p:txBody>
          <a:bodyPr/>
          <a:lstStyle/>
          <a:p>
            <a:fld id="{C479D5F6-EDCB-402A-AC08-4943A1820E8F}" type="slidenum">
              <a:rPr lang="en-US" smtClean="0"/>
              <a:pPr/>
              <a:t>13</a:t>
            </a:fld>
            <a:endParaRPr lang="en-US"/>
          </a:p>
        </p:txBody>
      </p:sp>
      <p:sp>
        <p:nvSpPr>
          <p:cNvPr id="7" name="Content Placeholder 2">
            <a:extLst>
              <a:ext uri="{FF2B5EF4-FFF2-40B4-BE49-F238E27FC236}">
                <a16:creationId xmlns:a16="http://schemas.microsoft.com/office/drawing/2014/main" id="{86B03C92-D089-83B9-7DA4-73054EE9DCE1}"/>
              </a:ext>
            </a:extLst>
          </p:cNvPr>
          <p:cNvSpPr>
            <a:spLocks noGrp="1"/>
          </p:cNvSpPr>
          <p:nvPr>
            <p:ph sz="quarter" idx="13"/>
          </p:nvPr>
        </p:nvSpPr>
        <p:spPr>
          <a:xfrm>
            <a:off x="1366838" y="6356350"/>
            <a:ext cx="4483100" cy="361950"/>
          </a:xfrm>
        </p:spPr>
        <p:txBody>
          <a:bodyPr>
            <a:normAutofit/>
          </a:bodyPr>
          <a:lstStyle/>
          <a:p>
            <a:r>
              <a:rPr lang="en-US"/>
              <a:t>Student End of Year</a:t>
            </a:r>
          </a:p>
        </p:txBody>
      </p:sp>
      <p:sp>
        <p:nvSpPr>
          <p:cNvPr id="8" name="Content Placeholder 8">
            <a:extLst>
              <a:ext uri="{FF2B5EF4-FFF2-40B4-BE49-F238E27FC236}">
                <a16:creationId xmlns:a16="http://schemas.microsoft.com/office/drawing/2014/main" id="{A6A224B6-EA73-9DC7-B06E-229680555131}"/>
              </a:ext>
            </a:extLst>
          </p:cNvPr>
          <p:cNvSpPr>
            <a:spLocks noGrp="1"/>
          </p:cNvSpPr>
          <p:nvPr>
            <p:ph sz="quarter" idx="14"/>
          </p:nvPr>
        </p:nvSpPr>
        <p:spPr>
          <a:xfrm>
            <a:off x="6053138" y="6356350"/>
            <a:ext cx="4392612" cy="361950"/>
          </a:xfrm>
        </p:spPr>
        <p:txBody>
          <a:bodyPr>
            <a:normAutofit/>
          </a:bodyPr>
          <a:lstStyle/>
          <a:p>
            <a:r>
              <a:rPr lang="en-US">
                <a:hlinkClick r:id="rId2">
                  <a:extLst>
                    <a:ext uri="{A12FA001-AC4F-418D-AE19-62706E023703}">
                      <ahyp:hlinkClr xmlns:ahyp="http://schemas.microsoft.com/office/drawing/2018/hyperlinkcolor" val="tx"/>
                    </a:ext>
                  </a:extLst>
                </a:hlinkClick>
              </a:rPr>
              <a:t>StudentEndOfYear@cde.state.co.us</a:t>
            </a:r>
            <a:r>
              <a:rPr lang="en-US"/>
              <a:t> </a:t>
            </a:r>
          </a:p>
        </p:txBody>
      </p:sp>
    </p:spTree>
    <p:extLst>
      <p:ext uri="{BB962C8B-B14F-4D97-AF65-F5344CB8AC3E}">
        <p14:creationId xmlns:p14="http://schemas.microsoft.com/office/powerpoint/2010/main" val="3884409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A41763B-A614-F814-FD96-9F7E3DD36CB4}"/>
              </a:ext>
            </a:extLst>
          </p:cNvPr>
          <p:cNvSpPr>
            <a:spLocks noGrp="1"/>
          </p:cNvSpPr>
          <p:nvPr>
            <p:ph type="title"/>
          </p:nvPr>
        </p:nvSpPr>
        <p:spPr/>
        <p:txBody>
          <a:bodyPr/>
          <a:lstStyle/>
          <a:p>
            <a:r>
              <a:rPr lang="en-US"/>
              <a:t>COGNOS Report Highlight:</a:t>
            </a:r>
            <a:br>
              <a:rPr lang="en-US"/>
            </a:br>
            <a:r>
              <a:rPr lang="en-US" b="1" i="1"/>
              <a:t>Gifted and Talented SASID Lookup</a:t>
            </a:r>
            <a:endParaRPr lang="en-US" i="1"/>
          </a:p>
        </p:txBody>
      </p:sp>
      <p:pic>
        <p:nvPicPr>
          <p:cNvPr id="20" name="Content Placeholder 19">
            <a:extLst>
              <a:ext uri="{FF2B5EF4-FFF2-40B4-BE49-F238E27FC236}">
                <a16:creationId xmlns:a16="http://schemas.microsoft.com/office/drawing/2014/main" id="{FB8C44AF-F524-AF92-0178-3C6FD3400559}"/>
              </a:ext>
              <a:ext uri="{C183D7F6-B498-43B3-948B-1728B52AA6E4}">
                <adec:decorative xmlns:adec="http://schemas.microsoft.com/office/drawing/2017/decorative" val="1"/>
              </a:ext>
            </a:extLst>
          </p:cNvPr>
          <p:cNvPicPr>
            <a:picLocks noGrp="1" noChangeAspect="1"/>
          </p:cNvPicPr>
          <p:nvPr>
            <p:ph sz="quarter" idx="15"/>
          </p:nvPr>
        </p:nvPicPr>
        <p:blipFill>
          <a:blip r:embed="rId2"/>
          <a:stretch>
            <a:fillRect/>
          </a:stretch>
        </p:blipFill>
        <p:spPr>
          <a:xfrm>
            <a:off x="1455670" y="1935814"/>
            <a:ext cx="9280660" cy="3701376"/>
          </a:xfrm>
          <a:prstGeom prst="rect">
            <a:avLst/>
          </a:prstGeom>
        </p:spPr>
      </p:pic>
      <p:sp>
        <p:nvSpPr>
          <p:cNvPr id="14" name="Content Placeholder 13">
            <a:extLst>
              <a:ext uri="{FF2B5EF4-FFF2-40B4-BE49-F238E27FC236}">
                <a16:creationId xmlns:a16="http://schemas.microsoft.com/office/drawing/2014/main" id="{B86809A8-09A9-1ECD-6798-9422FDD36E0A}"/>
              </a:ext>
            </a:extLst>
          </p:cNvPr>
          <p:cNvSpPr>
            <a:spLocks noGrp="1"/>
          </p:cNvSpPr>
          <p:nvPr>
            <p:ph sz="quarter" idx="16"/>
          </p:nvPr>
        </p:nvSpPr>
        <p:spPr>
          <a:xfrm>
            <a:off x="221581" y="88877"/>
            <a:ext cx="5715000" cy="1979767"/>
          </a:xfrm>
        </p:spPr>
        <p:txBody>
          <a:bodyPr>
            <a:normAutofit fontScale="70000" lnSpcReduction="20000"/>
          </a:bodyPr>
          <a:lstStyle/>
          <a:p>
            <a:r>
              <a:rPr lang="en-US"/>
              <a:t>Report Category: Student Interchange</a:t>
            </a:r>
          </a:p>
          <a:p>
            <a:r>
              <a:rPr lang="en-US"/>
              <a:t>Report Updated: Aug 2025 (expanded years)</a:t>
            </a:r>
          </a:p>
          <a:p>
            <a:r>
              <a:rPr lang="en-US"/>
              <a:t>Reflects:</a:t>
            </a:r>
          </a:p>
          <a:p>
            <a:pPr lvl="1"/>
            <a:r>
              <a:rPr lang="en-US"/>
              <a:t>Current SSA file</a:t>
            </a:r>
          </a:p>
          <a:p>
            <a:pPr lvl="1"/>
            <a:r>
              <a:rPr lang="en-US"/>
              <a:t>SEY Snapshot History (all years)</a:t>
            </a:r>
          </a:p>
          <a:p>
            <a:pPr lvl="1"/>
            <a:r>
              <a:rPr lang="en-US"/>
              <a:t>Current year + 1 Prior year Student October</a:t>
            </a:r>
          </a:p>
          <a:p>
            <a:pPr lvl="1"/>
            <a:endParaRPr lang="en-US"/>
          </a:p>
        </p:txBody>
      </p:sp>
      <p:sp>
        <p:nvSpPr>
          <p:cNvPr id="15" name="Content Placeholder 14">
            <a:extLst>
              <a:ext uri="{FF2B5EF4-FFF2-40B4-BE49-F238E27FC236}">
                <a16:creationId xmlns:a16="http://schemas.microsoft.com/office/drawing/2014/main" id="{36E62F59-4543-4083-3A30-A114CADF30D7}"/>
              </a:ext>
            </a:extLst>
          </p:cNvPr>
          <p:cNvSpPr>
            <a:spLocks noGrp="1"/>
          </p:cNvSpPr>
          <p:nvPr>
            <p:ph sz="quarter" idx="17"/>
          </p:nvPr>
        </p:nvSpPr>
        <p:spPr>
          <a:xfrm>
            <a:off x="6096000" y="168927"/>
            <a:ext cx="5715000" cy="1051883"/>
          </a:xfrm>
        </p:spPr>
        <p:txBody>
          <a:bodyPr>
            <a:normAutofit fontScale="85000" lnSpcReduction="10000"/>
          </a:bodyPr>
          <a:lstStyle/>
          <a:p>
            <a:r>
              <a:rPr lang="en-US"/>
              <a:t>Researching SEY Errors:</a:t>
            </a:r>
          </a:p>
          <a:p>
            <a:pPr lvl="1"/>
            <a:r>
              <a:rPr lang="en-US"/>
              <a:t>SE163 Prior SEY compared to current SEY </a:t>
            </a:r>
          </a:p>
          <a:p>
            <a:pPr lvl="1"/>
            <a:r>
              <a:rPr lang="en-US"/>
              <a:t>SE312 Current OCT compared to SEY</a:t>
            </a:r>
          </a:p>
          <a:p>
            <a:pPr marL="457200" lvl="1" indent="0">
              <a:buNone/>
            </a:pPr>
            <a:endParaRPr lang="en-US"/>
          </a:p>
          <a:p>
            <a:endParaRPr lang="en-US"/>
          </a:p>
        </p:txBody>
      </p:sp>
      <p:sp>
        <p:nvSpPr>
          <p:cNvPr id="16" name="Content Placeholder 2">
            <a:extLst>
              <a:ext uri="{FF2B5EF4-FFF2-40B4-BE49-F238E27FC236}">
                <a16:creationId xmlns:a16="http://schemas.microsoft.com/office/drawing/2014/main" id="{A1024F21-223E-7C86-C58A-85523BF8F950}"/>
              </a:ext>
            </a:extLst>
          </p:cNvPr>
          <p:cNvSpPr>
            <a:spLocks noGrp="1"/>
          </p:cNvSpPr>
          <p:nvPr>
            <p:ph sz="quarter" idx="13"/>
          </p:nvPr>
        </p:nvSpPr>
        <p:spPr>
          <a:xfrm>
            <a:off x="228600" y="5916613"/>
            <a:ext cx="3559175" cy="279400"/>
          </a:xfrm>
        </p:spPr>
        <p:txBody>
          <a:bodyPr>
            <a:normAutofit fontScale="92500" lnSpcReduction="10000"/>
          </a:bodyPr>
          <a:lstStyle/>
          <a:p>
            <a:r>
              <a:rPr lang="en-US"/>
              <a:t>Student End of Year</a:t>
            </a:r>
          </a:p>
        </p:txBody>
      </p:sp>
      <p:sp>
        <p:nvSpPr>
          <p:cNvPr id="18" name="Content Placeholder 8">
            <a:extLst>
              <a:ext uri="{FF2B5EF4-FFF2-40B4-BE49-F238E27FC236}">
                <a16:creationId xmlns:a16="http://schemas.microsoft.com/office/drawing/2014/main" id="{CC3ECB02-A884-C88A-292F-E892780DF67D}"/>
              </a:ext>
            </a:extLst>
          </p:cNvPr>
          <p:cNvSpPr>
            <a:spLocks noGrp="1"/>
          </p:cNvSpPr>
          <p:nvPr>
            <p:ph sz="quarter" idx="14"/>
          </p:nvPr>
        </p:nvSpPr>
        <p:spPr>
          <a:xfrm>
            <a:off x="228600" y="6210300"/>
            <a:ext cx="3559175" cy="279400"/>
          </a:xfrm>
        </p:spPr>
        <p:txBody>
          <a:bodyPr>
            <a:normAutofit fontScale="92500" lnSpcReduction="10000"/>
          </a:bodyPr>
          <a:lstStyle/>
          <a:p>
            <a:r>
              <a:rPr lang="en-US">
                <a:hlinkClick r:id="rId3">
                  <a:extLst>
                    <a:ext uri="{A12FA001-AC4F-418D-AE19-62706E023703}">
                      <ahyp:hlinkClr xmlns:ahyp="http://schemas.microsoft.com/office/drawing/2018/hyperlinkcolor" val="tx"/>
                    </a:ext>
                  </a:extLst>
                </a:hlinkClick>
              </a:rPr>
              <a:t>StudentEndOfYear@cde.state.co.us</a:t>
            </a:r>
            <a:r>
              <a:rPr lang="en-US"/>
              <a:t> </a:t>
            </a:r>
          </a:p>
        </p:txBody>
      </p:sp>
      <p:sp>
        <p:nvSpPr>
          <p:cNvPr id="4" name="Slide Number Placeholder 3">
            <a:extLst>
              <a:ext uri="{FF2B5EF4-FFF2-40B4-BE49-F238E27FC236}">
                <a16:creationId xmlns:a16="http://schemas.microsoft.com/office/drawing/2014/main" id="{5D3EB151-65DA-6407-337A-349F2B58100A}"/>
              </a:ext>
            </a:extLst>
          </p:cNvPr>
          <p:cNvSpPr>
            <a:spLocks noGrp="1"/>
          </p:cNvSpPr>
          <p:nvPr>
            <p:ph type="sldNum" sz="quarter" idx="12"/>
          </p:nvPr>
        </p:nvSpPr>
        <p:spPr/>
        <p:txBody>
          <a:bodyPr/>
          <a:lstStyle/>
          <a:p>
            <a:fld id="{C479D5F6-EDCB-402A-AC08-4943A1820E8F}" type="slidenum">
              <a:rPr lang="en-US" smtClean="0"/>
              <a:pPr/>
              <a:t>14</a:t>
            </a:fld>
            <a:endParaRPr lang="en-US"/>
          </a:p>
        </p:txBody>
      </p:sp>
    </p:spTree>
    <p:extLst>
      <p:ext uri="{BB962C8B-B14F-4D97-AF65-F5344CB8AC3E}">
        <p14:creationId xmlns:p14="http://schemas.microsoft.com/office/powerpoint/2010/main" val="2056160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6B1AD-8704-BDAA-C9F0-86E9E0C5C26C}"/>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001D87-EF61-2FB6-AE9B-1358CCB08916}"/>
              </a:ext>
            </a:extLst>
          </p:cNvPr>
          <p:cNvSpPr>
            <a:spLocks noGrp="1"/>
          </p:cNvSpPr>
          <p:nvPr>
            <p:ph type="title"/>
          </p:nvPr>
        </p:nvSpPr>
        <p:spPr>
          <a:xfrm>
            <a:off x="155448" y="237745"/>
            <a:ext cx="5303520" cy="1197864"/>
          </a:xfrm>
        </p:spPr>
        <p:txBody>
          <a:bodyPr/>
          <a:lstStyle/>
          <a:p>
            <a:r>
              <a:rPr lang="en-US"/>
              <a:t>Questions &amp; Resources:</a:t>
            </a:r>
            <a:br>
              <a:rPr lang="en-US"/>
            </a:br>
            <a:r>
              <a:rPr lang="en-US"/>
              <a:t>Student End of Year</a:t>
            </a:r>
          </a:p>
        </p:txBody>
      </p:sp>
      <p:sp>
        <p:nvSpPr>
          <p:cNvPr id="6" name="Content Placeholder 5">
            <a:extLst>
              <a:ext uri="{FF2B5EF4-FFF2-40B4-BE49-F238E27FC236}">
                <a16:creationId xmlns:a16="http://schemas.microsoft.com/office/drawing/2014/main" id="{EC2A9E60-C79C-1240-3DAB-3CE6638D7B47}"/>
              </a:ext>
            </a:extLst>
          </p:cNvPr>
          <p:cNvSpPr>
            <a:spLocks noGrp="1"/>
          </p:cNvSpPr>
          <p:nvPr>
            <p:ph sz="quarter" idx="13"/>
          </p:nvPr>
        </p:nvSpPr>
        <p:spPr>
          <a:xfrm>
            <a:off x="1509623" y="1574275"/>
            <a:ext cx="9170946" cy="3685881"/>
          </a:xfrm>
        </p:spPr>
        <p:txBody>
          <a:bodyPr>
            <a:normAutofit/>
          </a:bodyPr>
          <a:lstStyle/>
          <a:p>
            <a:r>
              <a:rPr lang="en-US">
                <a:hlinkClick r:id="rId2"/>
              </a:rPr>
              <a:t>StudentEndOfYear@cde.state.co.us</a:t>
            </a:r>
            <a:endParaRPr lang="en-US"/>
          </a:p>
          <a:p>
            <a:r>
              <a:rPr lang="en-US"/>
              <a:t>720-484-9057</a:t>
            </a:r>
          </a:p>
          <a:p>
            <a:endParaRPr lang="en-US"/>
          </a:p>
          <a:p>
            <a:pPr marL="457200" lvl="1" indent="0" algn="ctr">
              <a:buNone/>
            </a:pPr>
            <a:r>
              <a:rPr lang="en-US">
                <a:hlinkClick r:id="rId3"/>
              </a:rPr>
              <a:t>Student End of Year Collection Website</a:t>
            </a:r>
            <a:endParaRPr lang="en-US"/>
          </a:p>
          <a:p>
            <a:pPr marL="457200" lvl="1" indent="0" algn="ctr">
              <a:buNone/>
            </a:pPr>
            <a:r>
              <a:rPr lang="en-US">
                <a:hlinkClick r:id="rId4"/>
              </a:rPr>
              <a:t>Student Interchange Website</a:t>
            </a:r>
            <a:endParaRPr lang="en-US"/>
          </a:p>
          <a:p>
            <a:pPr marL="457200" lvl="1" indent="0" algn="ctr">
              <a:buNone/>
            </a:pPr>
            <a:r>
              <a:rPr lang="en-US">
                <a:hlinkClick r:id="rId5"/>
              </a:rPr>
              <a:t>Graduation Guidelines (Program) Website</a:t>
            </a:r>
            <a:endParaRPr lang="en-US"/>
          </a:p>
        </p:txBody>
      </p:sp>
      <p:sp>
        <p:nvSpPr>
          <p:cNvPr id="4" name="Slide Number Placeholder 3">
            <a:extLst>
              <a:ext uri="{FF2B5EF4-FFF2-40B4-BE49-F238E27FC236}">
                <a16:creationId xmlns:a16="http://schemas.microsoft.com/office/drawing/2014/main" id="{1E8B0A01-C88E-CF57-B5CB-941AD777C21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1039088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7D25C87-59B8-424B-D799-64630481364C}"/>
              </a:ext>
            </a:extLst>
          </p:cNvPr>
          <p:cNvSpPr>
            <a:spLocks noGrp="1"/>
          </p:cNvSpPr>
          <p:nvPr>
            <p:ph type="ctrTitle"/>
          </p:nvPr>
        </p:nvSpPr>
        <p:spPr/>
        <p:txBody>
          <a:bodyPr/>
          <a:lstStyle/>
          <a:p>
            <a:r>
              <a:rPr lang="en-US"/>
              <a:t>Human Resources</a:t>
            </a:r>
          </a:p>
        </p:txBody>
      </p:sp>
      <p:sp>
        <p:nvSpPr>
          <p:cNvPr id="6" name="Content Placeholder 5">
            <a:extLst>
              <a:ext uri="{FF2B5EF4-FFF2-40B4-BE49-F238E27FC236}">
                <a16:creationId xmlns:a16="http://schemas.microsoft.com/office/drawing/2014/main" id="{2442AA6F-000D-1E06-FDC7-FBCD6CDE5F15}"/>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30BDC9EA-70E8-9F1C-B46E-AEFFD64B2BD3}"/>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1156417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5FFB14-848C-2144-1349-23E7B8364F2F}"/>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DA579EC9-F0D5-434E-7763-03A728A8B689}"/>
              </a:ext>
            </a:extLst>
          </p:cNvPr>
          <p:cNvSpPr>
            <a:spLocks noGrp="1"/>
          </p:cNvSpPr>
          <p:nvPr>
            <p:ph type="title"/>
          </p:nvPr>
        </p:nvSpPr>
        <p:spPr/>
        <p:txBody>
          <a:bodyPr/>
          <a:lstStyle/>
          <a:p>
            <a:r>
              <a:rPr lang="en-US"/>
              <a:t>Human Resources Collection Timeline</a:t>
            </a:r>
          </a:p>
        </p:txBody>
      </p:sp>
      <p:pic>
        <p:nvPicPr>
          <p:cNvPr id="3" name="Content Placeholder 2" descr="Timeline of collection">
            <a:extLst>
              <a:ext uri="{FF2B5EF4-FFF2-40B4-BE49-F238E27FC236}">
                <a16:creationId xmlns:a16="http://schemas.microsoft.com/office/drawing/2014/main" id="{9DD66BB5-4BA2-66CF-0749-55F87E3BE18B}"/>
              </a:ext>
              <a:ext uri="{C183D7F6-B498-43B3-948B-1728B52AA6E4}">
                <adec:decorative xmlns:adec="http://schemas.microsoft.com/office/drawing/2017/decorative" val="0"/>
              </a:ext>
            </a:extLst>
          </p:cNvPr>
          <p:cNvPicPr>
            <a:picLocks noGrp="1" noChangeAspect="1"/>
          </p:cNvPicPr>
          <p:nvPr>
            <p:ph idx="1"/>
          </p:nvPr>
        </p:nvPicPr>
        <p:blipFill>
          <a:blip r:embed="rId2"/>
          <a:stretch>
            <a:fillRect/>
          </a:stretch>
        </p:blipFill>
        <p:spPr>
          <a:xfrm>
            <a:off x="332873" y="1103700"/>
            <a:ext cx="6169527" cy="4777336"/>
          </a:xfrm>
        </p:spPr>
      </p:pic>
      <p:sp>
        <p:nvSpPr>
          <p:cNvPr id="9" name="TextBox 8">
            <a:extLst>
              <a:ext uri="{FF2B5EF4-FFF2-40B4-BE49-F238E27FC236}">
                <a16:creationId xmlns:a16="http://schemas.microsoft.com/office/drawing/2014/main" id="{8906A8AE-57BE-8812-43FB-D33AC444F388}"/>
              </a:ext>
            </a:extLst>
          </p:cNvPr>
          <p:cNvSpPr txBox="1"/>
          <p:nvPr/>
        </p:nvSpPr>
        <p:spPr>
          <a:xfrm>
            <a:off x="6576291" y="2002224"/>
            <a:ext cx="5181600" cy="646331"/>
          </a:xfrm>
          <a:prstGeom prst="rect">
            <a:avLst/>
          </a:prstGeom>
          <a:noFill/>
        </p:spPr>
        <p:txBody>
          <a:bodyPr wrap="square" rtlCol="0">
            <a:spAutoFit/>
          </a:bodyPr>
          <a:lstStyle/>
          <a:p>
            <a:r>
              <a:rPr lang="en-US">
                <a:hlinkClick r:id="rId3"/>
              </a:rPr>
              <a:t>2025-2026 Human Resources Collection Timeline</a:t>
            </a:r>
            <a:endParaRPr lang="en-US"/>
          </a:p>
          <a:p>
            <a:endParaRPr lang="en-US"/>
          </a:p>
        </p:txBody>
      </p:sp>
      <p:sp>
        <p:nvSpPr>
          <p:cNvPr id="4" name="Slide Number Placeholder 3">
            <a:extLst>
              <a:ext uri="{FF2B5EF4-FFF2-40B4-BE49-F238E27FC236}">
                <a16:creationId xmlns:a16="http://schemas.microsoft.com/office/drawing/2014/main" id="{F5D97598-85CC-4283-A8DC-CF13B8B80ACA}"/>
              </a:ext>
            </a:extLst>
          </p:cNvPr>
          <p:cNvSpPr>
            <a:spLocks noGrp="1"/>
          </p:cNvSpPr>
          <p:nvPr>
            <p:ph type="sldNum" sz="quarter" idx="12"/>
          </p:nvPr>
        </p:nvSpPr>
        <p:spPr/>
        <p:txBody>
          <a:bodyPr/>
          <a:lstStyle/>
          <a:p>
            <a:fld id="{C479D5F6-EDCB-402A-AC08-4943A1820E8F}" type="slidenum">
              <a:rPr lang="en-US" smtClean="0"/>
              <a:pPr/>
              <a:t>17</a:t>
            </a:fld>
            <a:endParaRPr lang="en-US"/>
          </a:p>
        </p:txBody>
      </p:sp>
      <p:sp>
        <p:nvSpPr>
          <p:cNvPr id="7" name="Content Placeholder 6">
            <a:extLst>
              <a:ext uri="{FF2B5EF4-FFF2-40B4-BE49-F238E27FC236}">
                <a16:creationId xmlns:a16="http://schemas.microsoft.com/office/drawing/2014/main" id="{27548A4C-0533-F8DB-C050-E35F663AE41D}"/>
              </a:ext>
            </a:extLst>
          </p:cNvPr>
          <p:cNvSpPr>
            <a:spLocks noGrp="1"/>
          </p:cNvSpPr>
          <p:nvPr>
            <p:ph sz="quarter" idx="13"/>
          </p:nvPr>
        </p:nvSpPr>
        <p:spPr/>
        <p:txBody>
          <a:bodyPr/>
          <a:lstStyle/>
          <a:p>
            <a:r>
              <a:rPr lang="en-US"/>
              <a:t>Human Resources Snapshot Collection</a:t>
            </a:r>
          </a:p>
        </p:txBody>
      </p:sp>
      <p:sp>
        <p:nvSpPr>
          <p:cNvPr id="8" name="Content Placeholder 7">
            <a:extLst>
              <a:ext uri="{FF2B5EF4-FFF2-40B4-BE49-F238E27FC236}">
                <a16:creationId xmlns:a16="http://schemas.microsoft.com/office/drawing/2014/main" id="{275409DF-6EF1-88E6-B2E7-0DE7C35C5FB5}"/>
              </a:ext>
            </a:extLst>
          </p:cNvPr>
          <p:cNvSpPr>
            <a:spLocks noGrp="1"/>
          </p:cNvSpPr>
          <p:nvPr>
            <p:ph sz="quarter" idx="14"/>
          </p:nvPr>
        </p:nvSpPr>
        <p:spPr/>
        <p:txBody>
          <a:bodyPr/>
          <a:lstStyle/>
          <a:p>
            <a:r>
              <a:rPr lang="en-US">
                <a:hlinkClick r:id="rId4"/>
              </a:rPr>
              <a:t>HumanResourcesData@cde.state.co.us</a:t>
            </a:r>
            <a:endParaRPr lang="en-US"/>
          </a:p>
        </p:txBody>
      </p:sp>
    </p:spTree>
    <p:extLst>
      <p:ext uri="{BB962C8B-B14F-4D97-AF65-F5344CB8AC3E}">
        <p14:creationId xmlns:p14="http://schemas.microsoft.com/office/powerpoint/2010/main" val="20976644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E6194E-FF67-10B5-86F5-157FF4563450}"/>
              </a:ext>
            </a:extLst>
          </p:cNvPr>
          <p:cNvSpPr>
            <a:spLocks noGrp="1"/>
          </p:cNvSpPr>
          <p:nvPr>
            <p:ph type="title"/>
          </p:nvPr>
        </p:nvSpPr>
        <p:spPr/>
        <p:txBody>
          <a:bodyPr/>
          <a:lstStyle/>
          <a:p>
            <a:r>
              <a:rPr lang="en-US"/>
              <a:t>Register for Human Resources collection training</a:t>
            </a:r>
          </a:p>
        </p:txBody>
      </p:sp>
      <p:pic>
        <p:nvPicPr>
          <p:cNvPr id="3" name="Content Placeholder 2" descr="Register NOW">
            <a:extLst>
              <a:ext uri="{FF2B5EF4-FFF2-40B4-BE49-F238E27FC236}">
                <a16:creationId xmlns:a16="http://schemas.microsoft.com/office/drawing/2014/main" id="{3E40F1E8-CD0A-A4EF-E067-5CF9551CB9D3}"/>
              </a:ext>
              <a:ext uri="{C183D7F6-B498-43B3-948B-1728B52AA6E4}">
                <adec:decorative xmlns:adec="http://schemas.microsoft.com/office/drawing/2017/decorative" val="0"/>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554254" y="2141621"/>
            <a:ext cx="5394284" cy="2303251"/>
          </a:xfrm>
        </p:spPr>
      </p:pic>
      <p:sp>
        <p:nvSpPr>
          <p:cNvPr id="6" name="Content Placeholder 5">
            <a:extLst>
              <a:ext uri="{FF2B5EF4-FFF2-40B4-BE49-F238E27FC236}">
                <a16:creationId xmlns:a16="http://schemas.microsoft.com/office/drawing/2014/main" id="{5DEF4CF9-7756-8CF9-44F8-808D8D67EF47}"/>
              </a:ext>
            </a:extLst>
          </p:cNvPr>
          <p:cNvSpPr>
            <a:spLocks noGrp="1"/>
          </p:cNvSpPr>
          <p:nvPr>
            <p:ph idx="1"/>
          </p:nvPr>
        </p:nvSpPr>
        <p:spPr>
          <a:xfrm>
            <a:off x="6464846" y="2141621"/>
            <a:ext cx="5277976" cy="3142648"/>
          </a:xfrm>
        </p:spPr>
        <p:txBody>
          <a:bodyPr/>
          <a:lstStyle/>
          <a:p>
            <a:pPr marL="0" indent="0">
              <a:buNone/>
            </a:pPr>
            <a:r>
              <a:rPr lang="en-US"/>
              <a:t>August 26</a:t>
            </a:r>
            <a:r>
              <a:rPr lang="en-US" baseline="30000"/>
              <a:t>th</a:t>
            </a:r>
            <a:r>
              <a:rPr lang="en-US"/>
              <a:t> 10-11am</a:t>
            </a:r>
          </a:p>
          <a:p>
            <a:pPr marL="0" indent="0">
              <a:buNone/>
            </a:pPr>
            <a:r>
              <a:rPr lang="en-US">
                <a:hlinkClick r:id="rId3"/>
              </a:rPr>
              <a:t>Register here</a:t>
            </a:r>
          </a:p>
          <a:p>
            <a:pPr marL="0" indent="0">
              <a:buNone/>
            </a:pPr>
            <a:endParaRPr lang="en-US"/>
          </a:p>
          <a:p>
            <a:pPr marL="0" indent="0">
              <a:buNone/>
            </a:pPr>
            <a:r>
              <a:rPr lang="en-US"/>
              <a:t>September 16</a:t>
            </a:r>
            <a:r>
              <a:rPr lang="en-US" baseline="30000"/>
              <a:t>th</a:t>
            </a:r>
            <a:r>
              <a:rPr lang="en-US"/>
              <a:t>, 10-11am</a:t>
            </a:r>
          </a:p>
          <a:p>
            <a:pPr marL="0" indent="0">
              <a:buNone/>
            </a:pPr>
            <a:r>
              <a:rPr lang="en-US">
                <a:hlinkClick r:id="rId4"/>
              </a:rPr>
              <a:t>Register here</a:t>
            </a:r>
            <a:endParaRPr lang="en-US"/>
          </a:p>
        </p:txBody>
      </p:sp>
      <p:sp>
        <p:nvSpPr>
          <p:cNvPr id="4" name="Slide Number Placeholder 3">
            <a:extLst>
              <a:ext uri="{FF2B5EF4-FFF2-40B4-BE49-F238E27FC236}">
                <a16:creationId xmlns:a16="http://schemas.microsoft.com/office/drawing/2014/main" id="{4EAD5F9C-8262-F695-BEC8-6D66F9C91F8E}"/>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10" name="TextBox 9">
            <a:extLst>
              <a:ext uri="{FF2B5EF4-FFF2-40B4-BE49-F238E27FC236}">
                <a16:creationId xmlns:a16="http://schemas.microsoft.com/office/drawing/2014/main" id="{C14D4E00-5C98-2062-E999-0DE5A8F18299}"/>
              </a:ext>
            </a:extLst>
          </p:cNvPr>
          <p:cNvSpPr txBox="1"/>
          <p:nvPr/>
        </p:nvSpPr>
        <p:spPr>
          <a:xfrm>
            <a:off x="1163782" y="6322190"/>
            <a:ext cx="4154667" cy="369332"/>
          </a:xfrm>
          <a:prstGeom prst="rect">
            <a:avLst/>
          </a:prstGeom>
          <a:noFill/>
        </p:spPr>
        <p:txBody>
          <a:bodyPr wrap="square">
            <a:spAutoFit/>
          </a:bodyPr>
          <a:lstStyle/>
          <a:p>
            <a:r>
              <a:rPr lang="en-US"/>
              <a:t>Human Resources Snapshot Collection</a:t>
            </a:r>
          </a:p>
        </p:txBody>
      </p:sp>
      <p:sp>
        <p:nvSpPr>
          <p:cNvPr id="11" name="Content Placeholder 7">
            <a:extLst>
              <a:ext uri="{FF2B5EF4-FFF2-40B4-BE49-F238E27FC236}">
                <a16:creationId xmlns:a16="http://schemas.microsoft.com/office/drawing/2014/main" id="{82E5BF4C-1A81-A651-376E-1B2A265484EB}"/>
              </a:ext>
            </a:extLst>
          </p:cNvPr>
          <p:cNvSpPr>
            <a:spLocks noGrp="1"/>
          </p:cNvSpPr>
          <p:nvPr>
            <p:ph sz="quarter" idx="14"/>
          </p:nvPr>
        </p:nvSpPr>
        <p:spPr>
          <a:xfrm>
            <a:off x="6053138" y="6356350"/>
            <a:ext cx="4392612" cy="361950"/>
          </a:xfrm>
        </p:spPr>
        <p:txBody>
          <a:bodyPr/>
          <a:lstStyle/>
          <a:p>
            <a:r>
              <a:rPr lang="en-US">
                <a:hlinkClick r:id="rId5"/>
              </a:rPr>
              <a:t>HumanResourcesData@cde.state.co.us</a:t>
            </a:r>
            <a:endParaRPr lang="en-US"/>
          </a:p>
        </p:txBody>
      </p:sp>
    </p:spTree>
    <p:extLst>
      <p:ext uri="{BB962C8B-B14F-4D97-AF65-F5344CB8AC3E}">
        <p14:creationId xmlns:p14="http://schemas.microsoft.com/office/powerpoint/2010/main" val="2643916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FEDFF-67CB-54A5-6B59-5606DFC5016D}"/>
              </a:ext>
            </a:extLst>
          </p:cNvPr>
          <p:cNvSpPr>
            <a:spLocks noGrp="1"/>
          </p:cNvSpPr>
          <p:nvPr>
            <p:ph type="title"/>
          </p:nvPr>
        </p:nvSpPr>
        <p:spPr/>
        <p:txBody>
          <a:bodyPr/>
          <a:lstStyle/>
          <a:p>
            <a:r>
              <a:rPr lang="en-US"/>
              <a:t>Questions &amp; Resources: </a:t>
            </a:r>
            <a:br>
              <a:rPr lang="en-US"/>
            </a:br>
            <a:r>
              <a:rPr lang="en-US"/>
              <a:t>Human Resources</a:t>
            </a:r>
          </a:p>
        </p:txBody>
      </p:sp>
      <p:sp>
        <p:nvSpPr>
          <p:cNvPr id="3" name="Content Placeholder 2">
            <a:extLst>
              <a:ext uri="{FF2B5EF4-FFF2-40B4-BE49-F238E27FC236}">
                <a16:creationId xmlns:a16="http://schemas.microsoft.com/office/drawing/2014/main" id="{27EEEE92-9AD5-F143-6916-CE435C106C75}"/>
              </a:ext>
            </a:extLst>
          </p:cNvPr>
          <p:cNvSpPr>
            <a:spLocks noGrp="1"/>
          </p:cNvSpPr>
          <p:nvPr>
            <p:ph sz="quarter" idx="13"/>
          </p:nvPr>
        </p:nvSpPr>
        <p:spPr/>
        <p:txBody>
          <a:bodyPr>
            <a:normAutofit lnSpcReduction="10000"/>
          </a:bodyPr>
          <a:lstStyle/>
          <a:p>
            <a:r>
              <a:rPr lang="en-US"/>
              <a:t>Human Resources Snapshot Collection</a:t>
            </a:r>
          </a:p>
          <a:p>
            <a:r>
              <a:rPr lang="en-US" b="1">
                <a:hlinkClick r:id="rId2"/>
              </a:rPr>
              <a:t>Staff Interchange website</a:t>
            </a:r>
            <a:endParaRPr lang="en-US" b="1"/>
          </a:p>
          <a:p>
            <a:r>
              <a:rPr lang="en-US" sz="2000">
                <a:hlinkClick r:id="rId3"/>
              </a:rPr>
              <a:t>Staff Profile file layout</a:t>
            </a:r>
            <a:endParaRPr lang="en-US" sz="2000"/>
          </a:p>
          <a:p>
            <a:r>
              <a:rPr lang="en-US" sz="2000">
                <a:hlinkClick r:id="rId4"/>
              </a:rPr>
              <a:t>Staff Assignment file layout</a:t>
            </a:r>
            <a:endParaRPr lang="en-US" sz="2000"/>
          </a:p>
          <a:p>
            <a:r>
              <a:rPr lang="en-US" b="1">
                <a:hlinkClick r:id="rId5"/>
              </a:rPr>
              <a:t>Human Resources Snapshot website</a:t>
            </a:r>
            <a:endParaRPr lang="en-US" b="1"/>
          </a:p>
          <a:p>
            <a:r>
              <a:rPr lang="en-US"/>
              <a:t>Dawna Gudka-collection lead</a:t>
            </a:r>
          </a:p>
          <a:p>
            <a:r>
              <a:rPr lang="en-US">
                <a:hlinkClick r:id="rId6"/>
              </a:rPr>
              <a:t>HumanResourcesData@cde.state.co.us</a:t>
            </a:r>
            <a:endParaRPr lang="en-US"/>
          </a:p>
          <a:p>
            <a:r>
              <a:rPr lang="en-US"/>
              <a:t>(303) 598-7901</a:t>
            </a:r>
          </a:p>
          <a:p>
            <a:endParaRPr lang="en-US"/>
          </a:p>
        </p:txBody>
      </p:sp>
      <p:sp>
        <p:nvSpPr>
          <p:cNvPr id="4" name="Slide Number Placeholder 3">
            <a:extLst>
              <a:ext uri="{FF2B5EF4-FFF2-40B4-BE49-F238E27FC236}">
                <a16:creationId xmlns:a16="http://schemas.microsoft.com/office/drawing/2014/main" id="{E847E517-E397-43F8-7348-896D4A974742}"/>
              </a:ext>
            </a:extLst>
          </p:cNvPr>
          <p:cNvSpPr>
            <a:spLocks noGrp="1"/>
          </p:cNvSpPr>
          <p:nvPr>
            <p:ph type="sldNum" sz="quarter" idx="12"/>
          </p:nvPr>
        </p:nvSpPr>
        <p:spPr/>
        <p:txBody>
          <a:bodyPr/>
          <a:lstStyle/>
          <a:p>
            <a:fld id="{C479D5F6-EDCB-402A-AC08-4943A1820E8F}" type="slidenum">
              <a:rPr lang="en-US" smtClean="0"/>
              <a:pPr/>
              <a:t>19</a:t>
            </a:fld>
            <a:endParaRPr lang="en-US"/>
          </a:p>
        </p:txBody>
      </p:sp>
    </p:spTree>
    <p:extLst>
      <p:ext uri="{BB962C8B-B14F-4D97-AF65-F5344CB8AC3E}">
        <p14:creationId xmlns:p14="http://schemas.microsoft.com/office/powerpoint/2010/main" val="2052911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fontScale="85000"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a:p>
            <a:r>
              <a:rPr lang="en-US" b="1"/>
              <a:t>Support: </a:t>
            </a:r>
          </a:p>
          <a:p>
            <a:pPr lvl="1"/>
            <a:r>
              <a:rPr lang="en-US">
                <a:hlinkClick r:id="rId7"/>
              </a:rPr>
              <a:t>Michael Threlkeld</a:t>
            </a:r>
            <a:endParaRPr lang="en-US"/>
          </a:p>
          <a:p>
            <a:pPr lvl="1"/>
            <a:r>
              <a:rPr lang="en-US">
                <a:hlinkClick r:id="rId8"/>
              </a:rPr>
              <a:t>Forgot Password</a:t>
            </a:r>
            <a:endParaRPr lang="en-US"/>
          </a:p>
          <a:p>
            <a:pPr lvl="1"/>
            <a:r>
              <a:rPr lang="en-US">
                <a:hlinkClick r:id="rId9"/>
              </a:rPr>
              <a:t>Request LAM Assistance</a:t>
            </a:r>
            <a:endParaRPr lang="en-US"/>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FC97C2-ABED-9345-39DB-0CB65ACD79A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5E28EB12-DD4E-C641-B966-73DE80CEB9B6}"/>
              </a:ext>
            </a:extLst>
          </p:cNvPr>
          <p:cNvSpPr>
            <a:spLocks noGrp="1"/>
          </p:cNvSpPr>
          <p:nvPr>
            <p:ph type="ctrTitle"/>
          </p:nvPr>
        </p:nvSpPr>
        <p:spPr/>
        <p:txBody>
          <a:bodyPr/>
          <a:lstStyle/>
          <a:p>
            <a:r>
              <a:rPr lang="en-US"/>
              <a:t>Staff Evaluation</a:t>
            </a:r>
          </a:p>
        </p:txBody>
      </p:sp>
      <p:sp>
        <p:nvSpPr>
          <p:cNvPr id="6" name="Content Placeholder 5">
            <a:extLst>
              <a:ext uri="{FF2B5EF4-FFF2-40B4-BE49-F238E27FC236}">
                <a16:creationId xmlns:a16="http://schemas.microsoft.com/office/drawing/2014/main" id="{06ABF1FB-793D-8CDB-E38D-7D12A3DB6664}"/>
              </a:ext>
            </a:extLst>
          </p:cNvPr>
          <p:cNvSpPr>
            <a:spLocks noGrp="1"/>
          </p:cNvSpPr>
          <p:nvPr>
            <p:ph sz="quarter" idx="13"/>
          </p:nvPr>
        </p:nvSpPr>
        <p:spPr/>
        <p:txBody>
          <a:bodyPr/>
          <a:lstStyle/>
          <a:p>
            <a:r>
              <a:rPr lang="en-US"/>
              <a:t>Dawna Gudka</a:t>
            </a:r>
          </a:p>
        </p:txBody>
      </p:sp>
      <p:sp>
        <p:nvSpPr>
          <p:cNvPr id="4" name="Slide Number Placeholder 3">
            <a:extLst>
              <a:ext uri="{FF2B5EF4-FFF2-40B4-BE49-F238E27FC236}">
                <a16:creationId xmlns:a16="http://schemas.microsoft.com/office/drawing/2014/main" id="{A1CFD27B-9B93-64C8-8282-F6EB4E16AE42}"/>
              </a:ext>
            </a:extLst>
          </p:cNvPr>
          <p:cNvSpPr>
            <a:spLocks noGrp="1"/>
          </p:cNvSpPr>
          <p:nvPr>
            <p:ph type="sldNum" sz="quarter" idx="12"/>
          </p:nvPr>
        </p:nvSpPr>
        <p:spPr/>
        <p:txBody>
          <a:bodyPr/>
          <a:lstStyle/>
          <a:p>
            <a:fld id="{C479D5F6-EDCB-402A-AC08-4943A1820E8F}" type="slidenum">
              <a:rPr lang="en-US" smtClean="0"/>
              <a:pPr/>
              <a:t>20</a:t>
            </a:fld>
            <a:endParaRPr lang="en-US"/>
          </a:p>
        </p:txBody>
      </p:sp>
    </p:spTree>
    <p:extLst>
      <p:ext uri="{BB962C8B-B14F-4D97-AF65-F5344CB8AC3E}">
        <p14:creationId xmlns:p14="http://schemas.microsoft.com/office/powerpoint/2010/main" val="3038176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A22A01-7DA3-8330-42C9-0C24E6049EC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BDA08081-E074-29FE-49CE-7913F428624A}"/>
              </a:ext>
            </a:extLst>
          </p:cNvPr>
          <p:cNvSpPr>
            <a:spLocks noGrp="1"/>
          </p:cNvSpPr>
          <p:nvPr>
            <p:ph type="title"/>
          </p:nvPr>
        </p:nvSpPr>
        <p:spPr/>
        <p:txBody>
          <a:bodyPr/>
          <a:lstStyle/>
          <a:p>
            <a:r>
              <a:rPr lang="en-US"/>
              <a:t>Staff Evaluation Snapshot Collection Status</a:t>
            </a:r>
          </a:p>
        </p:txBody>
      </p:sp>
      <p:sp>
        <p:nvSpPr>
          <p:cNvPr id="4" name="Slide Number Placeholder 3">
            <a:extLst>
              <a:ext uri="{FF2B5EF4-FFF2-40B4-BE49-F238E27FC236}">
                <a16:creationId xmlns:a16="http://schemas.microsoft.com/office/drawing/2014/main" id="{91BA0E66-CCAA-E284-3E09-AC63C24DD3EF}"/>
              </a:ext>
            </a:extLst>
          </p:cNvPr>
          <p:cNvSpPr>
            <a:spLocks noGrp="1"/>
          </p:cNvSpPr>
          <p:nvPr>
            <p:ph type="sldNum" sz="quarter" idx="12"/>
          </p:nvPr>
        </p:nvSpPr>
        <p:spPr/>
        <p:txBody>
          <a:bodyPr/>
          <a:lstStyle/>
          <a:p>
            <a:fld id="{C479D5F6-EDCB-402A-AC08-4943A1820E8F}" type="slidenum">
              <a:rPr lang="en-US" smtClean="0"/>
              <a:pPr/>
              <a:t>21</a:t>
            </a:fld>
            <a:endParaRPr lang="en-US"/>
          </a:p>
        </p:txBody>
      </p:sp>
      <p:sp>
        <p:nvSpPr>
          <p:cNvPr id="7" name="Content Placeholder 6">
            <a:extLst>
              <a:ext uri="{FF2B5EF4-FFF2-40B4-BE49-F238E27FC236}">
                <a16:creationId xmlns:a16="http://schemas.microsoft.com/office/drawing/2014/main" id="{13F2B612-6A30-896D-1A71-099F3404E111}"/>
              </a:ext>
            </a:extLst>
          </p:cNvPr>
          <p:cNvSpPr>
            <a:spLocks noGrp="1"/>
          </p:cNvSpPr>
          <p:nvPr>
            <p:ph sz="quarter" idx="13"/>
          </p:nvPr>
        </p:nvSpPr>
        <p:spPr/>
        <p:txBody>
          <a:bodyPr/>
          <a:lstStyle/>
          <a:p>
            <a:r>
              <a:rPr lang="en-US"/>
              <a:t>Staff Evaluation Snapshot Collection	</a:t>
            </a:r>
          </a:p>
        </p:txBody>
      </p:sp>
      <p:sp>
        <p:nvSpPr>
          <p:cNvPr id="8" name="Content Placeholder 7">
            <a:extLst>
              <a:ext uri="{FF2B5EF4-FFF2-40B4-BE49-F238E27FC236}">
                <a16:creationId xmlns:a16="http://schemas.microsoft.com/office/drawing/2014/main" id="{2DD21FFC-D608-F3F3-A154-8C7762D8E11F}"/>
              </a:ext>
            </a:extLst>
          </p:cNvPr>
          <p:cNvSpPr>
            <a:spLocks noGrp="1"/>
          </p:cNvSpPr>
          <p:nvPr>
            <p:ph sz="quarter" idx="14"/>
          </p:nvPr>
        </p:nvSpPr>
        <p:spPr/>
        <p:txBody>
          <a:bodyPr/>
          <a:lstStyle/>
          <a:p>
            <a:r>
              <a:rPr lang="en-US"/>
              <a:t>StaffEvaluation@cde.state.co.us</a:t>
            </a:r>
          </a:p>
        </p:txBody>
      </p:sp>
      <p:graphicFrame>
        <p:nvGraphicFramePr>
          <p:cNvPr id="14" name="Content Placeholder 13" descr="chart of collection status">
            <a:extLst>
              <a:ext uri="{FF2B5EF4-FFF2-40B4-BE49-F238E27FC236}">
                <a16:creationId xmlns:a16="http://schemas.microsoft.com/office/drawing/2014/main" id="{94376A11-FE1A-B8B4-DA5C-66FF86CC062A}"/>
              </a:ext>
            </a:extLst>
          </p:cNvPr>
          <p:cNvGraphicFramePr>
            <a:graphicFrameLocks noGrp="1"/>
          </p:cNvGraphicFramePr>
          <p:nvPr>
            <p:ph idx="1"/>
            <p:extLst>
              <p:ext uri="{D42A27DB-BD31-4B8C-83A1-F6EECF244321}">
                <p14:modId xmlns:p14="http://schemas.microsoft.com/office/powerpoint/2010/main" val="3103625557"/>
              </p:ext>
            </p:extLst>
          </p:nvPr>
        </p:nvGraphicFramePr>
        <p:xfrm>
          <a:off x="838200" y="1554163"/>
          <a:ext cx="10515600" cy="4351337"/>
        </p:xfrm>
        <a:graphic>
          <a:graphicData uri="http://schemas.openxmlformats.org/drawingml/2006/chart">
            <c:chart xmlns:c="http://schemas.openxmlformats.org/drawingml/2006/chart" xmlns:r="http://schemas.openxmlformats.org/officeDocument/2006/relationships" r:id="rId2"/>
          </a:graphicData>
        </a:graphic>
      </p:graphicFrame>
      <p:pic>
        <p:nvPicPr>
          <p:cNvPr id="16" name="Picture 15" descr="A colorful thank you sign">
            <a:extLst>
              <a:ext uri="{FF2B5EF4-FFF2-40B4-BE49-F238E27FC236}">
                <a16:creationId xmlns:a16="http://schemas.microsoft.com/office/drawing/2014/main" id="{AD46F47A-D841-BFB1-EC8F-C43689B450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7964" y="3220460"/>
            <a:ext cx="1708727" cy="1637867"/>
          </a:xfrm>
          <a:prstGeom prst="ellipse">
            <a:avLst/>
          </a:prstGeom>
          <a:ln>
            <a:noFill/>
          </a:ln>
          <a:effectLst>
            <a:softEdge rad="112500"/>
          </a:effectLst>
        </p:spPr>
      </p:pic>
    </p:spTree>
    <p:extLst>
      <p:ext uri="{BB962C8B-B14F-4D97-AF65-F5344CB8AC3E}">
        <p14:creationId xmlns:p14="http://schemas.microsoft.com/office/powerpoint/2010/main" val="17216937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53063-0BCF-5AF5-2A7E-775AC03F92E8}"/>
              </a:ext>
            </a:extLst>
          </p:cNvPr>
          <p:cNvSpPr>
            <a:spLocks noGrp="1"/>
          </p:cNvSpPr>
          <p:nvPr>
            <p:ph type="title"/>
          </p:nvPr>
        </p:nvSpPr>
        <p:spPr/>
        <p:txBody>
          <a:bodyPr/>
          <a:lstStyle/>
          <a:p>
            <a:r>
              <a:rPr lang="en-US"/>
              <a:t>Staff Evaluation Collection Reminders</a:t>
            </a:r>
          </a:p>
        </p:txBody>
      </p:sp>
      <p:sp>
        <p:nvSpPr>
          <p:cNvPr id="3" name="Content Placeholder 2">
            <a:extLst>
              <a:ext uri="{FF2B5EF4-FFF2-40B4-BE49-F238E27FC236}">
                <a16:creationId xmlns:a16="http://schemas.microsoft.com/office/drawing/2014/main" id="{183EFA54-7026-2EC7-E559-493DFBA55AE6}"/>
              </a:ext>
            </a:extLst>
          </p:cNvPr>
          <p:cNvSpPr>
            <a:spLocks noGrp="1"/>
          </p:cNvSpPr>
          <p:nvPr>
            <p:ph idx="1"/>
          </p:nvPr>
        </p:nvSpPr>
        <p:spPr>
          <a:xfrm>
            <a:off x="838199" y="1554480"/>
            <a:ext cx="10873509" cy="4351338"/>
          </a:xfrm>
        </p:spPr>
        <p:txBody>
          <a:bodyPr/>
          <a:lstStyle/>
          <a:p>
            <a:r>
              <a:rPr lang="en-US" b="1"/>
              <a:t>Complete this collection early</a:t>
            </a:r>
          </a:p>
          <a:p>
            <a:r>
              <a:rPr lang="en-US"/>
              <a:t>Extract your staff evaluation data from COPMS (RANDA)</a:t>
            </a:r>
          </a:p>
          <a:p>
            <a:pPr lvl="1"/>
            <a:r>
              <a:rPr lang="en-US">
                <a:hlinkClick r:id="rId2"/>
              </a:rPr>
              <a:t>Step by step guide to extract file</a:t>
            </a:r>
            <a:endParaRPr lang="en-US"/>
          </a:p>
          <a:p>
            <a:r>
              <a:rPr lang="en-US"/>
              <a:t>Refer to the </a:t>
            </a:r>
            <a:r>
              <a:rPr lang="en-US">
                <a:hlinkClick r:id="rId3"/>
              </a:rPr>
              <a:t>collection manual </a:t>
            </a:r>
            <a:r>
              <a:rPr lang="en-US"/>
              <a:t>for complete steps to complete the collection</a:t>
            </a:r>
          </a:p>
          <a:p>
            <a:r>
              <a:rPr lang="en-US"/>
              <a:t>If a teacher, special service provider, or principal left prior to the evaluation being completed, use a 06 in their overall rating, and 00 in the other evaluation ratings.  This indicates the evaluation was not fully completed.</a:t>
            </a:r>
          </a:p>
          <a:p>
            <a:r>
              <a:rPr lang="en-US"/>
              <a:t>EV004, EV005, EV006 errors trigger when you go over the 5% threshold of staff not evaluated.  In the error message you will find an URL address, copy and paste in a new browser window and fill out the exception request.  This request goes to our Ed Talent team for approval.</a:t>
            </a:r>
          </a:p>
          <a:p>
            <a:endParaRPr lang="en-US"/>
          </a:p>
        </p:txBody>
      </p:sp>
      <p:sp>
        <p:nvSpPr>
          <p:cNvPr id="4" name="Slide Number Placeholder 3">
            <a:extLst>
              <a:ext uri="{FF2B5EF4-FFF2-40B4-BE49-F238E27FC236}">
                <a16:creationId xmlns:a16="http://schemas.microsoft.com/office/drawing/2014/main" id="{2FF07CE1-402B-882C-E595-397154616DF5}"/>
              </a:ext>
            </a:extLst>
          </p:cNvPr>
          <p:cNvSpPr>
            <a:spLocks noGrp="1"/>
          </p:cNvSpPr>
          <p:nvPr>
            <p:ph type="sldNum" sz="quarter" idx="12"/>
          </p:nvPr>
        </p:nvSpPr>
        <p:spPr/>
        <p:txBody>
          <a:bodyPr/>
          <a:lstStyle/>
          <a:p>
            <a:fld id="{C479D5F6-EDCB-402A-AC08-4943A1820E8F}" type="slidenum">
              <a:rPr lang="en-US" smtClean="0"/>
              <a:pPr/>
              <a:t>22</a:t>
            </a:fld>
            <a:endParaRPr lang="en-US"/>
          </a:p>
        </p:txBody>
      </p:sp>
      <p:sp>
        <p:nvSpPr>
          <p:cNvPr id="5" name="Content Placeholder 4">
            <a:extLst>
              <a:ext uri="{FF2B5EF4-FFF2-40B4-BE49-F238E27FC236}">
                <a16:creationId xmlns:a16="http://schemas.microsoft.com/office/drawing/2014/main" id="{9F3C2318-28CA-1184-DAE7-6D1CD90F0434}"/>
              </a:ext>
            </a:extLst>
          </p:cNvPr>
          <p:cNvSpPr>
            <a:spLocks noGrp="1"/>
          </p:cNvSpPr>
          <p:nvPr>
            <p:ph sz="quarter" idx="13"/>
          </p:nvPr>
        </p:nvSpPr>
        <p:spPr/>
        <p:txBody>
          <a:bodyPr/>
          <a:lstStyle/>
          <a:p>
            <a:r>
              <a:rPr lang="en-US"/>
              <a:t>Staff Evaluation Snapshot Collection</a:t>
            </a:r>
          </a:p>
        </p:txBody>
      </p:sp>
      <p:sp>
        <p:nvSpPr>
          <p:cNvPr id="6" name="Content Placeholder 5">
            <a:extLst>
              <a:ext uri="{FF2B5EF4-FFF2-40B4-BE49-F238E27FC236}">
                <a16:creationId xmlns:a16="http://schemas.microsoft.com/office/drawing/2014/main" id="{65743D57-630B-F2FF-5C0F-B060D707EFA6}"/>
              </a:ext>
            </a:extLst>
          </p:cNvPr>
          <p:cNvSpPr>
            <a:spLocks noGrp="1"/>
          </p:cNvSpPr>
          <p:nvPr>
            <p:ph sz="quarter" idx="14"/>
          </p:nvPr>
        </p:nvSpPr>
        <p:spPr/>
        <p:txBody>
          <a:bodyPr/>
          <a:lstStyle/>
          <a:p>
            <a:r>
              <a:rPr lang="en-US"/>
              <a:t>StaffEvaluation@cde.state.co.us</a:t>
            </a:r>
          </a:p>
          <a:p>
            <a:endParaRPr lang="en-US"/>
          </a:p>
        </p:txBody>
      </p:sp>
    </p:spTree>
    <p:extLst>
      <p:ext uri="{BB962C8B-B14F-4D97-AF65-F5344CB8AC3E}">
        <p14:creationId xmlns:p14="http://schemas.microsoft.com/office/powerpoint/2010/main" val="13662225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1BCCCF-330A-A1B7-36B1-43BD5285B1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8667F2-7869-7B3F-AC8C-EE2F1106BC8A}"/>
              </a:ext>
            </a:extLst>
          </p:cNvPr>
          <p:cNvSpPr>
            <a:spLocks noGrp="1"/>
          </p:cNvSpPr>
          <p:nvPr>
            <p:ph type="title"/>
          </p:nvPr>
        </p:nvSpPr>
        <p:spPr/>
        <p:txBody>
          <a:bodyPr/>
          <a:lstStyle/>
          <a:p>
            <a:r>
              <a:rPr lang="en-US"/>
              <a:t>Questions &amp; Resources:</a:t>
            </a:r>
            <a:br>
              <a:rPr lang="en-US"/>
            </a:br>
            <a:r>
              <a:rPr lang="en-US"/>
              <a:t>Staff Evaluation </a:t>
            </a:r>
          </a:p>
        </p:txBody>
      </p:sp>
      <p:sp>
        <p:nvSpPr>
          <p:cNvPr id="3" name="Content Placeholder 2">
            <a:extLst>
              <a:ext uri="{FF2B5EF4-FFF2-40B4-BE49-F238E27FC236}">
                <a16:creationId xmlns:a16="http://schemas.microsoft.com/office/drawing/2014/main" id="{5AECBA8E-13EA-35EE-74DC-9471234E6C61}"/>
              </a:ext>
            </a:extLst>
          </p:cNvPr>
          <p:cNvSpPr>
            <a:spLocks noGrp="1"/>
          </p:cNvSpPr>
          <p:nvPr>
            <p:ph sz="quarter" idx="13"/>
          </p:nvPr>
        </p:nvSpPr>
        <p:spPr/>
        <p:txBody>
          <a:bodyPr>
            <a:normAutofit/>
          </a:bodyPr>
          <a:lstStyle/>
          <a:p>
            <a:r>
              <a:rPr lang="en-US"/>
              <a:t>Staff Evaluation Snapshot Collection</a:t>
            </a:r>
          </a:p>
          <a:p>
            <a:r>
              <a:rPr lang="en-US" b="1">
                <a:hlinkClick r:id="rId2"/>
              </a:rPr>
              <a:t>Staff Interchange website</a:t>
            </a:r>
            <a:endParaRPr lang="en-US" b="1"/>
          </a:p>
          <a:p>
            <a:r>
              <a:rPr lang="en-US" sz="2000">
                <a:hlinkClick r:id="rId3"/>
              </a:rPr>
              <a:t>Staff Profile file layout</a:t>
            </a:r>
            <a:endParaRPr lang="en-US" sz="2000"/>
          </a:p>
          <a:p>
            <a:r>
              <a:rPr lang="en-US" sz="2000">
                <a:hlinkClick r:id="rId4"/>
              </a:rPr>
              <a:t>Staff Evaluation file layout</a:t>
            </a:r>
            <a:endParaRPr lang="en-US" sz="2000"/>
          </a:p>
          <a:p>
            <a:r>
              <a:rPr lang="en-US"/>
              <a:t>Dawna Gudka-collection lead</a:t>
            </a:r>
          </a:p>
          <a:p>
            <a:r>
              <a:rPr lang="en-US">
                <a:hlinkClick r:id="rId5"/>
              </a:rPr>
              <a:t>StaffEvaluation@cde.state.co.us</a:t>
            </a:r>
            <a:endParaRPr lang="en-US"/>
          </a:p>
          <a:p>
            <a:r>
              <a:rPr lang="en-US"/>
              <a:t>(303) 598-7901</a:t>
            </a:r>
          </a:p>
          <a:p>
            <a:endParaRPr lang="en-US"/>
          </a:p>
        </p:txBody>
      </p:sp>
      <p:sp>
        <p:nvSpPr>
          <p:cNvPr id="4" name="Slide Number Placeholder 3">
            <a:extLst>
              <a:ext uri="{FF2B5EF4-FFF2-40B4-BE49-F238E27FC236}">
                <a16:creationId xmlns:a16="http://schemas.microsoft.com/office/drawing/2014/main" id="{FBAE05EE-3CA3-5E51-6B69-754305E0FFBB}"/>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6906323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B92690-2DE7-B395-EFD3-13CE4A54BA72}"/>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C2DD73F6-E1F0-5148-C8A3-A4C882A0628B}"/>
              </a:ext>
            </a:extLst>
          </p:cNvPr>
          <p:cNvSpPr>
            <a:spLocks noGrp="1"/>
          </p:cNvSpPr>
          <p:nvPr>
            <p:ph type="ctrTitle"/>
          </p:nvPr>
        </p:nvSpPr>
        <p:spPr/>
        <p:txBody>
          <a:bodyPr/>
          <a:lstStyle/>
          <a:p>
            <a:r>
              <a:rPr lang="en-US"/>
              <a:t>Special Education End of Year</a:t>
            </a:r>
          </a:p>
        </p:txBody>
      </p:sp>
      <p:sp>
        <p:nvSpPr>
          <p:cNvPr id="10" name="Content Placeholder 9">
            <a:extLst>
              <a:ext uri="{FF2B5EF4-FFF2-40B4-BE49-F238E27FC236}">
                <a16:creationId xmlns:a16="http://schemas.microsoft.com/office/drawing/2014/main" id="{D6A2723A-EE7A-1CC2-6574-876A59A7852B}"/>
              </a:ext>
            </a:extLst>
          </p:cNvPr>
          <p:cNvSpPr>
            <a:spLocks noGrp="1"/>
          </p:cNvSpPr>
          <p:nvPr>
            <p:ph sz="quarter" idx="13"/>
          </p:nvPr>
        </p:nvSpPr>
        <p:spPr/>
        <p:txBody>
          <a:bodyPr/>
          <a:lstStyle/>
          <a:p>
            <a:r>
              <a:rPr lang="en-US"/>
              <a:t>Lindsey Heitman</a:t>
            </a:r>
          </a:p>
        </p:txBody>
      </p:sp>
      <p:sp>
        <p:nvSpPr>
          <p:cNvPr id="4" name="Slide Number Placeholder 3">
            <a:extLst>
              <a:ext uri="{FF2B5EF4-FFF2-40B4-BE49-F238E27FC236}">
                <a16:creationId xmlns:a16="http://schemas.microsoft.com/office/drawing/2014/main" id="{DC788E51-4956-CEBD-1220-FA5AE420EA15}"/>
              </a:ext>
            </a:extLst>
          </p:cNvPr>
          <p:cNvSpPr>
            <a:spLocks noGrp="1"/>
          </p:cNvSpPr>
          <p:nvPr>
            <p:ph type="sldNum" sz="quarter" idx="12"/>
          </p:nvPr>
        </p:nvSpPr>
        <p:spPr/>
        <p:txBody>
          <a:bodyPr/>
          <a:lstStyle/>
          <a:p>
            <a:fld id="{C479D5F6-EDCB-402A-AC08-4943A1820E8F}" type="slidenum">
              <a:rPr lang="en-US" smtClean="0"/>
              <a:pPr/>
              <a:t>24</a:t>
            </a:fld>
            <a:endParaRPr lang="en-US"/>
          </a:p>
        </p:txBody>
      </p:sp>
    </p:spTree>
    <p:extLst>
      <p:ext uri="{BB962C8B-B14F-4D97-AF65-F5344CB8AC3E}">
        <p14:creationId xmlns:p14="http://schemas.microsoft.com/office/powerpoint/2010/main" val="10424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5FCD34-676D-A31C-03AA-4FF978CAA6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159E4A2-F008-2057-3921-BF3A14B48B5D}"/>
              </a:ext>
            </a:extLst>
          </p:cNvPr>
          <p:cNvSpPr>
            <a:spLocks noGrp="1"/>
          </p:cNvSpPr>
          <p:nvPr>
            <p:ph type="title"/>
          </p:nvPr>
        </p:nvSpPr>
        <p:spPr/>
        <p:txBody>
          <a:bodyPr>
            <a:normAutofit fontScale="90000"/>
          </a:bodyPr>
          <a:lstStyle/>
          <a:p>
            <a:r>
              <a:rPr lang="en-US"/>
              <a:t>Special Education End of Year</a:t>
            </a:r>
            <a:br>
              <a:rPr lang="en-US"/>
            </a:br>
            <a:r>
              <a:rPr lang="en-US"/>
              <a:t>Timeline</a:t>
            </a:r>
            <a:br>
              <a:rPr lang="en-US"/>
            </a:br>
            <a:r>
              <a:rPr lang="en-US"/>
              <a:t> </a:t>
            </a:r>
          </a:p>
        </p:txBody>
      </p:sp>
      <p:sp>
        <p:nvSpPr>
          <p:cNvPr id="8" name="Content Placeholder 7">
            <a:extLst>
              <a:ext uri="{FF2B5EF4-FFF2-40B4-BE49-F238E27FC236}">
                <a16:creationId xmlns:a16="http://schemas.microsoft.com/office/drawing/2014/main" id="{25A50423-AB1C-3139-46BC-6B778AF391DE}"/>
              </a:ext>
            </a:extLst>
          </p:cNvPr>
          <p:cNvSpPr txBox="1">
            <a:spLocks noGrp="1"/>
          </p:cNvSpPr>
          <p:nvPr>
            <p:ph sz="half" idx="1"/>
          </p:nvPr>
        </p:nvSpPr>
        <p:spPr>
          <a:xfrm>
            <a:off x="650875" y="1554163"/>
            <a:ext cx="5368925" cy="3805144"/>
          </a:xfrm>
          <a:prstGeom prst="rect">
            <a:avLst/>
          </a:prstGeom>
          <a:noFill/>
        </p:spPr>
        <p:txBody>
          <a:bodyPr wrap="square">
            <a:spAutoFit/>
          </a:bodyPr>
          <a:lstStyle/>
          <a:p>
            <a:pPr marL="285750" indent="-285750">
              <a:buFont typeface="Arial" panose="020B0604020202020204" pitchFamily="34" charset="0"/>
              <a:buChar char="•"/>
            </a:pPr>
            <a:r>
              <a:rPr lang="en-US" sz="1600" b="1">
                <a:highlight>
                  <a:srgbClr val="FFFFFF"/>
                </a:highlight>
              </a:rPr>
              <a:t>May 1, 2025  </a:t>
            </a:r>
            <a:r>
              <a:rPr lang="en-US" sz="1600">
                <a:highlight>
                  <a:srgbClr val="FFFFFF"/>
                </a:highlight>
              </a:rPr>
              <a:t>-  </a:t>
            </a:r>
            <a:r>
              <a:rPr lang="en-US" sz="1600" b="0">
                <a:highlight>
                  <a:srgbClr val="FFFFFF"/>
                </a:highlight>
              </a:rPr>
              <a:t>SPED </a:t>
            </a:r>
            <a:r>
              <a:rPr lang="en-US" sz="1600">
                <a:highlight>
                  <a:srgbClr val="FFFFFF"/>
                </a:highlight>
              </a:rPr>
              <a:t>EOY</a:t>
            </a:r>
            <a:r>
              <a:rPr lang="en-US" sz="1600" b="0">
                <a:highlight>
                  <a:srgbClr val="FFFFFF"/>
                </a:highlight>
              </a:rPr>
              <a:t> </a:t>
            </a:r>
            <a:r>
              <a:rPr lang="en-US" sz="1600" b="0" baseline="0">
                <a:highlight>
                  <a:srgbClr val="FFFFFF"/>
                </a:highlight>
              </a:rPr>
              <a:t>Snapshot official open</a:t>
            </a:r>
          </a:p>
          <a:p>
            <a:pPr marL="285750" indent="-285750">
              <a:buFont typeface="Arial" panose="020B0604020202020204" pitchFamily="34" charset="0"/>
              <a:buChar char="•"/>
            </a:pPr>
            <a:r>
              <a:rPr lang="en-US" sz="1600" b="1"/>
              <a:t>June 26, 2025 </a:t>
            </a:r>
            <a:r>
              <a:rPr lang="en-US" sz="1600"/>
              <a:t>– IEP Interchange files error-free </a:t>
            </a:r>
          </a:p>
          <a:p>
            <a:pPr marL="285750" indent="-285750">
              <a:buFont typeface="Arial" panose="020B0604020202020204" pitchFamily="34" charset="0"/>
              <a:buChar char="•"/>
            </a:pPr>
            <a:r>
              <a:rPr lang="en-US" sz="1600" b="1">
                <a:highlight>
                  <a:srgbClr val="FFFF00"/>
                </a:highlight>
              </a:rPr>
              <a:t>September 4, 2025 </a:t>
            </a:r>
            <a:r>
              <a:rPr lang="en-US" sz="1600">
                <a:highlight>
                  <a:srgbClr val="FFFF00"/>
                </a:highlight>
              </a:rPr>
              <a:t>- </a:t>
            </a:r>
            <a:r>
              <a:rPr lang="en-US" sz="1600" b="0" baseline="0">
                <a:highlight>
                  <a:srgbClr val="FFFF00"/>
                </a:highlight>
              </a:rPr>
              <a:t>All Exception requests submitted to CDE</a:t>
            </a:r>
            <a:endParaRPr lang="en-US" sz="1600" b="0">
              <a:highlight>
                <a:srgbClr val="FFFF00"/>
              </a:highlight>
            </a:endParaRPr>
          </a:p>
          <a:p>
            <a:pPr marL="285750" indent="-285750">
              <a:buFont typeface="Arial" panose="020B0604020202020204" pitchFamily="34" charset="0"/>
              <a:buChar char="•"/>
            </a:pPr>
            <a:r>
              <a:rPr lang="en-US" sz="1600" b="1"/>
              <a:t>September 11, 2025 </a:t>
            </a:r>
            <a:r>
              <a:rPr lang="en-US" sz="1600"/>
              <a:t>– All errors resolved at snapshot/interchange </a:t>
            </a:r>
            <a:endParaRPr lang="en-US" sz="1600" b="0" baseline="0"/>
          </a:p>
          <a:p>
            <a:pPr marL="285750" indent="-285750">
              <a:buFont typeface="Arial" panose="020B0604020202020204" pitchFamily="34" charset="0"/>
              <a:buChar char="•"/>
            </a:pPr>
            <a:r>
              <a:rPr lang="en-US" sz="1600" b="1"/>
              <a:t>September 12 -19, 2025 </a:t>
            </a:r>
            <a:r>
              <a:rPr lang="en-US" sz="1600"/>
              <a:t>-</a:t>
            </a:r>
            <a:r>
              <a:rPr lang="en-US" sz="1600" b="0" baseline="0"/>
              <a:t>Initial Report Review </a:t>
            </a:r>
          </a:p>
          <a:p>
            <a:pPr marL="285750" indent="-285750">
              <a:buFont typeface="Arial" panose="020B0604020202020204" pitchFamily="34" charset="0"/>
              <a:buChar char="•"/>
            </a:pPr>
            <a:r>
              <a:rPr lang="en-US" sz="1600" b="1"/>
              <a:t>September 22 - 26, 2025 </a:t>
            </a:r>
            <a:r>
              <a:rPr lang="en-US" sz="1600" b="0" baseline="0"/>
              <a:t>– </a:t>
            </a:r>
            <a:r>
              <a:rPr lang="en-US" sz="1600" b="0"/>
              <a:t>Resolving duplicates</a:t>
            </a:r>
          </a:p>
          <a:p>
            <a:pPr marL="285750" indent="-285750">
              <a:buFont typeface="Arial" panose="020B0604020202020204" pitchFamily="34" charset="0"/>
              <a:buChar char="•"/>
            </a:pPr>
            <a:r>
              <a:rPr lang="en-US" sz="1600" b="1"/>
              <a:t>September 29 – October 1, 2025 </a:t>
            </a:r>
            <a:r>
              <a:rPr lang="en-US" sz="1600" b="0" baseline="0"/>
              <a:t>– </a:t>
            </a:r>
            <a:r>
              <a:rPr lang="en-US" sz="1600" b="0"/>
              <a:t>Final Report Review</a:t>
            </a:r>
          </a:p>
          <a:p>
            <a:pPr marL="285750" indent="-285750">
              <a:buFont typeface="Arial" panose="020B0604020202020204" pitchFamily="34" charset="0"/>
              <a:buChar char="•"/>
            </a:pPr>
            <a:r>
              <a:rPr lang="en-US" sz="1600" b="1"/>
              <a:t>October 3, 2025 </a:t>
            </a:r>
            <a:r>
              <a:rPr lang="en-US" sz="1600"/>
              <a:t>- </a:t>
            </a:r>
            <a:r>
              <a:rPr lang="en-US" sz="1600" b="0"/>
              <a:t>Final</a:t>
            </a:r>
            <a:r>
              <a:rPr lang="en-US" sz="1600" b="0" baseline="0"/>
              <a:t> submission due to CDE</a:t>
            </a:r>
            <a:endParaRPr lang="en-US" sz="1600" b="0"/>
          </a:p>
          <a:p>
            <a:pPr marL="285750" indent="-285750">
              <a:buFont typeface="Arial" panose="020B0604020202020204" pitchFamily="34" charset="0"/>
              <a:buChar char="•"/>
            </a:pPr>
            <a:endParaRPr lang="en-US" sz="1800" b="0"/>
          </a:p>
        </p:txBody>
      </p:sp>
      <p:sp>
        <p:nvSpPr>
          <p:cNvPr id="3" name="Content Placeholder 2">
            <a:extLst>
              <a:ext uri="{FF2B5EF4-FFF2-40B4-BE49-F238E27FC236}">
                <a16:creationId xmlns:a16="http://schemas.microsoft.com/office/drawing/2014/main" id="{5A88DF8E-E585-49BF-A083-861F0D38E211}"/>
              </a:ext>
            </a:extLst>
          </p:cNvPr>
          <p:cNvSpPr>
            <a:spLocks noGrp="1"/>
          </p:cNvSpPr>
          <p:nvPr>
            <p:ph sz="half" idx="2"/>
          </p:nvPr>
        </p:nvSpPr>
        <p:spPr/>
        <p:txBody>
          <a:bodyPr/>
          <a:lstStyle/>
          <a:p>
            <a:pPr marL="0" indent="0">
              <a:buNone/>
            </a:pPr>
            <a:r>
              <a:rPr lang="en-US"/>
              <a:t>Reminders for snapshot error work:</a:t>
            </a:r>
            <a:endParaRPr lang="en-US" sz="1600"/>
          </a:p>
          <a:p>
            <a:r>
              <a:rPr lang="en-US" sz="1600"/>
              <a:t>Be sure to check for new interchange errors each time you transfer revised files from Enrich to Pipeline!</a:t>
            </a:r>
          </a:p>
          <a:p>
            <a:r>
              <a:rPr lang="en-US" sz="1600"/>
              <a:t>Interchange errors are different between Enrich and Pipeline so you cannot rely on Enrich for those errors.</a:t>
            </a:r>
          </a:p>
          <a:p>
            <a:r>
              <a:rPr lang="en-US" sz="1600"/>
              <a:t>Be sure to check Batch Maintenance screen after each and every file upload or transfer from Enrich to ensure the latest version of your files have processed </a:t>
            </a:r>
            <a:r>
              <a:rPr lang="en-US" sz="1600" i="1"/>
              <a:t>before</a:t>
            </a:r>
            <a:r>
              <a:rPr lang="en-US" sz="1600"/>
              <a:t> creating a snapshot.</a:t>
            </a:r>
          </a:p>
        </p:txBody>
      </p:sp>
      <p:sp>
        <p:nvSpPr>
          <p:cNvPr id="4" name="Slide Number Placeholder 3">
            <a:extLst>
              <a:ext uri="{FF2B5EF4-FFF2-40B4-BE49-F238E27FC236}">
                <a16:creationId xmlns:a16="http://schemas.microsoft.com/office/drawing/2014/main" id="{B0F36ED8-28A0-9A27-D81B-EFFD7E8AEDDF}"/>
              </a:ext>
              <a:ext uri="{C183D7F6-B498-43B3-948B-1728B52AA6E4}">
                <adec:decorative xmlns:adec="http://schemas.microsoft.com/office/drawing/2017/decorative" val="0"/>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9" name="Content Placeholder 16">
            <a:extLst>
              <a:ext uri="{FF2B5EF4-FFF2-40B4-BE49-F238E27FC236}">
                <a16:creationId xmlns:a16="http://schemas.microsoft.com/office/drawing/2014/main" id="{CE354299-E9AB-1A9E-A255-AED933053179}"/>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10" name="Content Placeholder 5">
            <a:extLst>
              <a:ext uri="{FF2B5EF4-FFF2-40B4-BE49-F238E27FC236}">
                <a16:creationId xmlns:a16="http://schemas.microsoft.com/office/drawing/2014/main" id="{2DAFF9A6-DFD1-A459-C77B-DA5DA451D55D}"/>
              </a:ext>
              <a:ext uri="{C183D7F6-B498-43B3-948B-1728B52AA6E4}">
                <adec:decorative xmlns:adec="http://schemas.microsoft.com/office/drawing/2017/decorative" val="1"/>
              </a:ext>
            </a:extLst>
          </p:cNvPr>
          <p:cNvSpPr txBox="1">
            <a:spLocks/>
          </p:cNvSpPr>
          <p:nvPr/>
        </p:nvSpPr>
        <p:spPr>
          <a:xfrm>
            <a:off x="6053138" y="6356350"/>
            <a:ext cx="4392612" cy="361950"/>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a:p>
        </p:txBody>
      </p:sp>
      <p:sp>
        <p:nvSpPr>
          <p:cNvPr id="11" name="Content Placeholder 5">
            <a:extLst>
              <a:ext uri="{FF2B5EF4-FFF2-40B4-BE49-F238E27FC236}">
                <a16:creationId xmlns:a16="http://schemas.microsoft.com/office/drawing/2014/main" id="{B5EEDBE0-1DF2-4AB5-04D1-5374B5C93AED}"/>
              </a:ext>
            </a:extLst>
          </p:cNvPr>
          <p:cNvSpPr txBox="1">
            <a:spLocks noGrp="1"/>
          </p:cNvSpPr>
          <p:nvPr>
            <p:ph sz="quarter" idx="14"/>
          </p:nvPr>
        </p:nvSpPr>
        <p:spPr>
          <a:xfrm>
            <a:off x="6172200"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
        <p:nvSpPr>
          <p:cNvPr id="16" name="Content Placeholder 5">
            <a:extLst>
              <a:ext uri="{FF2B5EF4-FFF2-40B4-BE49-F238E27FC236}">
                <a16:creationId xmlns:a16="http://schemas.microsoft.com/office/drawing/2014/main" id="{66D9F479-1686-80AF-0E3F-285D26F848F0}"/>
              </a:ext>
              <a:ext uri="{C183D7F6-B498-43B3-948B-1728B52AA6E4}">
                <adec:decorative xmlns:adec="http://schemas.microsoft.com/office/drawing/2017/decorative" val="1"/>
              </a:ext>
            </a:extLst>
          </p:cNvPr>
          <p:cNvSpPr txBox="1">
            <a:spLocks/>
          </p:cNvSpPr>
          <p:nvPr/>
        </p:nvSpPr>
        <p:spPr>
          <a:xfrm>
            <a:off x="6097149" y="6356350"/>
            <a:ext cx="4393506" cy="362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t> </a:t>
            </a:r>
          </a:p>
          <a:p>
            <a:pPr marL="0" indent="0">
              <a:buNone/>
            </a:pPr>
            <a:endParaRPr lang="en-US"/>
          </a:p>
        </p:txBody>
      </p:sp>
    </p:spTree>
    <p:extLst>
      <p:ext uri="{BB962C8B-B14F-4D97-AF65-F5344CB8AC3E}">
        <p14:creationId xmlns:p14="http://schemas.microsoft.com/office/powerpoint/2010/main" val="9381824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70C35-008F-EA0A-4ABF-16568D5F57DB}"/>
              </a:ext>
            </a:extLst>
          </p:cNvPr>
          <p:cNvSpPr>
            <a:spLocks noGrp="1"/>
          </p:cNvSpPr>
          <p:nvPr>
            <p:ph type="title"/>
          </p:nvPr>
        </p:nvSpPr>
        <p:spPr/>
        <p:txBody>
          <a:bodyPr/>
          <a:lstStyle/>
          <a:p>
            <a:r>
              <a:rPr lang="en-US"/>
              <a:t>Special Education End of Year</a:t>
            </a:r>
            <a:br>
              <a:rPr lang="en-US"/>
            </a:br>
            <a:r>
              <a:rPr lang="en-US"/>
              <a:t>Reporting Reminders</a:t>
            </a:r>
          </a:p>
        </p:txBody>
      </p:sp>
      <p:sp>
        <p:nvSpPr>
          <p:cNvPr id="3" name="Content Placeholder 2">
            <a:extLst>
              <a:ext uri="{FF2B5EF4-FFF2-40B4-BE49-F238E27FC236}">
                <a16:creationId xmlns:a16="http://schemas.microsoft.com/office/drawing/2014/main" id="{3DEA73ED-2669-1D66-86F8-91EFEBCE95A2}"/>
              </a:ext>
            </a:extLst>
          </p:cNvPr>
          <p:cNvSpPr>
            <a:spLocks noGrp="1"/>
          </p:cNvSpPr>
          <p:nvPr>
            <p:ph idx="1"/>
          </p:nvPr>
        </p:nvSpPr>
        <p:spPr>
          <a:xfrm>
            <a:off x="838200" y="1554480"/>
            <a:ext cx="10780552" cy="4351338"/>
          </a:xfrm>
        </p:spPr>
        <p:txBody>
          <a:bodyPr>
            <a:noAutofit/>
          </a:bodyPr>
          <a:lstStyle/>
          <a:p>
            <a:r>
              <a:rPr lang="en-US" sz="1800" b="1"/>
              <a:t>Initial Referrals that do not go to start school/services in your AU do not need a SASID. You can report a LASID (made up by the AU) and zero-fill SASID. </a:t>
            </a:r>
          </a:p>
          <a:p>
            <a:pPr lvl="1"/>
            <a:r>
              <a:rPr lang="en-US" sz="1800"/>
              <a:t>This includes those you evaluated and found not eligible or those that were referred but did not have an evaluation by your AU or those who started an evaluation and did not complete it</a:t>
            </a:r>
          </a:p>
          <a:p>
            <a:r>
              <a:rPr lang="en-US" sz="1800" b="1"/>
              <a:t>Compare exits to your district’s Student EOY records</a:t>
            </a:r>
          </a:p>
          <a:p>
            <a:pPr lvl="1"/>
            <a:r>
              <a:rPr lang="en-US" sz="1800"/>
              <a:t>Be sure you are capturing all exits from Special Education that occurred between 7/1/24 – 6/30/25</a:t>
            </a:r>
          </a:p>
          <a:p>
            <a:pPr lvl="1"/>
            <a:r>
              <a:rPr lang="en-US" sz="1800"/>
              <a:t>Remember that missing exits affect your indicators 1, 2, and 14 </a:t>
            </a:r>
          </a:p>
          <a:p>
            <a:pPr lvl="1"/>
            <a:r>
              <a:rPr lang="en-US" sz="1800"/>
              <a:t>Check all warnings that help you locate possible exit data that is coded incorrectly</a:t>
            </a:r>
          </a:p>
          <a:p>
            <a:pPr lvl="1"/>
            <a:r>
              <a:rPr lang="en-US" sz="1800"/>
              <a:t>Check ‘Records Not in Snapshot’ to be sure records aren’t being excluded due to a criteria issue</a:t>
            </a:r>
          </a:p>
          <a:p>
            <a:pPr lvl="1"/>
            <a:r>
              <a:rPr lang="en-US" sz="1800"/>
              <a:t>Those uploading/maintaining a manual file after 7/1 may need to physically recollect your data again and compare to the file you’ve been working in </a:t>
            </a:r>
          </a:p>
          <a:p>
            <a:r>
              <a:rPr lang="en-US" sz="1800" b="1"/>
              <a:t>Check your Year-to-Year Comparison Report #’s 8 and 9 to find possible missing data</a:t>
            </a:r>
          </a:p>
          <a:p>
            <a:pPr lvl="1"/>
            <a:r>
              <a:rPr lang="en-US" sz="1800"/>
              <a:t>Found in Special Education EOY Cognos folder</a:t>
            </a:r>
          </a:p>
        </p:txBody>
      </p:sp>
      <p:sp>
        <p:nvSpPr>
          <p:cNvPr id="4" name="Slide Number Placeholder 3">
            <a:extLst>
              <a:ext uri="{FF2B5EF4-FFF2-40B4-BE49-F238E27FC236}">
                <a16:creationId xmlns:a16="http://schemas.microsoft.com/office/drawing/2014/main" id="{53C7AE6B-181F-4F6F-5BF9-87A3832EF9D0}"/>
              </a:ext>
            </a:extLst>
          </p:cNvPr>
          <p:cNvSpPr>
            <a:spLocks noGrp="1"/>
          </p:cNvSpPr>
          <p:nvPr>
            <p:ph type="sldNum" sz="quarter" idx="12"/>
          </p:nvPr>
        </p:nvSpPr>
        <p:spPr/>
        <p:txBody>
          <a:bodyPr/>
          <a:lstStyle/>
          <a:p>
            <a:fld id="{C479D5F6-EDCB-402A-AC08-4943A1820E8F}" type="slidenum">
              <a:rPr lang="en-US" smtClean="0"/>
              <a:pPr/>
              <a:t>26</a:t>
            </a:fld>
            <a:endParaRPr lang="en-US"/>
          </a:p>
        </p:txBody>
      </p:sp>
      <p:sp>
        <p:nvSpPr>
          <p:cNvPr id="7" name="Content Placeholder 16">
            <a:extLst>
              <a:ext uri="{FF2B5EF4-FFF2-40B4-BE49-F238E27FC236}">
                <a16:creationId xmlns:a16="http://schemas.microsoft.com/office/drawing/2014/main" id="{511725D8-DBE8-A0CF-1550-2BD4A1B0776D}"/>
              </a:ext>
            </a:extLst>
          </p:cNvPr>
          <p:cNvSpPr>
            <a:spLocks noGrp="1"/>
          </p:cNvSpPr>
          <p:nvPr>
            <p:ph sz="quarter" idx="13"/>
          </p:nvPr>
        </p:nvSpPr>
        <p:spPr>
          <a:xfrm>
            <a:off x="1366838" y="6356350"/>
            <a:ext cx="4483100" cy="361950"/>
          </a:xfrm>
        </p:spPr>
        <p:txBody>
          <a:bodyPr/>
          <a:lstStyle/>
          <a:p>
            <a:r>
              <a:rPr lang="en-US"/>
              <a:t>Special Education EOY – Lindsey Heitman</a:t>
            </a:r>
          </a:p>
        </p:txBody>
      </p:sp>
      <p:sp>
        <p:nvSpPr>
          <p:cNvPr id="8" name="Content Placeholder 5">
            <a:extLst>
              <a:ext uri="{FF2B5EF4-FFF2-40B4-BE49-F238E27FC236}">
                <a16:creationId xmlns:a16="http://schemas.microsoft.com/office/drawing/2014/main" id="{6E1B77BC-8816-F8FC-23B8-F01E7F07B62A}"/>
              </a:ext>
            </a:extLst>
          </p:cNvPr>
          <p:cNvSpPr txBox="1">
            <a:spLocks noGrp="1"/>
          </p:cNvSpPr>
          <p:nvPr>
            <p:ph sz="quarter" idx="14"/>
          </p:nvPr>
        </p:nvSpPr>
        <p:spPr>
          <a:xfrm>
            <a:off x="6053138" y="6356350"/>
            <a:ext cx="4392612" cy="3619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a:hlinkClick r:id="rId2"/>
              </a:rPr>
              <a:t>SpedEndofYear@cde.state.co.us</a:t>
            </a:r>
            <a:r>
              <a:rPr lang="en-US" sz="1600"/>
              <a:t> </a:t>
            </a:r>
          </a:p>
          <a:p>
            <a:endParaRPr lang="en-US"/>
          </a:p>
        </p:txBody>
      </p:sp>
    </p:spTree>
    <p:extLst>
      <p:ext uri="{BB962C8B-B14F-4D97-AF65-F5344CB8AC3E}">
        <p14:creationId xmlns:p14="http://schemas.microsoft.com/office/powerpoint/2010/main" val="41025517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6DD13-5F3E-C2BD-2413-B3315AC03984}"/>
              </a:ext>
            </a:extLst>
          </p:cNvPr>
          <p:cNvSpPr>
            <a:spLocks noGrp="1"/>
          </p:cNvSpPr>
          <p:nvPr>
            <p:ph type="title"/>
          </p:nvPr>
        </p:nvSpPr>
        <p:spPr>
          <a:xfrm>
            <a:off x="443564" y="205176"/>
            <a:ext cx="9005235" cy="898524"/>
          </a:xfrm>
        </p:spPr>
        <p:txBody>
          <a:bodyPr>
            <a:normAutofit fontScale="90000"/>
          </a:bodyPr>
          <a:lstStyle/>
          <a:p>
            <a:r>
              <a:rPr lang="en-US"/>
              <a:t>Special Education EOY:</a:t>
            </a:r>
            <a:br>
              <a:rPr lang="en-US"/>
            </a:br>
            <a:r>
              <a:rPr lang="en-US"/>
              <a:t>Delay Codes for C to B Referrals that weren’t evaluated</a:t>
            </a:r>
            <a:br>
              <a:rPr lang="en-US"/>
            </a:br>
            <a:endParaRPr lang="en-US"/>
          </a:p>
        </p:txBody>
      </p:sp>
      <p:pic>
        <p:nvPicPr>
          <p:cNvPr id="1029" name="Picture 5" descr="screenshot of delay codes table - delay code numbers and definitions">
            <a:extLst>
              <a:ext uri="{FF2B5EF4-FFF2-40B4-BE49-F238E27FC236}">
                <a16:creationId xmlns:a16="http://schemas.microsoft.com/office/drawing/2014/main" id="{5C2C6471-6FAA-25C9-080A-1E8E200DC0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223" y="1332900"/>
            <a:ext cx="9229725" cy="28194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6D8EE60-6EB9-EA65-DA7B-50CA6C7BFBA6}"/>
              </a:ext>
            </a:extLst>
          </p:cNvPr>
          <p:cNvSpPr>
            <a:spLocks noGrp="1"/>
          </p:cNvSpPr>
          <p:nvPr>
            <p:ph idx="1"/>
          </p:nvPr>
        </p:nvSpPr>
        <p:spPr>
          <a:xfrm>
            <a:off x="838200" y="4381500"/>
            <a:ext cx="10515600" cy="1524318"/>
          </a:xfrm>
        </p:spPr>
        <p:txBody>
          <a:bodyPr>
            <a:normAutofit/>
          </a:bodyPr>
          <a:lstStyle/>
          <a:p>
            <a:r>
              <a:rPr lang="en-US" sz="1600"/>
              <a:t>Delay code 01 should be used when process ended – parent wouldn’t provide consent to evaluated or revoked consent during the process or child was never enrolled</a:t>
            </a:r>
          </a:p>
          <a:p>
            <a:r>
              <a:rPr lang="en-US" sz="1600"/>
              <a:t>Delay code 47 – student moved after initial referral process started – you would need a ‘Date of Parental Consent to Evaluate C to B’ to use this delay </a:t>
            </a:r>
          </a:p>
          <a:p>
            <a:r>
              <a:rPr lang="en-US" sz="1600"/>
              <a:t>Delay code 56 – no educational disability suspected after screening </a:t>
            </a:r>
          </a:p>
        </p:txBody>
      </p:sp>
      <p:sp>
        <p:nvSpPr>
          <p:cNvPr id="4" name="Slide Number Placeholder 3">
            <a:extLst>
              <a:ext uri="{FF2B5EF4-FFF2-40B4-BE49-F238E27FC236}">
                <a16:creationId xmlns:a16="http://schemas.microsoft.com/office/drawing/2014/main" id="{9849F355-E84E-110D-1E5B-381BF89169AF}"/>
              </a:ext>
            </a:extLst>
          </p:cNvPr>
          <p:cNvSpPr>
            <a:spLocks noGrp="1"/>
          </p:cNvSpPr>
          <p:nvPr>
            <p:ph type="sldNum" sz="quarter" idx="12"/>
          </p:nvPr>
        </p:nvSpPr>
        <p:spPr/>
        <p:txBody>
          <a:bodyPr/>
          <a:lstStyle/>
          <a:p>
            <a:fld id="{C479D5F6-EDCB-402A-AC08-4943A1820E8F}" type="slidenum">
              <a:rPr lang="en-US" smtClean="0"/>
              <a:pPr/>
              <a:t>27</a:t>
            </a:fld>
            <a:endParaRPr lang="en-US"/>
          </a:p>
        </p:txBody>
      </p:sp>
      <p:sp>
        <p:nvSpPr>
          <p:cNvPr id="5" name="Content Placeholder 4">
            <a:extLst>
              <a:ext uri="{FF2B5EF4-FFF2-40B4-BE49-F238E27FC236}">
                <a16:creationId xmlns:a16="http://schemas.microsoft.com/office/drawing/2014/main" id="{38B47A19-A2F6-AEA8-EA9E-9F201AB035E6}"/>
              </a:ext>
            </a:extLst>
          </p:cNvPr>
          <p:cNvSpPr>
            <a:spLocks noGrp="1"/>
          </p:cNvSpPr>
          <p:nvPr>
            <p:ph sz="quarter" idx="13"/>
          </p:nvPr>
        </p:nvSpPr>
        <p:spPr/>
        <p:txBody>
          <a:bodyPr/>
          <a:lstStyle/>
          <a:p>
            <a:r>
              <a:rPr lang="en-US">
                <a:hlinkClick r:id="rId3"/>
              </a:rPr>
              <a:t>SpedEndofYear@cde.state.co.us</a:t>
            </a:r>
            <a:r>
              <a:rPr lang="en-US"/>
              <a:t> </a:t>
            </a:r>
          </a:p>
          <a:p>
            <a:endParaRPr lang="en-US"/>
          </a:p>
        </p:txBody>
      </p:sp>
      <p:sp>
        <p:nvSpPr>
          <p:cNvPr id="6" name="Content Placeholder 5">
            <a:extLst>
              <a:ext uri="{FF2B5EF4-FFF2-40B4-BE49-F238E27FC236}">
                <a16:creationId xmlns:a16="http://schemas.microsoft.com/office/drawing/2014/main" id="{60CBD8CF-DF9E-32C2-24B9-B881FED1BE64}"/>
              </a:ext>
            </a:extLst>
          </p:cNvPr>
          <p:cNvSpPr>
            <a:spLocks noGrp="1"/>
          </p:cNvSpPr>
          <p:nvPr>
            <p:ph sz="quarter" idx="14"/>
          </p:nvPr>
        </p:nvSpPr>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40256178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ECDB089-F1AE-E6B5-8637-430C31E30D09}"/>
              </a:ext>
            </a:extLst>
          </p:cNvPr>
          <p:cNvSpPr>
            <a:spLocks noGrp="1"/>
          </p:cNvSpPr>
          <p:nvPr>
            <p:ph type="title"/>
          </p:nvPr>
        </p:nvSpPr>
        <p:spPr/>
        <p:txBody>
          <a:bodyPr/>
          <a:lstStyle/>
          <a:p>
            <a:r>
              <a:rPr lang="en-US"/>
              <a:t>Special Education EOY:</a:t>
            </a:r>
            <a:br>
              <a:rPr lang="en-US"/>
            </a:br>
            <a:r>
              <a:rPr lang="en-US"/>
              <a:t>Path 2 C to B Referral - Child Not Evaluated</a:t>
            </a:r>
          </a:p>
        </p:txBody>
      </p:sp>
      <p:sp>
        <p:nvSpPr>
          <p:cNvPr id="8" name="Content Placeholder 7">
            <a:extLst>
              <a:ext uri="{FF2B5EF4-FFF2-40B4-BE49-F238E27FC236}">
                <a16:creationId xmlns:a16="http://schemas.microsoft.com/office/drawing/2014/main" id="{C7286512-64F3-D8D2-C3EA-0BB9159C73F0}"/>
              </a:ext>
            </a:extLst>
          </p:cNvPr>
          <p:cNvSpPr>
            <a:spLocks noGrp="1"/>
          </p:cNvSpPr>
          <p:nvPr>
            <p:ph sz="half" idx="1"/>
          </p:nvPr>
        </p:nvSpPr>
        <p:spPr>
          <a:xfrm>
            <a:off x="443565" y="1371601"/>
            <a:ext cx="5576235" cy="4343400"/>
          </a:xfrm>
        </p:spPr>
        <p:txBody>
          <a:bodyPr>
            <a:normAutofit fontScale="77500" lnSpcReduction="20000"/>
          </a:bodyPr>
          <a:lstStyle/>
          <a:p>
            <a:pPr marL="0" indent="0">
              <a:buNone/>
            </a:pPr>
            <a:r>
              <a:rPr lang="en-US" sz="2100" b="1"/>
              <a:t>In the Participation file for Path 2 you will have the following fields filled out:</a:t>
            </a:r>
            <a:endParaRPr lang="en-US" sz="2100"/>
          </a:p>
          <a:p>
            <a:pPr indent="-114300"/>
            <a:r>
              <a:rPr lang="en-US" sz="1800"/>
              <a:t>Path 2 - Date Child is Found Eligible for Part C Services (date related to early intervention services)</a:t>
            </a:r>
          </a:p>
          <a:p>
            <a:pPr indent="-114300"/>
            <a:r>
              <a:rPr lang="en-US" sz="1800"/>
              <a:t>Path 2 - Date of Referral to Administrative Unit from the Local Community Centered Board </a:t>
            </a:r>
          </a:p>
          <a:p>
            <a:pPr marL="0" indent="0">
              <a:buNone/>
            </a:pPr>
            <a:r>
              <a:rPr lang="en-US" sz="2100" b="1"/>
              <a:t>The following fields zero-filled:</a:t>
            </a:r>
            <a:endParaRPr lang="en-US" sz="2100"/>
          </a:p>
          <a:p>
            <a:pPr indent="-114300"/>
            <a:r>
              <a:rPr lang="en-US" sz="1800"/>
              <a:t>Path 2 - Date of Parental Consent to Evaluate C to B</a:t>
            </a:r>
          </a:p>
          <a:p>
            <a:pPr indent="-114300"/>
            <a:r>
              <a:rPr lang="en-US" sz="1800"/>
              <a:t>Path 2 - Date Evaluation Completed C to B</a:t>
            </a:r>
          </a:p>
          <a:p>
            <a:pPr indent="-114300"/>
            <a:r>
              <a:rPr lang="en-US" sz="1800"/>
              <a:t>Path 2 - Date of Initial Eligibility Meeting C to B</a:t>
            </a:r>
          </a:p>
          <a:p>
            <a:pPr indent="-114300"/>
            <a:r>
              <a:rPr lang="en-US" sz="1800"/>
              <a:t>Path 2 - Date IEP was Implemented C to B</a:t>
            </a:r>
          </a:p>
          <a:p>
            <a:pPr indent="-114300"/>
            <a:r>
              <a:rPr lang="en-US" sz="1800"/>
              <a:t>Path 2 - Eligibility and Services</a:t>
            </a:r>
          </a:p>
          <a:p>
            <a:pPr marL="0" indent="0">
              <a:buNone/>
            </a:pPr>
            <a:r>
              <a:rPr lang="en-US" sz="2100" b="1"/>
              <a:t>The following Reasons for Delay all matching with the applicable reason:</a:t>
            </a:r>
            <a:endParaRPr lang="en-US" sz="2100"/>
          </a:p>
          <a:p>
            <a:pPr indent="-114300"/>
            <a:r>
              <a:rPr lang="en-US" sz="1800"/>
              <a:t>Path 2 - Reason for Delay in Completing the Evaluation C to B </a:t>
            </a:r>
          </a:p>
          <a:p>
            <a:pPr indent="-114300"/>
            <a:r>
              <a:rPr lang="en-US" sz="1800"/>
              <a:t>Path 2 - Reason for Delay in Initial Eligibility Meeting C to B</a:t>
            </a:r>
          </a:p>
          <a:p>
            <a:pPr indent="-114300"/>
            <a:r>
              <a:rPr lang="en-US" sz="1800"/>
              <a:t>Path 2 - Reason for Delay in IEP Implementation C to B</a:t>
            </a:r>
          </a:p>
        </p:txBody>
      </p:sp>
      <p:sp>
        <p:nvSpPr>
          <p:cNvPr id="17" name="Text Placeholder 16">
            <a:extLst>
              <a:ext uri="{FF2B5EF4-FFF2-40B4-BE49-F238E27FC236}">
                <a16:creationId xmlns:a16="http://schemas.microsoft.com/office/drawing/2014/main" id="{C20BD2C7-5835-FB02-9816-6F49FF59B922}"/>
              </a:ext>
            </a:extLst>
          </p:cNvPr>
          <p:cNvSpPr>
            <a:spLocks noGrp="1"/>
          </p:cNvSpPr>
          <p:nvPr>
            <p:ph type="body" sz="quarter" idx="14"/>
          </p:nvPr>
        </p:nvSpPr>
        <p:spPr>
          <a:xfrm>
            <a:off x="6019800" y="1283587"/>
            <a:ext cx="6172200" cy="1211961"/>
          </a:xfrm>
        </p:spPr>
        <p:txBody>
          <a:bodyPr/>
          <a:lstStyle/>
          <a:p>
            <a:r>
              <a:rPr lang="en-US" sz="1600">
                <a:latin typeface="+mn-lt"/>
              </a:rPr>
              <a:t>How to report a child who was referred to the AU from the CCB (outside vendor providing early intervention services) that did not go on to be evaluated because parent wouldn’t provide consent to evaluate or no disability suspected after screening:</a:t>
            </a:r>
            <a:endParaRPr lang="en-US"/>
          </a:p>
        </p:txBody>
      </p:sp>
      <p:sp>
        <p:nvSpPr>
          <p:cNvPr id="15" name="Content Placeholder 14">
            <a:extLst>
              <a:ext uri="{FF2B5EF4-FFF2-40B4-BE49-F238E27FC236}">
                <a16:creationId xmlns:a16="http://schemas.microsoft.com/office/drawing/2014/main" id="{FC0298FD-8182-9502-BE21-9B80D8501015}"/>
              </a:ext>
            </a:extLst>
          </p:cNvPr>
          <p:cNvSpPr>
            <a:spLocks noGrp="1"/>
          </p:cNvSpPr>
          <p:nvPr>
            <p:ph sz="half" idx="2"/>
          </p:nvPr>
        </p:nvSpPr>
        <p:spPr>
          <a:xfrm>
            <a:off x="6263780" y="2495548"/>
            <a:ext cx="5794870" cy="3638551"/>
          </a:xfrm>
        </p:spPr>
        <p:txBody>
          <a:bodyPr>
            <a:normAutofit fontScale="70000" lnSpcReduction="20000"/>
          </a:bodyPr>
          <a:lstStyle/>
          <a:p>
            <a:r>
              <a:rPr lang="en-US" sz="1900"/>
              <a:t>SASID = 0000000000</a:t>
            </a:r>
          </a:p>
          <a:p>
            <a:r>
              <a:rPr lang="en-US" sz="1900"/>
              <a:t>LASID = </a:t>
            </a:r>
            <a:r>
              <a:rPr lang="en-US" sz="1900">
                <a:solidFill>
                  <a:srgbClr val="C00000"/>
                </a:solidFill>
              </a:rPr>
              <a:t>0000000012</a:t>
            </a:r>
            <a:r>
              <a:rPr lang="en-US" sz="1900"/>
              <a:t> (10 digit # made up by AU)</a:t>
            </a:r>
          </a:p>
          <a:p>
            <a:r>
              <a:rPr lang="en-US" sz="1900"/>
              <a:t>Special Education Referral Type = </a:t>
            </a:r>
            <a:r>
              <a:rPr lang="en-US" sz="1900">
                <a:solidFill>
                  <a:srgbClr val="C00000"/>
                </a:solidFill>
              </a:rPr>
              <a:t>02</a:t>
            </a:r>
          </a:p>
          <a:p>
            <a:pPr lvl="0"/>
            <a:r>
              <a:rPr lang="en-US" sz="1900"/>
              <a:t>Path 2 - Date Child is Found Eligible for Part C Services = </a:t>
            </a:r>
            <a:r>
              <a:rPr lang="en-US" sz="1900">
                <a:solidFill>
                  <a:srgbClr val="C00000"/>
                </a:solidFill>
              </a:rPr>
              <a:t>04/01/2024</a:t>
            </a:r>
          </a:p>
          <a:p>
            <a:pPr lvl="0"/>
            <a:r>
              <a:rPr lang="en-US" sz="1900"/>
              <a:t>Path 2 - Date of Referral to Administrative Unit from CCB = </a:t>
            </a:r>
            <a:r>
              <a:rPr lang="en-US" sz="1900">
                <a:solidFill>
                  <a:srgbClr val="C00000"/>
                </a:solidFill>
              </a:rPr>
              <a:t>03/15/2025</a:t>
            </a:r>
          </a:p>
          <a:p>
            <a:pPr lvl="0"/>
            <a:r>
              <a:rPr lang="en-US" sz="1900"/>
              <a:t>Path 2 - Date of Parental Consent to Evaluate C to B = 00000000</a:t>
            </a:r>
          </a:p>
          <a:p>
            <a:pPr lvl="0"/>
            <a:r>
              <a:rPr lang="en-US" sz="1900"/>
              <a:t>Path 2 - Date Evaluation Completed C to B = 00000000</a:t>
            </a:r>
          </a:p>
          <a:p>
            <a:r>
              <a:rPr lang="en-US" sz="1900"/>
              <a:t>Path 2 - Reason for Delay in Completing the Evaluation C to B = </a:t>
            </a:r>
            <a:r>
              <a:rPr lang="en-US" sz="1900">
                <a:solidFill>
                  <a:srgbClr val="C00000"/>
                </a:solidFill>
              </a:rPr>
              <a:t>01 or 56</a:t>
            </a:r>
          </a:p>
          <a:p>
            <a:pPr lvl="0"/>
            <a:r>
              <a:rPr lang="en-US" sz="1900"/>
              <a:t>Path 2 - Date of Initial Eligibility Meeting C to B = 00000000</a:t>
            </a:r>
          </a:p>
          <a:p>
            <a:r>
              <a:rPr lang="en-US" sz="1900"/>
              <a:t>Path 2 - Reason for Delay in Initial Eligibility Meeting C to B = </a:t>
            </a:r>
            <a:r>
              <a:rPr lang="en-US" sz="1900">
                <a:solidFill>
                  <a:srgbClr val="C00000"/>
                </a:solidFill>
              </a:rPr>
              <a:t>01 or 56</a:t>
            </a:r>
          </a:p>
          <a:p>
            <a:pPr lvl="0"/>
            <a:r>
              <a:rPr lang="en-US" sz="1900"/>
              <a:t>Path 2 - Date IEP was Implemented C to B = 00000000</a:t>
            </a:r>
          </a:p>
          <a:p>
            <a:r>
              <a:rPr lang="en-US" sz="1900"/>
              <a:t>Path 2 - Reason for Delay in IEP Implementation C to B = </a:t>
            </a:r>
            <a:r>
              <a:rPr lang="en-US" sz="1900">
                <a:solidFill>
                  <a:srgbClr val="C00000"/>
                </a:solidFill>
              </a:rPr>
              <a:t>01 or 56</a:t>
            </a:r>
          </a:p>
          <a:p>
            <a:pPr lvl="0"/>
            <a:r>
              <a:rPr lang="en-US" sz="1900"/>
              <a:t>Path 2 - Eligibility and Services = 00</a:t>
            </a:r>
          </a:p>
        </p:txBody>
      </p:sp>
      <p:sp>
        <p:nvSpPr>
          <p:cNvPr id="4" name="Slide Number Placeholder 3">
            <a:extLst>
              <a:ext uri="{FF2B5EF4-FFF2-40B4-BE49-F238E27FC236}">
                <a16:creationId xmlns:a16="http://schemas.microsoft.com/office/drawing/2014/main" id="{31D6B933-EF5F-91A2-57D7-A8198147797F}"/>
              </a:ext>
            </a:extLst>
          </p:cNvPr>
          <p:cNvSpPr>
            <a:spLocks noGrp="1"/>
          </p:cNvSpPr>
          <p:nvPr>
            <p:ph type="sldNum" sz="quarter" idx="12"/>
          </p:nvPr>
        </p:nvSpPr>
        <p:spPr/>
        <p:txBody>
          <a:bodyPr/>
          <a:lstStyle/>
          <a:p>
            <a:fld id="{C479D5F6-EDCB-402A-AC08-4943A1820E8F}" type="slidenum">
              <a:rPr lang="en-US" smtClean="0"/>
              <a:pPr/>
              <a:t>28</a:t>
            </a:fld>
            <a:endParaRPr lang="en-US"/>
          </a:p>
        </p:txBody>
      </p:sp>
      <p:sp>
        <p:nvSpPr>
          <p:cNvPr id="10" name="Content Placeholder 9">
            <a:extLst>
              <a:ext uri="{FF2B5EF4-FFF2-40B4-BE49-F238E27FC236}">
                <a16:creationId xmlns:a16="http://schemas.microsoft.com/office/drawing/2014/main" id="{EE7F015A-3E8D-F02C-6C7E-D68D4FD54408}"/>
              </a:ext>
            </a:extLst>
          </p:cNvPr>
          <p:cNvSpPr>
            <a:spLocks noGrp="1"/>
          </p:cNvSpPr>
          <p:nvPr>
            <p:ph sz="quarter" idx="15"/>
          </p:nvPr>
        </p:nvSpPr>
        <p:spPr/>
        <p:txBody>
          <a:bodyPr/>
          <a:lstStyle/>
          <a:p>
            <a:r>
              <a:rPr lang="en-US">
                <a:hlinkClick r:id="rId2"/>
              </a:rPr>
              <a:t>SpedEndofYear@cde.state.co.us</a:t>
            </a:r>
            <a:r>
              <a:rPr lang="en-US"/>
              <a:t> </a:t>
            </a:r>
          </a:p>
          <a:p>
            <a:endParaRPr lang="en-US"/>
          </a:p>
        </p:txBody>
      </p:sp>
      <p:sp>
        <p:nvSpPr>
          <p:cNvPr id="14" name="Content Placeholder 13">
            <a:extLst>
              <a:ext uri="{FF2B5EF4-FFF2-40B4-BE49-F238E27FC236}">
                <a16:creationId xmlns:a16="http://schemas.microsoft.com/office/drawing/2014/main" id="{219AE3F2-F3AE-499A-B9CA-86CD9454E41D}"/>
              </a:ext>
            </a:extLst>
          </p:cNvPr>
          <p:cNvSpPr>
            <a:spLocks noGrp="1"/>
          </p:cNvSpPr>
          <p:nvPr>
            <p:ph sz="quarter" idx="16"/>
          </p:nvPr>
        </p:nvSpPr>
        <p:spPr>
          <a:xfrm>
            <a:off x="6096000" y="6356350"/>
            <a:ext cx="4393506" cy="362338"/>
          </a:xfrm>
        </p:spPr>
        <p:txBody>
          <a:bodyPr>
            <a:normAutofit fontScale="92500"/>
          </a:bodyPr>
          <a:lstStyle/>
          <a:p>
            <a:r>
              <a:rPr lang="en-US"/>
              <a:t>Special Education End of Year – Lindsey Heitman</a:t>
            </a:r>
          </a:p>
          <a:p>
            <a:endParaRPr lang="en-US"/>
          </a:p>
        </p:txBody>
      </p:sp>
    </p:spTree>
    <p:extLst>
      <p:ext uri="{BB962C8B-B14F-4D97-AF65-F5344CB8AC3E}">
        <p14:creationId xmlns:p14="http://schemas.microsoft.com/office/powerpoint/2010/main" val="3749287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A61560-6547-E820-E63C-64D741ED1C20}"/>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1FF619EF-6EC7-E256-1AD2-BD238A0CD43E}"/>
              </a:ext>
            </a:extLst>
          </p:cNvPr>
          <p:cNvSpPr>
            <a:spLocks noGrp="1"/>
          </p:cNvSpPr>
          <p:nvPr>
            <p:ph type="title"/>
          </p:nvPr>
        </p:nvSpPr>
        <p:spPr/>
        <p:txBody>
          <a:bodyPr/>
          <a:lstStyle/>
          <a:p>
            <a:r>
              <a:rPr lang="en-US"/>
              <a:t>Questions &amp; Resources:</a:t>
            </a:r>
            <a:br>
              <a:rPr lang="en-US"/>
            </a:br>
            <a:r>
              <a:rPr lang="en-US"/>
              <a:t>SPED End of Year</a:t>
            </a:r>
          </a:p>
        </p:txBody>
      </p:sp>
      <p:sp>
        <p:nvSpPr>
          <p:cNvPr id="8" name="Content Placeholder 7">
            <a:extLst>
              <a:ext uri="{FF2B5EF4-FFF2-40B4-BE49-F238E27FC236}">
                <a16:creationId xmlns:a16="http://schemas.microsoft.com/office/drawing/2014/main" id="{FA61E9DB-8409-2AA9-79E2-8883F740F7FA}"/>
              </a:ext>
            </a:extLst>
          </p:cNvPr>
          <p:cNvSpPr>
            <a:spLocks noGrp="1"/>
          </p:cNvSpPr>
          <p:nvPr>
            <p:ph sz="quarter" idx="13"/>
          </p:nvPr>
        </p:nvSpPr>
        <p:spPr/>
        <p:txBody>
          <a:bodyPr>
            <a:normAutofit/>
          </a:bodyPr>
          <a:lstStyle/>
          <a:p>
            <a:r>
              <a:rPr lang="en-US">
                <a:hlinkClick r:id="rId2"/>
              </a:rPr>
              <a:t>SpedEndofYear@cde.state.co.us</a:t>
            </a:r>
            <a:endParaRPr lang="en-US"/>
          </a:p>
          <a:p>
            <a:r>
              <a:rPr lang="en-US"/>
              <a:t>Lindsey Heitman</a:t>
            </a:r>
          </a:p>
          <a:p>
            <a:r>
              <a:rPr lang="en-US"/>
              <a:t>(720) 456-2033 </a:t>
            </a:r>
          </a:p>
          <a:p>
            <a:endParaRPr lang="en-US"/>
          </a:p>
          <a:p>
            <a:r>
              <a:rPr lang="en-US" sz="2400">
                <a:hlinkClick r:id="rId3"/>
              </a:rPr>
              <a:t>Special Education IEP Interchange Webpage</a:t>
            </a:r>
            <a:br>
              <a:rPr lang="en-US" sz="2400"/>
            </a:br>
            <a:r>
              <a:rPr lang="en-US" sz="2400">
                <a:hlinkClick r:id="rId4"/>
              </a:rPr>
              <a:t>Special Education End of Year Snapshot Webpage</a:t>
            </a:r>
            <a:endParaRPr lang="en-US"/>
          </a:p>
        </p:txBody>
      </p:sp>
      <p:sp>
        <p:nvSpPr>
          <p:cNvPr id="4" name="Slide Number Placeholder 3">
            <a:extLst>
              <a:ext uri="{FF2B5EF4-FFF2-40B4-BE49-F238E27FC236}">
                <a16:creationId xmlns:a16="http://schemas.microsoft.com/office/drawing/2014/main" id="{E638CF57-F890-2EF6-38A0-8576269375F9}"/>
              </a:ext>
            </a:extLst>
          </p:cNvPr>
          <p:cNvSpPr>
            <a:spLocks noGrp="1"/>
          </p:cNvSpPr>
          <p:nvPr>
            <p:ph type="sldNum" sz="quarter" idx="12"/>
          </p:nvPr>
        </p:nvSpPr>
        <p:spPr/>
        <p:txBody>
          <a:bodyPr/>
          <a:lstStyle/>
          <a:p>
            <a:fld id="{C479D5F6-EDCB-402A-AC08-4943A1820E8F}" type="slidenum">
              <a:rPr lang="en-US" smtClean="0"/>
              <a:pPr/>
              <a:t>29</a:t>
            </a:fld>
            <a:endParaRPr lang="en-US"/>
          </a:p>
        </p:txBody>
      </p:sp>
    </p:spTree>
    <p:extLst>
      <p:ext uri="{BB962C8B-B14F-4D97-AF65-F5344CB8AC3E}">
        <p14:creationId xmlns:p14="http://schemas.microsoft.com/office/powerpoint/2010/main" val="20559790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D6849-B8BF-EB59-7601-5D8984D87381}"/>
              </a:ext>
            </a:extLst>
          </p:cNvPr>
          <p:cNvSpPr>
            <a:spLocks noGrp="1"/>
          </p:cNvSpPr>
          <p:nvPr>
            <p:ph type="ctrTitle"/>
          </p:nvPr>
        </p:nvSpPr>
        <p:spPr/>
        <p:txBody>
          <a:bodyPr/>
          <a:lstStyle/>
          <a:p>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16D80ADB-EB39-A8A3-BD97-015919CC65F0}"/>
              </a:ext>
            </a:extLst>
          </p:cNvPr>
          <p:cNvSpPr>
            <a:spLocks noGrp="1"/>
          </p:cNvSpPr>
          <p:nvPr>
            <p:ph sz="quarter" idx="13"/>
          </p:nvPr>
        </p:nvSpPr>
        <p:spPr/>
        <p:txBody>
          <a:bodyPr vert="horz" lIns="91440" tIns="45720" rIns="91440" bIns="45720" rtlCol="0" anchor="t">
            <a:normAutofit/>
          </a:bodyPr>
          <a:lstStyle/>
          <a:p>
            <a:r>
              <a:rPr lang="en-US">
                <a:latin typeface="Museo Slab 500"/>
              </a:rPr>
              <a:t>Jessica Tribbett</a:t>
            </a:r>
            <a:endParaRPr lang="en-US"/>
          </a:p>
        </p:txBody>
      </p:sp>
      <p:sp>
        <p:nvSpPr>
          <p:cNvPr id="4" name="Slide Number Placeholder 3">
            <a:extLst>
              <a:ext uri="{FF2B5EF4-FFF2-40B4-BE49-F238E27FC236}">
                <a16:creationId xmlns:a16="http://schemas.microsoft.com/office/drawing/2014/main" id="{AAFEE286-5FCE-77EF-01BE-AC58D362D1F6}"/>
              </a:ext>
            </a:extLst>
          </p:cNvPr>
          <p:cNvSpPr>
            <a:spLocks noGrp="1"/>
          </p:cNvSpPr>
          <p:nvPr>
            <p:ph type="sldNum" sz="quarter" idx="12"/>
          </p:nvPr>
        </p:nvSpPr>
        <p:spPr/>
        <p:txBody>
          <a:bodyPr/>
          <a:lstStyle/>
          <a:p>
            <a:fld id="{C479D5F6-EDCB-402A-AC08-4943A1820E8F}" type="slidenum">
              <a:rPr lang="en-US" smtClean="0"/>
              <a:pPr/>
              <a:t>30</a:t>
            </a:fld>
            <a:endParaRPr lang="en-US"/>
          </a:p>
        </p:txBody>
      </p:sp>
    </p:spTree>
    <p:extLst>
      <p:ext uri="{BB962C8B-B14F-4D97-AF65-F5344CB8AC3E}">
        <p14:creationId xmlns:p14="http://schemas.microsoft.com/office/powerpoint/2010/main" val="18784401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16E7D-A48A-7D99-73A3-D16203C8DDDE}"/>
              </a:ext>
            </a:extLst>
          </p:cNvPr>
          <p:cNvSpPr>
            <a:spLocks noGrp="1"/>
          </p:cNvSpPr>
          <p:nvPr>
            <p:ph type="title"/>
          </p:nvPr>
        </p:nvSpPr>
        <p:spPr>
          <a:xfrm>
            <a:off x="443565" y="205176"/>
            <a:ext cx="9463563" cy="898524"/>
          </a:xfrm>
        </p:spPr>
        <p:txBody>
          <a:bodyPr/>
          <a:lstStyle/>
          <a:p>
            <a:r>
              <a:rPr lang="en-US">
                <a:latin typeface="Museo Slab 500"/>
              </a:rPr>
              <a:t>Instructional Days and Hours: Updated Collection Timeline</a:t>
            </a:r>
            <a:endParaRPr lang="en-US"/>
          </a:p>
        </p:txBody>
      </p:sp>
      <p:sp>
        <p:nvSpPr>
          <p:cNvPr id="3" name="Content Placeholder 2">
            <a:extLst>
              <a:ext uri="{FF2B5EF4-FFF2-40B4-BE49-F238E27FC236}">
                <a16:creationId xmlns:a16="http://schemas.microsoft.com/office/drawing/2014/main" id="{4044DF10-2F5E-2DB0-EFC4-24CEF9B4B032}"/>
              </a:ext>
            </a:extLst>
          </p:cNvPr>
          <p:cNvSpPr>
            <a:spLocks noGrp="1"/>
          </p:cNvSpPr>
          <p:nvPr>
            <p:ph idx="1"/>
          </p:nvPr>
        </p:nvSpPr>
        <p:spPr>
          <a:xfrm>
            <a:off x="838200" y="2258971"/>
            <a:ext cx="10515600" cy="2338509"/>
          </a:xfrm>
        </p:spPr>
        <p:txBody>
          <a:bodyPr vert="horz" lIns="0" tIns="0" rIns="0" bIns="0" rtlCol="0" anchor="ctr">
            <a:noAutofit/>
          </a:bodyPr>
          <a:lstStyle/>
          <a:p>
            <a:pPr marL="0" indent="0" algn="ctr">
              <a:buNone/>
            </a:pPr>
            <a:r>
              <a:rPr lang="en-US" sz="4400" b="1">
                <a:solidFill>
                  <a:srgbClr val="FF0000"/>
                </a:solidFill>
                <a:latin typeface="Trebuchet MS"/>
              </a:rPr>
              <a:t>UPDATED! Collection Timeline</a:t>
            </a:r>
            <a:r>
              <a:rPr lang="en-US" sz="4000">
                <a:solidFill>
                  <a:srgbClr val="FF0000"/>
                </a:solidFill>
                <a:latin typeface="Trebuchet MS"/>
              </a:rPr>
              <a:t> </a:t>
            </a:r>
          </a:p>
          <a:p>
            <a:pPr marL="0" indent="0" algn="ctr">
              <a:buNone/>
            </a:pPr>
            <a:r>
              <a:rPr lang="en-US" sz="4000" b="1">
                <a:latin typeface="Trebuchet MS"/>
              </a:rPr>
              <a:t>OPEN:</a:t>
            </a:r>
            <a:r>
              <a:rPr lang="en-US" sz="4000">
                <a:latin typeface="Trebuchet MS"/>
              </a:rPr>
              <a:t> Wednesday, September 17th</a:t>
            </a:r>
          </a:p>
          <a:p>
            <a:pPr marL="0" indent="0" algn="ctr">
              <a:buNone/>
            </a:pPr>
            <a:r>
              <a:rPr lang="en-US" sz="4000" b="1">
                <a:latin typeface="Trebuchet MS"/>
              </a:rPr>
              <a:t>CLOSE:</a:t>
            </a:r>
            <a:r>
              <a:rPr lang="en-US" sz="4000">
                <a:latin typeface="Trebuchet MS"/>
              </a:rPr>
              <a:t> Friday, December 19th</a:t>
            </a:r>
          </a:p>
        </p:txBody>
      </p:sp>
      <p:sp>
        <p:nvSpPr>
          <p:cNvPr id="4" name="Slide Number Placeholder 3">
            <a:extLst>
              <a:ext uri="{FF2B5EF4-FFF2-40B4-BE49-F238E27FC236}">
                <a16:creationId xmlns:a16="http://schemas.microsoft.com/office/drawing/2014/main" id="{E1D9B4D2-4C99-6E42-4867-05CBEDC3375D}"/>
              </a:ext>
            </a:extLst>
          </p:cNvPr>
          <p:cNvSpPr>
            <a:spLocks noGrp="1"/>
          </p:cNvSpPr>
          <p:nvPr>
            <p:ph type="sldNum" sz="quarter" idx="12"/>
          </p:nvPr>
        </p:nvSpPr>
        <p:spPr/>
        <p:txBody>
          <a:bodyPr/>
          <a:lstStyle/>
          <a:p>
            <a:fld id="{C479D5F6-EDCB-402A-AC08-4943A1820E8F}" type="slidenum">
              <a:rPr lang="en-US" smtClean="0"/>
              <a:pPr/>
              <a:t>31</a:t>
            </a:fld>
            <a:endParaRPr lang="en-US"/>
          </a:p>
        </p:txBody>
      </p:sp>
      <p:sp>
        <p:nvSpPr>
          <p:cNvPr id="5" name="Content Placeholder 4">
            <a:extLst>
              <a:ext uri="{FF2B5EF4-FFF2-40B4-BE49-F238E27FC236}">
                <a16:creationId xmlns:a16="http://schemas.microsoft.com/office/drawing/2014/main" id="{5E88A954-4F46-ACE1-5D42-9828717A3F9D}"/>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C82C01F4-9BD6-BDFF-7B38-F88CFAE8334D}"/>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18901623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6D0F0-AD98-4E2D-DCED-AAA2BC97C16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4DEC39-4C9C-A8B3-70AA-C2A0721EFAF5}"/>
              </a:ext>
            </a:extLst>
          </p:cNvPr>
          <p:cNvSpPr>
            <a:spLocks noGrp="1"/>
          </p:cNvSpPr>
          <p:nvPr>
            <p:ph type="title"/>
          </p:nvPr>
        </p:nvSpPr>
        <p:spPr>
          <a:xfrm>
            <a:off x="443565" y="205176"/>
            <a:ext cx="9463563" cy="898524"/>
          </a:xfrm>
        </p:spPr>
        <p:txBody>
          <a:bodyPr/>
          <a:lstStyle/>
          <a:p>
            <a:r>
              <a:rPr lang="en-US">
                <a:latin typeface="Museo Slab 500"/>
              </a:rPr>
              <a:t>Instructional Days and Hours: IDM Roles</a:t>
            </a:r>
            <a:endParaRPr lang="en-US"/>
          </a:p>
        </p:txBody>
      </p:sp>
      <p:sp>
        <p:nvSpPr>
          <p:cNvPr id="3" name="Content Placeholder 2">
            <a:extLst>
              <a:ext uri="{FF2B5EF4-FFF2-40B4-BE49-F238E27FC236}">
                <a16:creationId xmlns:a16="http://schemas.microsoft.com/office/drawing/2014/main" id="{F6A4AC1A-49CE-1508-7B2E-6C636876E6C6}"/>
              </a:ext>
            </a:extLst>
          </p:cNvPr>
          <p:cNvSpPr>
            <a:spLocks noGrp="1"/>
          </p:cNvSpPr>
          <p:nvPr>
            <p:ph idx="1"/>
          </p:nvPr>
        </p:nvSpPr>
        <p:spPr/>
        <p:txBody>
          <a:bodyPr vert="horz" lIns="0" tIns="0" rIns="0" bIns="0" rtlCol="0" anchor="ctr">
            <a:normAutofit/>
          </a:bodyPr>
          <a:lstStyle/>
          <a:p>
            <a:pPr marL="0" indent="0" algn="ctr">
              <a:buNone/>
            </a:pPr>
            <a:r>
              <a:rPr lang="en-US">
                <a:solidFill>
                  <a:srgbClr val="FF0000"/>
                </a:solidFill>
                <a:latin typeface="Trebuchet MS"/>
              </a:rPr>
              <a:t>IDM ROLES NOT YET AVAILABLE</a:t>
            </a:r>
            <a:endParaRPr lang="en-US"/>
          </a:p>
          <a:p>
            <a:pPr marL="0" indent="0" algn="ctr">
              <a:buNone/>
            </a:pPr>
            <a:endParaRPr lang="en-US"/>
          </a:p>
          <a:p>
            <a:pPr marL="0" indent="0" algn="ctr">
              <a:buNone/>
            </a:pPr>
            <a:r>
              <a:rPr lang="en-US">
                <a:latin typeface="Trebuchet MS"/>
              </a:rPr>
              <a:t>IDH APPROVER</a:t>
            </a:r>
          </a:p>
          <a:p>
            <a:pPr marL="0" indent="0" algn="ctr">
              <a:buNone/>
            </a:pPr>
            <a:r>
              <a:rPr lang="en-US">
                <a:latin typeface="Trebuchet MS"/>
              </a:rPr>
              <a:t>IDH USER</a:t>
            </a:r>
            <a:endParaRPr lang="en-US"/>
          </a:p>
          <a:p>
            <a:pPr marL="0" indent="0" algn="ctr">
              <a:buNone/>
            </a:pPr>
            <a:r>
              <a:rPr lang="en-US">
                <a:latin typeface="Trebuchet MS"/>
              </a:rPr>
              <a:t>IDH VIEWER</a:t>
            </a:r>
            <a:endParaRPr lang="en-US"/>
          </a:p>
          <a:p>
            <a:pPr marL="0" indent="0" algn="ctr">
              <a:buNone/>
            </a:pPr>
            <a:endParaRPr lang="en-US"/>
          </a:p>
          <a:p>
            <a:pPr marL="0" indent="0" algn="ctr">
              <a:buNone/>
            </a:pPr>
            <a:r>
              <a:rPr lang="en-US">
                <a:latin typeface="Trebuchet MS"/>
              </a:rPr>
              <a:t>Until IDM roles are available to assign, I will be emailing respondents with Pipeline DIR access and district LAMs.</a:t>
            </a:r>
            <a:endParaRPr lang="en-US"/>
          </a:p>
        </p:txBody>
      </p:sp>
      <p:sp>
        <p:nvSpPr>
          <p:cNvPr id="4" name="Slide Number Placeholder 3">
            <a:extLst>
              <a:ext uri="{FF2B5EF4-FFF2-40B4-BE49-F238E27FC236}">
                <a16:creationId xmlns:a16="http://schemas.microsoft.com/office/drawing/2014/main" id="{F88EE085-DBB7-BEA7-0048-EE048FD84130}"/>
              </a:ext>
            </a:extLst>
          </p:cNvPr>
          <p:cNvSpPr>
            <a:spLocks noGrp="1"/>
          </p:cNvSpPr>
          <p:nvPr>
            <p:ph type="sldNum" sz="quarter" idx="12"/>
          </p:nvPr>
        </p:nvSpPr>
        <p:spPr/>
        <p:txBody>
          <a:bodyPr/>
          <a:lstStyle/>
          <a:p>
            <a:fld id="{C479D5F6-EDCB-402A-AC08-4943A1820E8F}" type="slidenum">
              <a:rPr lang="en-US" smtClean="0"/>
              <a:pPr/>
              <a:t>32</a:t>
            </a:fld>
            <a:endParaRPr lang="en-US"/>
          </a:p>
        </p:txBody>
      </p:sp>
      <p:sp>
        <p:nvSpPr>
          <p:cNvPr id="5" name="Content Placeholder 4">
            <a:extLst>
              <a:ext uri="{FF2B5EF4-FFF2-40B4-BE49-F238E27FC236}">
                <a16:creationId xmlns:a16="http://schemas.microsoft.com/office/drawing/2014/main" id="{D0761B2C-FD21-FB61-1118-01CB46975D1B}"/>
              </a:ext>
            </a:extLst>
          </p:cNvPr>
          <p:cNvSpPr>
            <a:spLocks noGrp="1"/>
          </p:cNvSpPr>
          <p:nvPr>
            <p:ph sz="quarter" idx="13"/>
          </p:nvPr>
        </p:nvSpPr>
        <p:spPr/>
        <p:txBody>
          <a:bodyPr vert="horz" lIns="91440" tIns="45720" rIns="91440" bIns="45720" rtlCol="0" anchor="t">
            <a:normAutofit/>
          </a:bodyPr>
          <a:lstStyle/>
          <a:p>
            <a:r>
              <a:rPr lang="en-US">
                <a:latin typeface="Trebuchet MS"/>
                <a:hlinkClick r:id="rId2"/>
              </a:rPr>
              <a:t>Instructional Days and Hours</a:t>
            </a:r>
            <a:endParaRPr lang="en-US">
              <a:latin typeface="Trebuchet MS"/>
            </a:endParaRPr>
          </a:p>
        </p:txBody>
      </p:sp>
      <p:sp>
        <p:nvSpPr>
          <p:cNvPr id="6" name="Content Placeholder 5">
            <a:extLst>
              <a:ext uri="{FF2B5EF4-FFF2-40B4-BE49-F238E27FC236}">
                <a16:creationId xmlns:a16="http://schemas.microsoft.com/office/drawing/2014/main" id="{256BF48A-445B-36C0-718E-EB98A4820D60}"/>
              </a:ext>
            </a:extLst>
          </p:cNvPr>
          <p:cNvSpPr>
            <a:spLocks noGrp="1"/>
          </p:cNvSpPr>
          <p:nvPr>
            <p:ph sz="quarter" idx="14"/>
          </p:nvPr>
        </p:nvSpPr>
        <p:spPr/>
        <p:txBody>
          <a:bodyPr vert="horz" lIns="91440" tIns="45720" rIns="91440" bIns="45720" rtlCol="0" anchor="t">
            <a:normAutofit/>
          </a:bodyPr>
          <a:lstStyle/>
          <a:p>
            <a:r>
              <a:rPr lang="en-US">
                <a:hlinkClick r:id="rId3"/>
              </a:rPr>
              <a:t>DirectoryData@cde.state.co.us</a:t>
            </a:r>
            <a:endParaRPr lang="en-US"/>
          </a:p>
        </p:txBody>
      </p:sp>
    </p:spTree>
    <p:extLst>
      <p:ext uri="{BB962C8B-B14F-4D97-AF65-F5344CB8AC3E}">
        <p14:creationId xmlns:p14="http://schemas.microsoft.com/office/powerpoint/2010/main" val="35667467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9E00D-81C5-45CA-5291-EE93B0F13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151403-53FD-1118-9C4A-5B2F278C7FB3}"/>
              </a:ext>
            </a:extLst>
          </p:cNvPr>
          <p:cNvSpPr>
            <a:spLocks noGrp="1"/>
          </p:cNvSpPr>
          <p:nvPr>
            <p:ph type="title"/>
          </p:nvPr>
        </p:nvSpPr>
        <p:spPr>
          <a:xfrm>
            <a:off x="443565" y="205176"/>
            <a:ext cx="9940860" cy="898524"/>
          </a:xfrm>
        </p:spPr>
        <p:txBody>
          <a:bodyPr/>
          <a:lstStyle/>
          <a:p>
            <a:r>
              <a:rPr lang="en-US">
                <a:latin typeface="Museo Slab 500"/>
              </a:rPr>
              <a:t>Instructional Days and Hours: Training and Office Hours</a:t>
            </a:r>
            <a:endParaRPr lang="en-US"/>
          </a:p>
        </p:txBody>
      </p:sp>
      <p:sp>
        <p:nvSpPr>
          <p:cNvPr id="3" name="Content Placeholder 2">
            <a:extLst>
              <a:ext uri="{FF2B5EF4-FFF2-40B4-BE49-F238E27FC236}">
                <a16:creationId xmlns:a16="http://schemas.microsoft.com/office/drawing/2014/main" id="{D053639E-453D-533E-E06C-455CF20B1022}"/>
              </a:ext>
            </a:extLst>
          </p:cNvPr>
          <p:cNvSpPr>
            <a:spLocks noGrp="1"/>
          </p:cNvSpPr>
          <p:nvPr>
            <p:ph idx="1"/>
          </p:nvPr>
        </p:nvSpPr>
        <p:spPr/>
        <p:txBody>
          <a:bodyPr vert="horz" lIns="0" tIns="0" rIns="0" bIns="0" rtlCol="0" anchor="ctr">
            <a:normAutofit/>
          </a:bodyPr>
          <a:lstStyle/>
          <a:p>
            <a:r>
              <a:rPr lang="en-US">
                <a:latin typeface="Trebuchet MS"/>
              </a:rPr>
              <a:t>TRAINING</a:t>
            </a:r>
            <a:endParaRPr lang="en-US"/>
          </a:p>
          <a:p>
            <a:pPr lvl="1">
              <a:buFont typeface="Courier New" panose="020B0604020202020204" pitchFamily="34" charset="0"/>
              <a:buChar char="o"/>
            </a:pPr>
            <a:r>
              <a:rPr lang="en-US">
                <a:latin typeface="Trebuchet MS"/>
              </a:rPr>
              <a:t>Wednesday, September 10th @ 10 a.m. </a:t>
            </a:r>
            <a:r>
              <a:rPr lang="en-US">
                <a:latin typeface="Trebuchet MS"/>
                <a:hlinkClick r:id="rId2"/>
              </a:rPr>
              <a:t>Register here.</a:t>
            </a:r>
            <a:r>
              <a:rPr lang="en-US">
                <a:latin typeface="Trebuchet MS"/>
              </a:rPr>
              <a:t> </a:t>
            </a:r>
            <a:endParaRPr lang="en-US"/>
          </a:p>
          <a:p>
            <a:pPr lvl="1">
              <a:buFont typeface="Courier New" panose="020B0604020202020204" pitchFamily="34" charset="0"/>
              <a:buChar char="o"/>
            </a:pPr>
            <a:endParaRPr lang="en-US"/>
          </a:p>
          <a:p>
            <a:r>
              <a:rPr lang="en-US">
                <a:latin typeface="Trebuchet MS"/>
              </a:rPr>
              <a:t>OFFICE HOURS</a:t>
            </a:r>
            <a:endParaRPr lang="en-US"/>
          </a:p>
          <a:p>
            <a:pPr lvl="1">
              <a:buFont typeface="Courier New" panose="020B0604020202020204" pitchFamily="34" charset="0"/>
              <a:buChar char="o"/>
            </a:pPr>
            <a:r>
              <a:rPr lang="en-US">
                <a:latin typeface="Trebuchet MS"/>
              </a:rPr>
              <a:t>Wednesday, September 24th @ 10 a.m. </a:t>
            </a:r>
            <a:r>
              <a:rPr lang="en-US">
                <a:latin typeface="Trebuchet MS"/>
                <a:hlinkClick r:id="rId3"/>
              </a:rPr>
              <a:t>Register here.</a:t>
            </a: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lvl="1">
              <a:buFont typeface="Courier New" panose="020B0604020202020204" pitchFamily="34" charset="0"/>
              <a:buChar char="o"/>
            </a:pPr>
            <a:endParaRPr lang="en-US"/>
          </a:p>
          <a:p>
            <a:pPr marL="0" indent="0" algn="ctr">
              <a:buNone/>
            </a:pPr>
            <a:r>
              <a:rPr lang="en-US" sz="2000">
                <a:latin typeface="Trebuchet MS"/>
              </a:rPr>
              <a:t>Registration links can also be found on the </a:t>
            </a:r>
            <a:r>
              <a:rPr lang="en-US" sz="2000">
                <a:latin typeface="Trebuchet MS"/>
                <a:hlinkClick r:id="rId4"/>
              </a:rPr>
              <a:t>Instructional Days and Hours website</a:t>
            </a:r>
            <a:r>
              <a:rPr lang="en-US" sz="2000">
                <a:latin typeface="Trebuchet MS"/>
              </a:rPr>
              <a:t>.</a:t>
            </a:r>
            <a:endParaRPr lang="en-US" sz="2000"/>
          </a:p>
          <a:p>
            <a:endParaRPr lang="en-US"/>
          </a:p>
        </p:txBody>
      </p:sp>
      <p:sp>
        <p:nvSpPr>
          <p:cNvPr id="4" name="Slide Number Placeholder 3">
            <a:extLst>
              <a:ext uri="{FF2B5EF4-FFF2-40B4-BE49-F238E27FC236}">
                <a16:creationId xmlns:a16="http://schemas.microsoft.com/office/drawing/2014/main" id="{A94866BC-DA1E-CB56-5367-D1E20EE04222}"/>
              </a:ext>
            </a:extLst>
          </p:cNvPr>
          <p:cNvSpPr>
            <a:spLocks noGrp="1"/>
          </p:cNvSpPr>
          <p:nvPr>
            <p:ph type="sldNum" sz="quarter" idx="12"/>
          </p:nvPr>
        </p:nvSpPr>
        <p:spPr/>
        <p:txBody>
          <a:bodyPr/>
          <a:lstStyle/>
          <a:p>
            <a:fld id="{C479D5F6-EDCB-402A-AC08-4943A1820E8F}" type="slidenum">
              <a:rPr lang="en-US" smtClean="0"/>
              <a:pPr/>
              <a:t>33</a:t>
            </a:fld>
            <a:endParaRPr lang="en-US"/>
          </a:p>
        </p:txBody>
      </p:sp>
      <p:sp>
        <p:nvSpPr>
          <p:cNvPr id="5" name="Content Placeholder 4">
            <a:extLst>
              <a:ext uri="{FF2B5EF4-FFF2-40B4-BE49-F238E27FC236}">
                <a16:creationId xmlns:a16="http://schemas.microsoft.com/office/drawing/2014/main" id="{96C58766-4BED-E1F5-C523-D307C8CC7EDD}"/>
              </a:ext>
            </a:extLst>
          </p:cNvPr>
          <p:cNvSpPr>
            <a:spLocks noGrp="1"/>
          </p:cNvSpPr>
          <p:nvPr>
            <p:ph sz="quarter" idx="13"/>
          </p:nvPr>
        </p:nvSpPr>
        <p:spPr/>
        <p:txBody>
          <a:bodyPr vert="horz" lIns="91440" tIns="45720" rIns="91440" bIns="45720" rtlCol="0" anchor="t">
            <a:normAutofit/>
          </a:bodyPr>
          <a:lstStyle/>
          <a:p>
            <a:r>
              <a:rPr lang="en-US">
                <a:hlinkClick r:id="rId4"/>
              </a:rPr>
              <a:t>Instructional Days and Hours</a:t>
            </a:r>
            <a:endParaRPr lang="en-US"/>
          </a:p>
        </p:txBody>
      </p:sp>
      <p:sp>
        <p:nvSpPr>
          <p:cNvPr id="6" name="Content Placeholder 5">
            <a:extLst>
              <a:ext uri="{FF2B5EF4-FFF2-40B4-BE49-F238E27FC236}">
                <a16:creationId xmlns:a16="http://schemas.microsoft.com/office/drawing/2014/main" id="{F7786441-0EBB-019C-8CA0-DBF8BF476AD5}"/>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DirectoryData@cde.state.co.us</a:t>
            </a:r>
            <a:endParaRPr lang="en-US"/>
          </a:p>
        </p:txBody>
      </p:sp>
    </p:spTree>
    <p:extLst>
      <p:ext uri="{BB962C8B-B14F-4D97-AF65-F5344CB8AC3E}">
        <p14:creationId xmlns:p14="http://schemas.microsoft.com/office/powerpoint/2010/main" val="38714017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69485C-983B-F5C1-8F52-15C3D452EF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23F73D-2D75-1819-7C50-1022C4FC5453}"/>
              </a:ext>
            </a:extLst>
          </p:cNvPr>
          <p:cNvSpPr>
            <a:spLocks noGrp="1"/>
          </p:cNvSpPr>
          <p:nvPr>
            <p:ph type="title"/>
          </p:nvPr>
        </p:nvSpPr>
        <p:spPr>
          <a:xfrm>
            <a:off x="443565" y="205176"/>
            <a:ext cx="9940860" cy="898524"/>
          </a:xfrm>
        </p:spPr>
        <p:txBody>
          <a:bodyPr/>
          <a:lstStyle/>
          <a:p>
            <a:r>
              <a:rPr lang="en-US">
                <a:latin typeface="Museo Slab 500"/>
              </a:rPr>
              <a:t>Update on requested document: School District Calendar and Instructional Hours Guidance</a:t>
            </a:r>
            <a:endParaRPr lang="en-US"/>
          </a:p>
        </p:txBody>
      </p:sp>
      <p:sp>
        <p:nvSpPr>
          <p:cNvPr id="8" name="TextBox 7">
            <a:extLst>
              <a:ext uri="{FF2B5EF4-FFF2-40B4-BE49-F238E27FC236}">
                <a16:creationId xmlns:a16="http://schemas.microsoft.com/office/drawing/2014/main" id="{A274C1EC-322E-699F-957E-10A0717254FD}"/>
              </a:ext>
            </a:extLst>
          </p:cNvPr>
          <p:cNvSpPr txBox="1"/>
          <p:nvPr/>
        </p:nvSpPr>
        <p:spPr>
          <a:xfrm>
            <a:off x="1324427" y="1396999"/>
            <a:ext cx="912585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2"/>
              </a:rPr>
              <a:t>Data Pipeline Home&gt;Year-Round Collections&gt;Directory</a:t>
            </a:r>
            <a:endParaRPr lang="en-US"/>
          </a:p>
          <a:p>
            <a:pPr algn="ctr"/>
            <a:r>
              <a:rPr lang="en-US"/>
              <a:t>Scroll to 'Reduced Academic Calendar Requests' section.</a:t>
            </a:r>
          </a:p>
        </p:txBody>
      </p:sp>
      <p:pic>
        <p:nvPicPr>
          <p:cNvPr id="9" name="Picture 8" descr="Screenshot of the location of the 'School District Calendar and Instructional Hours Guidance' document of the Directory webpage under the 'Reduced Academic Calendar Requests' section.">
            <a:extLst>
              <a:ext uri="{FF2B5EF4-FFF2-40B4-BE49-F238E27FC236}">
                <a16:creationId xmlns:a16="http://schemas.microsoft.com/office/drawing/2014/main" id="{54452476-7988-D61E-4C6B-94DBE7D7AB83}"/>
              </a:ext>
            </a:extLst>
          </p:cNvPr>
          <p:cNvPicPr>
            <a:picLocks noChangeAspect="1"/>
          </p:cNvPicPr>
          <p:nvPr/>
        </p:nvPicPr>
        <p:blipFill>
          <a:blip r:embed="rId3"/>
          <a:stretch>
            <a:fillRect/>
          </a:stretch>
        </p:blipFill>
        <p:spPr>
          <a:xfrm>
            <a:off x="1792514" y="2226808"/>
            <a:ext cx="8534400" cy="3438525"/>
          </a:xfrm>
          <a:prstGeom prst="rect">
            <a:avLst/>
          </a:prstGeom>
        </p:spPr>
      </p:pic>
      <p:sp>
        <p:nvSpPr>
          <p:cNvPr id="4" name="Slide Number Placeholder 3">
            <a:extLst>
              <a:ext uri="{FF2B5EF4-FFF2-40B4-BE49-F238E27FC236}">
                <a16:creationId xmlns:a16="http://schemas.microsoft.com/office/drawing/2014/main" id="{DA0BB7EC-C4A6-1656-0B32-957F0DD177A7}"/>
              </a:ext>
            </a:extLst>
          </p:cNvPr>
          <p:cNvSpPr>
            <a:spLocks noGrp="1"/>
          </p:cNvSpPr>
          <p:nvPr>
            <p:ph type="sldNum" sz="quarter" idx="12"/>
          </p:nvPr>
        </p:nvSpPr>
        <p:spPr/>
        <p:txBody>
          <a:bodyPr/>
          <a:lstStyle/>
          <a:p>
            <a:fld id="{C479D5F6-EDCB-402A-AC08-4943A1820E8F}" type="slidenum">
              <a:rPr lang="en-US" smtClean="0"/>
              <a:pPr/>
              <a:t>34</a:t>
            </a:fld>
            <a:endParaRPr lang="en-US"/>
          </a:p>
        </p:txBody>
      </p:sp>
      <p:sp>
        <p:nvSpPr>
          <p:cNvPr id="5" name="Content Placeholder 4">
            <a:extLst>
              <a:ext uri="{FF2B5EF4-FFF2-40B4-BE49-F238E27FC236}">
                <a16:creationId xmlns:a16="http://schemas.microsoft.com/office/drawing/2014/main" id="{3F52E857-D341-C621-FE69-596823A663FB}"/>
              </a:ext>
            </a:extLst>
          </p:cNvPr>
          <p:cNvSpPr>
            <a:spLocks noGrp="1"/>
          </p:cNvSpPr>
          <p:nvPr>
            <p:ph sz="quarter" idx="13"/>
          </p:nvPr>
        </p:nvSpPr>
        <p:spPr/>
        <p:txBody>
          <a:bodyPr vert="horz" lIns="91440" tIns="45720" rIns="91440" bIns="45720" rtlCol="0" anchor="t">
            <a:normAutofit/>
          </a:bodyPr>
          <a:lstStyle/>
          <a:p>
            <a:r>
              <a:rPr lang="en-US">
                <a:hlinkClick r:id="rId4"/>
              </a:rPr>
              <a:t>Instructional Days and Hours</a:t>
            </a:r>
            <a:endParaRPr lang="en-US"/>
          </a:p>
        </p:txBody>
      </p:sp>
      <p:sp>
        <p:nvSpPr>
          <p:cNvPr id="6" name="Content Placeholder 5">
            <a:extLst>
              <a:ext uri="{FF2B5EF4-FFF2-40B4-BE49-F238E27FC236}">
                <a16:creationId xmlns:a16="http://schemas.microsoft.com/office/drawing/2014/main" id="{E5388C85-9D5B-F6D0-3B0B-D4A88D83BF0C}"/>
              </a:ext>
            </a:extLst>
          </p:cNvPr>
          <p:cNvSpPr>
            <a:spLocks noGrp="1"/>
          </p:cNvSpPr>
          <p:nvPr>
            <p:ph sz="quarter" idx="14"/>
          </p:nvPr>
        </p:nvSpPr>
        <p:spPr/>
        <p:txBody>
          <a:bodyPr vert="horz" lIns="91440" tIns="45720" rIns="91440" bIns="45720" rtlCol="0" anchor="t">
            <a:normAutofit/>
          </a:bodyPr>
          <a:lstStyle/>
          <a:p>
            <a:r>
              <a:rPr lang="en-US">
                <a:latin typeface="Trebuchet MS"/>
                <a:hlinkClick r:id="rId5"/>
              </a:rPr>
              <a:t>DirectoryData@cde.state.co.us</a:t>
            </a:r>
            <a:endParaRPr lang="en-US"/>
          </a:p>
        </p:txBody>
      </p:sp>
    </p:spTree>
    <p:extLst>
      <p:ext uri="{BB962C8B-B14F-4D97-AF65-F5344CB8AC3E}">
        <p14:creationId xmlns:p14="http://schemas.microsoft.com/office/powerpoint/2010/main" val="199556607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BBC37-DDD5-6BE9-B990-915317D47636}"/>
              </a:ext>
            </a:extLst>
          </p:cNvPr>
          <p:cNvSpPr>
            <a:spLocks noGrp="1"/>
          </p:cNvSpPr>
          <p:nvPr>
            <p:ph type="title"/>
          </p:nvPr>
        </p:nvSpPr>
        <p:spPr>
          <a:xfrm>
            <a:off x="155447" y="237745"/>
            <a:ext cx="6407277" cy="1197864"/>
          </a:xfrm>
        </p:spPr>
        <p:txBody>
          <a:bodyPr/>
          <a:lstStyle/>
          <a:p>
            <a:r>
              <a:rPr lang="en-US">
                <a:latin typeface="Museo Slab 500"/>
              </a:rPr>
              <a:t>Questions &amp; Resources:</a:t>
            </a:r>
            <a:br>
              <a:rPr lang="en-US">
                <a:latin typeface="Museo Slab 500"/>
              </a:rPr>
            </a:br>
            <a:r>
              <a:rPr lang="en-US">
                <a:latin typeface="Museo Slab 500"/>
              </a:rPr>
              <a:t>Instructional Days and Hours</a:t>
            </a:r>
            <a:endParaRPr lang="en-US"/>
          </a:p>
        </p:txBody>
      </p:sp>
      <p:sp>
        <p:nvSpPr>
          <p:cNvPr id="3" name="Content Placeholder 2">
            <a:extLst>
              <a:ext uri="{FF2B5EF4-FFF2-40B4-BE49-F238E27FC236}">
                <a16:creationId xmlns:a16="http://schemas.microsoft.com/office/drawing/2014/main" id="{94805149-7371-FA2D-C11A-4C81E2BDE526}"/>
              </a:ext>
            </a:extLst>
          </p:cNvPr>
          <p:cNvSpPr>
            <a:spLocks noGrp="1"/>
          </p:cNvSpPr>
          <p:nvPr>
            <p:ph sz="quarter" idx="13"/>
          </p:nvPr>
        </p:nvSpPr>
        <p:spPr/>
        <p:txBody>
          <a:bodyPr>
            <a:normAutofit/>
          </a:bodyPr>
          <a:lstStyle/>
          <a:p>
            <a:pPr marL="342900" indent="-342900">
              <a:lnSpc>
                <a:spcPct val="160000"/>
              </a:lnSpc>
            </a:pPr>
            <a:r>
              <a:rPr lang="en-US" sz="2200">
                <a:solidFill>
                  <a:srgbClr val="000000"/>
                </a:solidFill>
                <a:hlinkClick r:id="rId2"/>
              </a:rPr>
              <a:t>Instructional Days and Hours website</a:t>
            </a:r>
            <a:r>
              <a:rPr lang="en-US" sz="2200">
                <a:solidFill>
                  <a:srgbClr val="000000"/>
                </a:solidFill>
              </a:rPr>
              <a:t>: Frequently Asked Questions</a:t>
            </a:r>
            <a:endParaRPr lang="en-US" sz="2200"/>
          </a:p>
          <a:p>
            <a:pPr marL="342900" indent="-342900">
              <a:lnSpc>
                <a:spcPct val="160000"/>
              </a:lnSpc>
            </a:pPr>
            <a:r>
              <a:rPr lang="en-US" sz="2200">
                <a:hlinkClick r:id="rId3"/>
              </a:rPr>
              <a:t>DirectoryData@cde.state.co.us</a:t>
            </a:r>
            <a:endParaRPr lang="en-US" sz="2200"/>
          </a:p>
          <a:p>
            <a:pPr marL="342900" indent="-342900">
              <a:lnSpc>
                <a:spcPct val="160000"/>
              </a:lnSpc>
            </a:pPr>
            <a:r>
              <a:rPr lang="en-US" sz="2200"/>
              <a:t>More information each week at DSU Town Halls</a:t>
            </a:r>
          </a:p>
          <a:p>
            <a:pPr marL="342900" indent="-342900">
              <a:lnSpc>
                <a:spcPct val="160000"/>
              </a:lnSpc>
            </a:pPr>
            <a:r>
              <a:rPr lang="en-US" sz="2200"/>
              <a:t>Trainings coming soon</a:t>
            </a:r>
          </a:p>
        </p:txBody>
      </p:sp>
      <p:sp>
        <p:nvSpPr>
          <p:cNvPr id="4" name="Slide Number Placeholder 3">
            <a:extLst>
              <a:ext uri="{FF2B5EF4-FFF2-40B4-BE49-F238E27FC236}">
                <a16:creationId xmlns:a16="http://schemas.microsoft.com/office/drawing/2014/main" id="{2814BB46-2C46-A994-E9F3-BA73699C5D63}"/>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584765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9DFC0D9-DEBC-3BB9-C2F0-BE1BBB150892}"/>
              </a:ext>
            </a:extLst>
          </p:cNvPr>
          <p:cNvSpPr>
            <a:spLocks noGrp="1"/>
          </p:cNvSpPr>
          <p:nvPr>
            <p:ph type="ctrTitle"/>
          </p:nvPr>
        </p:nvSpPr>
        <p:spPr/>
        <p:txBody>
          <a:bodyPr/>
          <a:lstStyle/>
          <a:p>
            <a:r>
              <a:rPr lang="en-US"/>
              <a:t>RITS: SASID Updates</a:t>
            </a:r>
          </a:p>
        </p:txBody>
      </p:sp>
      <p:sp>
        <p:nvSpPr>
          <p:cNvPr id="6" name="Content Placeholder 5">
            <a:extLst>
              <a:ext uri="{FF2B5EF4-FFF2-40B4-BE49-F238E27FC236}">
                <a16:creationId xmlns:a16="http://schemas.microsoft.com/office/drawing/2014/main" id="{356B4541-5CAA-1E61-13D8-39499686137D}"/>
              </a:ext>
            </a:extLst>
          </p:cNvPr>
          <p:cNvSpPr>
            <a:spLocks noGrp="1"/>
          </p:cNvSpPr>
          <p:nvPr>
            <p:ph sz="quarter" idx="13"/>
          </p:nvPr>
        </p:nvSpPr>
        <p:spPr/>
        <p:txBody>
          <a:bodyPr/>
          <a:lstStyle/>
          <a:p>
            <a:r>
              <a:rPr lang="en-US"/>
              <a:t>Jessica Tribbett</a:t>
            </a:r>
          </a:p>
        </p:txBody>
      </p:sp>
      <p:sp>
        <p:nvSpPr>
          <p:cNvPr id="4" name="Slide Number Placeholder 3">
            <a:extLst>
              <a:ext uri="{FF2B5EF4-FFF2-40B4-BE49-F238E27FC236}">
                <a16:creationId xmlns:a16="http://schemas.microsoft.com/office/drawing/2014/main" id="{B9EB94EA-9C79-E257-4770-E59AD3F29417}"/>
              </a:ext>
            </a:extLst>
          </p:cNvPr>
          <p:cNvSpPr>
            <a:spLocks noGrp="1"/>
          </p:cNvSpPr>
          <p:nvPr>
            <p:ph type="sldNum" sz="quarter" idx="12"/>
          </p:nvPr>
        </p:nvSpPr>
        <p:spPr/>
        <p:txBody>
          <a:bodyPr/>
          <a:lstStyle/>
          <a:p>
            <a:fld id="{C479D5F6-EDCB-402A-AC08-4943A1820E8F}" type="slidenum">
              <a:rPr lang="en-US" smtClean="0"/>
              <a:pPr/>
              <a:t>36</a:t>
            </a:fld>
            <a:endParaRPr lang="en-US"/>
          </a:p>
        </p:txBody>
      </p:sp>
    </p:spTree>
    <p:extLst>
      <p:ext uri="{BB962C8B-B14F-4D97-AF65-F5344CB8AC3E}">
        <p14:creationId xmlns:p14="http://schemas.microsoft.com/office/powerpoint/2010/main" val="36499186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4A59BD-A5EA-2157-1B62-715347B80E6A}"/>
              </a:ext>
            </a:extLst>
          </p:cNvPr>
          <p:cNvSpPr>
            <a:spLocks noGrp="1"/>
          </p:cNvSpPr>
          <p:nvPr>
            <p:ph type="title"/>
          </p:nvPr>
        </p:nvSpPr>
        <p:spPr/>
        <p:txBody>
          <a:bodyPr/>
          <a:lstStyle/>
          <a:p>
            <a:r>
              <a:rPr lang="en-US">
                <a:latin typeface="Museo Slab 500"/>
              </a:rPr>
              <a:t>RITS Web: Case Type 'Assign SASID'</a:t>
            </a:r>
            <a:endParaRPr lang="en-US"/>
          </a:p>
        </p:txBody>
      </p:sp>
      <p:pic>
        <p:nvPicPr>
          <p:cNvPr id="9" name="Content Placeholder 8" descr="Screenshot of RITS Web SASID Download report.">
            <a:extLst>
              <a:ext uri="{FF2B5EF4-FFF2-40B4-BE49-F238E27FC236}">
                <a16:creationId xmlns:a16="http://schemas.microsoft.com/office/drawing/2014/main" id="{7482F07C-7121-52F2-B98D-6800CE97F32C}"/>
              </a:ext>
            </a:extLst>
          </p:cNvPr>
          <p:cNvPicPr>
            <a:picLocks noGrp="1" noChangeAspect="1"/>
          </p:cNvPicPr>
          <p:nvPr>
            <p:ph idx="1"/>
          </p:nvPr>
        </p:nvPicPr>
        <p:blipFill>
          <a:blip r:embed="rId2"/>
          <a:stretch>
            <a:fillRect/>
          </a:stretch>
        </p:blipFill>
        <p:spPr>
          <a:xfrm>
            <a:off x="1549469" y="1496970"/>
            <a:ext cx="9093062" cy="3848131"/>
          </a:xfrm>
          <a:prstGeom prst="rect">
            <a:avLst/>
          </a:prstGeom>
        </p:spPr>
      </p:pic>
      <p:sp>
        <p:nvSpPr>
          <p:cNvPr id="12" name="TextBox 11">
            <a:extLst>
              <a:ext uri="{FF2B5EF4-FFF2-40B4-BE49-F238E27FC236}">
                <a16:creationId xmlns:a16="http://schemas.microsoft.com/office/drawing/2014/main" id="{00AFD944-2ABC-528D-474B-E701A17A1E52}"/>
              </a:ext>
            </a:extLst>
          </p:cNvPr>
          <p:cNvSpPr txBox="1"/>
          <p:nvPr/>
        </p:nvSpPr>
        <p:spPr>
          <a:xfrm>
            <a:off x="2499290" y="5649985"/>
            <a:ext cx="7192945" cy="408623"/>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Made up student names and DOB for testing and training purposes.</a:t>
            </a:r>
          </a:p>
        </p:txBody>
      </p:sp>
      <p:sp>
        <p:nvSpPr>
          <p:cNvPr id="4" name="Slide Number Placeholder 3">
            <a:extLst>
              <a:ext uri="{FF2B5EF4-FFF2-40B4-BE49-F238E27FC236}">
                <a16:creationId xmlns:a16="http://schemas.microsoft.com/office/drawing/2014/main" id="{A406C74A-41C4-4907-C529-3AC2E2691B7D}"/>
              </a:ext>
            </a:extLst>
          </p:cNvPr>
          <p:cNvSpPr>
            <a:spLocks noGrp="1"/>
          </p:cNvSpPr>
          <p:nvPr>
            <p:ph type="sldNum" sz="quarter" idx="12"/>
          </p:nvPr>
        </p:nvSpPr>
        <p:spPr/>
        <p:txBody>
          <a:bodyPr/>
          <a:lstStyle/>
          <a:p>
            <a:fld id="{C479D5F6-EDCB-402A-AC08-4943A1820E8F}" type="slidenum">
              <a:rPr lang="en-US" smtClean="0"/>
              <a:pPr/>
              <a:t>37</a:t>
            </a:fld>
            <a:endParaRPr lang="en-US"/>
          </a:p>
        </p:txBody>
      </p:sp>
      <p:sp>
        <p:nvSpPr>
          <p:cNvPr id="7" name="Content Placeholder 6">
            <a:extLst>
              <a:ext uri="{FF2B5EF4-FFF2-40B4-BE49-F238E27FC236}">
                <a16:creationId xmlns:a16="http://schemas.microsoft.com/office/drawing/2014/main" id="{15B21D7E-6A54-B82D-BD8A-F21A65913D9B}"/>
              </a:ext>
            </a:extLst>
          </p:cNvPr>
          <p:cNvSpPr>
            <a:spLocks noGrp="1"/>
          </p:cNvSpPr>
          <p:nvPr>
            <p:ph sz="quarter" idx="13"/>
          </p:nvPr>
        </p:nvSpPr>
        <p:spPr/>
        <p:txBody>
          <a:bodyPr vert="horz" lIns="91440" tIns="45720" rIns="91440" bIns="45720" rtlCol="0" anchor="t">
            <a:normAutofit/>
          </a:bodyPr>
          <a:lstStyle/>
          <a:p>
            <a:r>
              <a:rPr lang="en-US">
                <a:latin typeface="Trebuchet MS"/>
              </a:rPr>
              <a:t>SASIDS and RITS Web</a:t>
            </a:r>
            <a:endParaRPr lang="en-US"/>
          </a:p>
        </p:txBody>
      </p:sp>
      <p:sp>
        <p:nvSpPr>
          <p:cNvPr id="8" name="Content Placeholder 7">
            <a:extLst>
              <a:ext uri="{FF2B5EF4-FFF2-40B4-BE49-F238E27FC236}">
                <a16:creationId xmlns:a16="http://schemas.microsoft.com/office/drawing/2014/main" id="{714C9006-8839-B4B9-16E5-E526513FEFF3}"/>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RITS@cde.state.co.us</a:t>
            </a:r>
            <a:endParaRPr lang="en-US"/>
          </a:p>
        </p:txBody>
      </p:sp>
    </p:spTree>
    <p:extLst>
      <p:ext uri="{BB962C8B-B14F-4D97-AF65-F5344CB8AC3E}">
        <p14:creationId xmlns:p14="http://schemas.microsoft.com/office/powerpoint/2010/main" val="10454464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9180C-A779-21D2-BA81-20427F2E77A0}"/>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15F8F8AE-DE95-42CD-0640-5CC98E073AA3}"/>
              </a:ext>
            </a:extLst>
          </p:cNvPr>
          <p:cNvSpPr>
            <a:spLocks noGrp="1"/>
          </p:cNvSpPr>
          <p:nvPr>
            <p:ph type="title"/>
          </p:nvPr>
        </p:nvSpPr>
        <p:spPr/>
        <p:txBody>
          <a:bodyPr/>
          <a:lstStyle/>
          <a:p>
            <a:r>
              <a:rPr lang="en-US">
                <a:latin typeface="Museo Slab 500"/>
              </a:rPr>
              <a:t>RITS Web: Case Report</a:t>
            </a:r>
            <a:endParaRPr lang="en-US"/>
          </a:p>
        </p:txBody>
      </p:sp>
      <p:pic>
        <p:nvPicPr>
          <p:cNvPr id="9" name="Content Placeholder 8" descr="Screenshot of Case Report screen.">
            <a:extLst>
              <a:ext uri="{FF2B5EF4-FFF2-40B4-BE49-F238E27FC236}">
                <a16:creationId xmlns:a16="http://schemas.microsoft.com/office/drawing/2014/main" id="{B3DD4C2C-A79E-9F77-C905-2B55D3B992CC}"/>
              </a:ext>
            </a:extLst>
          </p:cNvPr>
          <p:cNvPicPr>
            <a:picLocks noGrp="1" noChangeAspect="1"/>
          </p:cNvPicPr>
          <p:nvPr>
            <p:ph idx="1"/>
          </p:nvPr>
        </p:nvPicPr>
        <p:blipFill>
          <a:blip r:embed="rId2"/>
          <a:stretch>
            <a:fillRect/>
          </a:stretch>
        </p:blipFill>
        <p:spPr>
          <a:xfrm>
            <a:off x="838200" y="2114471"/>
            <a:ext cx="10515600" cy="3231356"/>
          </a:xfrm>
          <a:prstGeom prst="rect">
            <a:avLst/>
          </a:prstGeom>
        </p:spPr>
      </p:pic>
      <p:sp>
        <p:nvSpPr>
          <p:cNvPr id="2" name="TextBox 1">
            <a:extLst>
              <a:ext uri="{FF2B5EF4-FFF2-40B4-BE49-F238E27FC236}">
                <a16:creationId xmlns:a16="http://schemas.microsoft.com/office/drawing/2014/main" id="{49292D0C-18CB-67CE-9C5E-0816986A915B}"/>
              </a:ext>
            </a:extLst>
          </p:cNvPr>
          <p:cNvSpPr txBox="1"/>
          <p:nvPr/>
        </p:nvSpPr>
        <p:spPr>
          <a:xfrm>
            <a:off x="2499290" y="5649985"/>
            <a:ext cx="7192945" cy="408623"/>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Made up student names and DOB for testing and training purposes.</a:t>
            </a:r>
          </a:p>
        </p:txBody>
      </p:sp>
      <p:sp>
        <p:nvSpPr>
          <p:cNvPr id="4" name="Slide Number Placeholder 3">
            <a:extLst>
              <a:ext uri="{FF2B5EF4-FFF2-40B4-BE49-F238E27FC236}">
                <a16:creationId xmlns:a16="http://schemas.microsoft.com/office/drawing/2014/main" id="{872B4668-1A3C-0109-AEAD-AFAD8E84432C}"/>
              </a:ext>
            </a:extLst>
          </p:cNvPr>
          <p:cNvSpPr>
            <a:spLocks noGrp="1"/>
          </p:cNvSpPr>
          <p:nvPr>
            <p:ph type="sldNum" sz="quarter" idx="12"/>
          </p:nvPr>
        </p:nvSpPr>
        <p:spPr/>
        <p:txBody>
          <a:bodyPr/>
          <a:lstStyle/>
          <a:p>
            <a:fld id="{C479D5F6-EDCB-402A-AC08-4943A1820E8F}" type="slidenum">
              <a:rPr lang="en-US" smtClean="0"/>
              <a:pPr/>
              <a:t>38</a:t>
            </a:fld>
            <a:endParaRPr lang="en-US"/>
          </a:p>
        </p:txBody>
      </p:sp>
      <p:sp>
        <p:nvSpPr>
          <p:cNvPr id="7" name="Content Placeholder 6">
            <a:extLst>
              <a:ext uri="{FF2B5EF4-FFF2-40B4-BE49-F238E27FC236}">
                <a16:creationId xmlns:a16="http://schemas.microsoft.com/office/drawing/2014/main" id="{DE22A03B-BFF5-67B9-B5BD-8829907B482B}"/>
              </a:ext>
            </a:extLst>
          </p:cNvPr>
          <p:cNvSpPr>
            <a:spLocks noGrp="1"/>
          </p:cNvSpPr>
          <p:nvPr>
            <p:ph sz="quarter" idx="13"/>
          </p:nvPr>
        </p:nvSpPr>
        <p:spPr/>
        <p:txBody>
          <a:bodyPr vert="horz" lIns="91440" tIns="45720" rIns="91440" bIns="45720" rtlCol="0" anchor="t">
            <a:normAutofit/>
          </a:bodyPr>
          <a:lstStyle/>
          <a:p>
            <a:r>
              <a:rPr lang="en-US">
                <a:latin typeface="Trebuchet MS"/>
              </a:rPr>
              <a:t>SASIDS and RITS Web</a:t>
            </a:r>
            <a:endParaRPr lang="en-US"/>
          </a:p>
        </p:txBody>
      </p:sp>
      <p:sp>
        <p:nvSpPr>
          <p:cNvPr id="8" name="Content Placeholder 7">
            <a:extLst>
              <a:ext uri="{FF2B5EF4-FFF2-40B4-BE49-F238E27FC236}">
                <a16:creationId xmlns:a16="http://schemas.microsoft.com/office/drawing/2014/main" id="{D52AB4CF-BB5B-FF94-F5D6-E4C3DA2DC6F1}"/>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RITS@cde.state.co.us</a:t>
            </a:r>
            <a:endParaRPr lang="en-US"/>
          </a:p>
        </p:txBody>
      </p:sp>
    </p:spTree>
    <p:extLst>
      <p:ext uri="{BB962C8B-B14F-4D97-AF65-F5344CB8AC3E}">
        <p14:creationId xmlns:p14="http://schemas.microsoft.com/office/powerpoint/2010/main" val="12762004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02312-38F0-5022-FEDD-29D9F9CB0C37}"/>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6305B49F-281D-3C37-9FF3-C4E1D31ECCBB}"/>
              </a:ext>
            </a:extLst>
          </p:cNvPr>
          <p:cNvSpPr>
            <a:spLocks noGrp="1"/>
          </p:cNvSpPr>
          <p:nvPr>
            <p:ph type="title"/>
          </p:nvPr>
        </p:nvSpPr>
        <p:spPr/>
        <p:txBody>
          <a:bodyPr/>
          <a:lstStyle/>
          <a:p>
            <a:r>
              <a:rPr lang="en-US">
                <a:latin typeface="Museo Slab 500"/>
              </a:rPr>
              <a:t>RITS Web: View Case Details</a:t>
            </a:r>
            <a:endParaRPr lang="en-US"/>
          </a:p>
        </p:txBody>
      </p:sp>
      <p:pic>
        <p:nvPicPr>
          <p:cNvPr id="12" name="Content Placeholder 11" descr="Screenshot of Case Details from Case Report. ">
            <a:extLst>
              <a:ext uri="{FF2B5EF4-FFF2-40B4-BE49-F238E27FC236}">
                <a16:creationId xmlns:a16="http://schemas.microsoft.com/office/drawing/2014/main" id="{2D1D8005-8E5D-AD38-C3D5-36A14B436FED}"/>
              </a:ext>
            </a:extLst>
          </p:cNvPr>
          <p:cNvPicPr>
            <a:picLocks noGrp="1" noChangeAspect="1"/>
          </p:cNvPicPr>
          <p:nvPr>
            <p:ph idx="1"/>
          </p:nvPr>
        </p:nvPicPr>
        <p:blipFill>
          <a:blip r:embed="rId2"/>
          <a:stretch>
            <a:fillRect/>
          </a:stretch>
        </p:blipFill>
        <p:spPr>
          <a:xfrm>
            <a:off x="104953" y="2249534"/>
            <a:ext cx="11061940" cy="2630550"/>
          </a:xfrm>
          <a:prstGeom prst="rect">
            <a:avLst/>
          </a:prstGeom>
        </p:spPr>
      </p:pic>
      <p:sp>
        <p:nvSpPr>
          <p:cNvPr id="2" name="TextBox 1">
            <a:extLst>
              <a:ext uri="{FF2B5EF4-FFF2-40B4-BE49-F238E27FC236}">
                <a16:creationId xmlns:a16="http://schemas.microsoft.com/office/drawing/2014/main" id="{56BAC469-E73D-1400-D9DB-50743A551F47}"/>
              </a:ext>
            </a:extLst>
          </p:cNvPr>
          <p:cNvSpPr txBox="1"/>
          <p:nvPr/>
        </p:nvSpPr>
        <p:spPr>
          <a:xfrm>
            <a:off x="2499290" y="5649985"/>
            <a:ext cx="7192945" cy="408623"/>
          </a:xfrm>
          <a:prstGeom prst="roundRect">
            <a:avLst/>
          </a:prstGeom>
          <a:solidFill>
            <a:srgbClr val="FFFFCC"/>
          </a:solidFill>
          <a:ln>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t>Made up student names and DOB for testing and training purposes.</a:t>
            </a:r>
          </a:p>
        </p:txBody>
      </p:sp>
      <p:sp>
        <p:nvSpPr>
          <p:cNvPr id="4" name="Slide Number Placeholder 3">
            <a:extLst>
              <a:ext uri="{FF2B5EF4-FFF2-40B4-BE49-F238E27FC236}">
                <a16:creationId xmlns:a16="http://schemas.microsoft.com/office/drawing/2014/main" id="{E5B28846-9349-C366-7634-8F6E27892B47}"/>
              </a:ext>
            </a:extLst>
          </p:cNvPr>
          <p:cNvSpPr>
            <a:spLocks noGrp="1"/>
          </p:cNvSpPr>
          <p:nvPr>
            <p:ph type="sldNum" sz="quarter" idx="12"/>
          </p:nvPr>
        </p:nvSpPr>
        <p:spPr/>
        <p:txBody>
          <a:bodyPr/>
          <a:lstStyle/>
          <a:p>
            <a:fld id="{C479D5F6-EDCB-402A-AC08-4943A1820E8F}" type="slidenum">
              <a:rPr lang="en-US" smtClean="0"/>
              <a:pPr/>
              <a:t>39</a:t>
            </a:fld>
            <a:endParaRPr lang="en-US"/>
          </a:p>
        </p:txBody>
      </p:sp>
      <p:sp>
        <p:nvSpPr>
          <p:cNvPr id="7" name="Content Placeholder 6">
            <a:extLst>
              <a:ext uri="{FF2B5EF4-FFF2-40B4-BE49-F238E27FC236}">
                <a16:creationId xmlns:a16="http://schemas.microsoft.com/office/drawing/2014/main" id="{40CA209D-B203-2491-535F-BD73B9B871C1}"/>
              </a:ext>
            </a:extLst>
          </p:cNvPr>
          <p:cNvSpPr>
            <a:spLocks noGrp="1"/>
          </p:cNvSpPr>
          <p:nvPr>
            <p:ph sz="quarter" idx="13"/>
          </p:nvPr>
        </p:nvSpPr>
        <p:spPr/>
        <p:txBody>
          <a:bodyPr vert="horz" lIns="91440" tIns="45720" rIns="91440" bIns="45720" rtlCol="0" anchor="t">
            <a:normAutofit/>
          </a:bodyPr>
          <a:lstStyle/>
          <a:p>
            <a:r>
              <a:rPr lang="en-US">
                <a:latin typeface="Trebuchet MS"/>
              </a:rPr>
              <a:t>SASIDS and RITS Web</a:t>
            </a:r>
            <a:endParaRPr lang="en-US"/>
          </a:p>
        </p:txBody>
      </p:sp>
      <p:sp>
        <p:nvSpPr>
          <p:cNvPr id="8" name="Content Placeholder 7">
            <a:extLst>
              <a:ext uri="{FF2B5EF4-FFF2-40B4-BE49-F238E27FC236}">
                <a16:creationId xmlns:a16="http://schemas.microsoft.com/office/drawing/2014/main" id="{93EE1848-1101-19BB-F2B8-A3B581539C8D}"/>
              </a:ext>
            </a:extLst>
          </p:cNvPr>
          <p:cNvSpPr>
            <a:spLocks noGrp="1"/>
          </p:cNvSpPr>
          <p:nvPr>
            <p:ph sz="quarter" idx="14"/>
          </p:nvPr>
        </p:nvSpPr>
        <p:spPr/>
        <p:txBody>
          <a:bodyPr vert="horz" lIns="91440" tIns="45720" rIns="91440" bIns="45720" rtlCol="0" anchor="t">
            <a:normAutofit/>
          </a:bodyPr>
          <a:lstStyle/>
          <a:p>
            <a:r>
              <a:rPr lang="en-US">
                <a:latin typeface="Trebuchet MS"/>
                <a:hlinkClick r:id="rId3"/>
              </a:rPr>
              <a:t>RITS@cde.state.co.us</a:t>
            </a:r>
            <a:endParaRPr lang="en-US"/>
          </a:p>
        </p:txBody>
      </p:sp>
    </p:spTree>
    <p:extLst>
      <p:ext uri="{BB962C8B-B14F-4D97-AF65-F5344CB8AC3E}">
        <p14:creationId xmlns:p14="http://schemas.microsoft.com/office/powerpoint/2010/main" val="27627136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DF5CE9-4E06-3655-4CC8-0E6C7F4D0B97}"/>
              </a:ext>
            </a:extLst>
          </p:cNvPr>
          <p:cNvSpPr>
            <a:spLocks noGrp="1"/>
          </p:cNvSpPr>
          <p:nvPr>
            <p:ph type="title"/>
          </p:nvPr>
        </p:nvSpPr>
        <p:spPr/>
        <p:txBody>
          <a:bodyPr/>
          <a:lstStyle/>
          <a:p>
            <a:r>
              <a:rPr lang="en-US"/>
              <a:t>Questions &amp; Resources:</a:t>
            </a:r>
            <a:br>
              <a:rPr lang="en-US"/>
            </a:br>
            <a:r>
              <a:rPr lang="en-US"/>
              <a:t>RITS</a:t>
            </a:r>
          </a:p>
        </p:txBody>
      </p:sp>
      <p:sp>
        <p:nvSpPr>
          <p:cNvPr id="3" name="Content Placeholder 2">
            <a:extLst>
              <a:ext uri="{FF2B5EF4-FFF2-40B4-BE49-F238E27FC236}">
                <a16:creationId xmlns:a16="http://schemas.microsoft.com/office/drawing/2014/main" id="{CD8E52F5-68E7-32AD-871A-ADC58A4C6EEA}"/>
              </a:ext>
            </a:extLst>
          </p:cNvPr>
          <p:cNvSpPr>
            <a:spLocks noGrp="1"/>
          </p:cNvSpPr>
          <p:nvPr>
            <p:ph sz="quarter" idx="13"/>
          </p:nvPr>
        </p:nvSpPr>
        <p:spPr/>
        <p:txBody>
          <a:bodyPr/>
          <a:lstStyle/>
          <a:p>
            <a:r>
              <a:rPr lang="en-US">
                <a:hlinkClick r:id="rId2"/>
              </a:rPr>
              <a:t>RITS@cde.state.co.us</a:t>
            </a:r>
            <a:endParaRPr lang="en-US"/>
          </a:p>
          <a:p>
            <a:endParaRPr lang="en-US"/>
          </a:p>
          <a:p>
            <a:r>
              <a:rPr lang="en-US">
                <a:hlinkClick r:id="rId3"/>
              </a:rPr>
              <a:t>RITS Collection Website</a:t>
            </a:r>
            <a:endParaRPr lang="en-US"/>
          </a:p>
        </p:txBody>
      </p:sp>
      <p:sp>
        <p:nvSpPr>
          <p:cNvPr id="4" name="Slide Number Placeholder 3">
            <a:extLst>
              <a:ext uri="{FF2B5EF4-FFF2-40B4-BE49-F238E27FC236}">
                <a16:creationId xmlns:a16="http://schemas.microsoft.com/office/drawing/2014/main" id="{5106B72D-C071-9174-D6E0-E49F4E405A99}"/>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4590371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ADE7A9-6960-098F-6AA8-EA29C4FF9723}"/>
            </a:ext>
          </a:extLst>
        </p:cNvPr>
        <p:cNvGrpSpPr/>
        <p:nvPr/>
      </p:nvGrpSpPr>
      <p:grpSpPr>
        <a:xfrm>
          <a:off x="0" y="0"/>
          <a:ext cx="0" cy="0"/>
          <a:chOff x="0" y="0"/>
          <a:chExt cx="0" cy="0"/>
        </a:xfrm>
      </p:grpSpPr>
      <p:sp>
        <p:nvSpPr>
          <p:cNvPr id="9" name="Title 8">
            <a:extLst>
              <a:ext uri="{FF2B5EF4-FFF2-40B4-BE49-F238E27FC236}">
                <a16:creationId xmlns:a16="http://schemas.microsoft.com/office/drawing/2014/main" id="{BDF56666-0CA8-E1D0-5021-5343FCB30F4F}"/>
              </a:ext>
            </a:extLst>
          </p:cNvPr>
          <p:cNvSpPr>
            <a:spLocks noGrp="1"/>
          </p:cNvSpPr>
          <p:nvPr>
            <p:ph type="ctrTitle"/>
          </p:nvPr>
        </p:nvSpPr>
        <p:spPr/>
        <p:txBody>
          <a:bodyPr/>
          <a:lstStyle/>
          <a:p>
            <a:r>
              <a:rPr lang="en-US">
                <a:latin typeface="Museo Slab 500"/>
              </a:rPr>
              <a:t>READ Training Data Collection</a:t>
            </a:r>
            <a:endParaRPr lang="en-US"/>
          </a:p>
        </p:txBody>
      </p:sp>
      <p:sp>
        <p:nvSpPr>
          <p:cNvPr id="10" name="Content Placeholder 9">
            <a:extLst>
              <a:ext uri="{FF2B5EF4-FFF2-40B4-BE49-F238E27FC236}">
                <a16:creationId xmlns:a16="http://schemas.microsoft.com/office/drawing/2014/main" id="{BE36C2CF-3795-7ED1-B0B9-7EC395709179}"/>
              </a:ext>
            </a:extLst>
          </p:cNvPr>
          <p:cNvSpPr>
            <a:spLocks noGrp="1"/>
          </p:cNvSpPr>
          <p:nvPr>
            <p:ph sz="quarter" idx="13"/>
          </p:nvPr>
        </p:nvSpPr>
        <p:spPr/>
        <p:txBody>
          <a:bodyPr vert="horz" lIns="91440" tIns="45720" rIns="91440" bIns="45720" rtlCol="0" anchor="t">
            <a:normAutofit/>
          </a:bodyPr>
          <a:lstStyle/>
          <a:p>
            <a:r>
              <a:rPr lang="en-US"/>
              <a:t>Tara Rhodes</a:t>
            </a:r>
          </a:p>
        </p:txBody>
      </p:sp>
      <p:sp>
        <p:nvSpPr>
          <p:cNvPr id="4" name="Slide Number Placeholder 3">
            <a:extLst>
              <a:ext uri="{FF2B5EF4-FFF2-40B4-BE49-F238E27FC236}">
                <a16:creationId xmlns:a16="http://schemas.microsoft.com/office/drawing/2014/main" id="{BEDC8657-8B95-82C9-F99C-06057CA9F959}"/>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29864890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78D74A-48AB-1B24-226D-9815DE3B9A05}"/>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0C4F362D-D899-47F5-11A5-09223AD238AF}"/>
              </a:ext>
            </a:extLst>
          </p:cNvPr>
          <p:cNvSpPr>
            <a:spLocks noGrp="1"/>
          </p:cNvSpPr>
          <p:nvPr>
            <p:ph type="title"/>
          </p:nvPr>
        </p:nvSpPr>
        <p:spPr/>
        <p:txBody>
          <a:bodyPr>
            <a:normAutofit/>
          </a:bodyPr>
          <a:lstStyle/>
          <a:p>
            <a:br>
              <a:rPr lang="en-US"/>
            </a:br>
            <a:r>
              <a:rPr lang="en-US"/>
              <a:t> Collection Timeline</a:t>
            </a:r>
          </a:p>
        </p:txBody>
      </p:sp>
      <p:graphicFrame>
        <p:nvGraphicFramePr>
          <p:cNvPr id="9" name="Table 8">
            <a:extLst>
              <a:ext uri="{FF2B5EF4-FFF2-40B4-BE49-F238E27FC236}">
                <a16:creationId xmlns:a16="http://schemas.microsoft.com/office/drawing/2014/main" id="{420D19CC-C043-1754-4683-3C3E9C8AD0B7}"/>
              </a:ext>
            </a:extLst>
          </p:cNvPr>
          <p:cNvGraphicFramePr>
            <a:graphicFrameLocks noGrp="1"/>
          </p:cNvGraphicFramePr>
          <p:nvPr>
            <p:extLst>
              <p:ext uri="{D42A27DB-BD31-4B8C-83A1-F6EECF244321}">
                <p14:modId xmlns:p14="http://schemas.microsoft.com/office/powerpoint/2010/main" val="2586668562"/>
              </p:ext>
            </p:extLst>
          </p:nvPr>
        </p:nvGraphicFramePr>
        <p:xfrm>
          <a:off x="360218" y="304799"/>
          <a:ext cx="11483483" cy="4680277"/>
        </p:xfrm>
        <a:graphic>
          <a:graphicData uri="http://schemas.openxmlformats.org/drawingml/2006/table">
            <a:tbl>
              <a:tblPr firstRow="1" bandRow="1">
                <a:tableStyleId>{5C22544A-7EE6-4342-B048-85BDC9FD1C3A}</a:tableStyleId>
              </a:tblPr>
              <a:tblGrid>
                <a:gridCol w="1814581">
                  <a:extLst>
                    <a:ext uri="{9D8B030D-6E8A-4147-A177-3AD203B41FA5}">
                      <a16:colId xmlns:a16="http://schemas.microsoft.com/office/drawing/2014/main" val="1544606660"/>
                    </a:ext>
                  </a:extLst>
                </a:gridCol>
                <a:gridCol w="2298824">
                  <a:extLst>
                    <a:ext uri="{9D8B030D-6E8A-4147-A177-3AD203B41FA5}">
                      <a16:colId xmlns:a16="http://schemas.microsoft.com/office/drawing/2014/main" val="3096585809"/>
                    </a:ext>
                  </a:extLst>
                </a:gridCol>
                <a:gridCol w="7370078">
                  <a:extLst>
                    <a:ext uri="{9D8B030D-6E8A-4147-A177-3AD203B41FA5}">
                      <a16:colId xmlns:a16="http://schemas.microsoft.com/office/drawing/2014/main" val="3306712776"/>
                    </a:ext>
                  </a:extLst>
                </a:gridCol>
              </a:tblGrid>
              <a:tr h="521376">
                <a:tc>
                  <a:txBody>
                    <a:bodyPr/>
                    <a:lstStyle/>
                    <a:p>
                      <a:pPr lvl="0">
                        <a:buNone/>
                        <a:tabLst>
                          <a:tab pos="2028825" algn="l"/>
                        </a:tabLst>
                      </a:pPr>
                      <a:r>
                        <a:rPr lang="en-US" sz="1600">
                          <a:latin typeface="Trebuchet MS"/>
                        </a:rPr>
                        <a:t>Date</a:t>
                      </a:r>
                      <a:endParaRPr lang="en-US" sz="1600"/>
                    </a:p>
                  </a:txBody>
                  <a:tcPr anchor="ctr">
                    <a:solidFill>
                      <a:schemeClr val="tx1"/>
                    </a:solidFill>
                  </a:tcPr>
                </a:tc>
                <a:tc>
                  <a:txBody>
                    <a:bodyPr/>
                    <a:lstStyle/>
                    <a:p>
                      <a:pPr lvl="0">
                        <a:buNone/>
                        <a:tabLst>
                          <a:tab pos="2028825" algn="l"/>
                        </a:tabLst>
                      </a:pPr>
                      <a:r>
                        <a:rPr lang="en-US" sz="1600">
                          <a:latin typeface="Trebuchet MS"/>
                        </a:rPr>
                        <a:t>Event</a:t>
                      </a:r>
                      <a:endParaRPr lang="en-US" sz="1600"/>
                    </a:p>
                  </a:txBody>
                  <a:tcPr anchor="ctr">
                    <a:solidFill>
                      <a:schemeClr val="tx1"/>
                    </a:solidFill>
                  </a:tcPr>
                </a:tc>
                <a:tc>
                  <a:txBody>
                    <a:bodyPr/>
                    <a:lstStyle/>
                    <a:p>
                      <a:pPr lvl="0">
                        <a:buNone/>
                      </a:pPr>
                      <a:r>
                        <a:rPr lang="en-US" sz="1600">
                          <a:latin typeface="Trebuchet MS"/>
                        </a:rPr>
                        <a:t>Event Description</a:t>
                      </a:r>
                      <a:endParaRPr lang="en-US" sz="1600"/>
                    </a:p>
                  </a:txBody>
                  <a:tcPr anchor="ctr">
                    <a:solidFill>
                      <a:schemeClr val="tx1"/>
                    </a:solidFill>
                  </a:tcPr>
                </a:tc>
                <a:extLst>
                  <a:ext uri="{0D108BD9-81ED-4DB2-BD59-A6C34878D82A}">
                    <a16:rowId xmlns:a16="http://schemas.microsoft.com/office/drawing/2014/main" val="1087775428"/>
                  </a:ext>
                </a:extLst>
              </a:tr>
              <a:tr h="398698">
                <a:tc>
                  <a:txBody>
                    <a:bodyPr/>
                    <a:lstStyle/>
                    <a:p>
                      <a:pPr lvl="0">
                        <a:buNone/>
                        <a:tabLst>
                          <a:tab pos="2028825" algn="l"/>
                        </a:tabLst>
                      </a:pPr>
                      <a:r>
                        <a:rPr lang="en-US" sz="1600" b="1" strike="sngStrike">
                          <a:solidFill>
                            <a:schemeClr val="tx1"/>
                          </a:solidFill>
                          <a:effectLst/>
                        </a:rPr>
                        <a:t>7/15/2025</a:t>
                      </a:r>
                      <a:endParaRPr lang="en-US" sz="1600" strike="sngStrike">
                        <a:solidFill>
                          <a:schemeClr val="tx1"/>
                        </a:solidFill>
                        <a:effectLst/>
                      </a:endParaRPr>
                    </a:p>
                  </a:txBody>
                  <a:tcPr marL="68580" marR="68580" marT="0" marB="0" anchor="ctr">
                    <a:lnL w="12700" cap="flat" cmpd="sng" algn="ctr">
                      <a:solidFill>
                        <a:srgbClr val="000000"/>
                      </a:solidFill>
                      <a:prstDash val="solid"/>
                      <a:round/>
                      <a:headEnd type="none" w="med" len="med"/>
                      <a:tailEnd type="none" w="med" len="med"/>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Training Event</a:t>
                      </a:r>
                      <a:endParaRPr lang="en-US" sz="1600" strike="sngStrike">
                        <a:solidFill>
                          <a:schemeClr val="tx1"/>
                        </a:solidFill>
                        <a:effectLst/>
                      </a:endParaRPr>
                    </a:p>
                  </a:txBody>
                  <a:tcPr marL="68580" marR="68580" marT="0" marB="0" anchor="ctr">
                    <a:lnL>
                      <a:noFill/>
                    </a:lnL>
                    <a:lnR>
                      <a:noFill/>
                    </a:lnR>
                    <a:lnB w="12700" cap="flat" cmpd="sng" algn="ctr">
                      <a:solidFill>
                        <a:srgbClr val="000000"/>
                      </a:solidFill>
                      <a:prstDash val="solid"/>
                      <a:round/>
                      <a:headEnd type="none" w="med" len="med"/>
                      <a:tailEnd type="none" w="med" len="med"/>
                    </a:lnB>
                    <a:solidFill>
                      <a:schemeClr val="bg1"/>
                    </a:solidFill>
                  </a:tcPr>
                </a:tc>
                <a:tc>
                  <a:txBody>
                    <a:bodyPr/>
                    <a:lstStyle/>
                    <a:p>
                      <a:pPr lvl="0">
                        <a:buNone/>
                      </a:pPr>
                      <a:r>
                        <a:rPr lang="en-US" sz="1600" b="1" strike="sngStrike">
                          <a:solidFill>
                            <a:schemeClr val="tx1"/>
                          </a:solidFill>
                          <a:effectLst/>
                        </a:rPr>
                        <a:t>This training event will cover changes for the 25-26 READ Training collection. This is a live event from 1-2pm and will be recorded.</a:t>
                      </a:r>
                      <a:endParaRPr lang="en-US" sz="1600" strike="sngStrike">
                        <a:solidFill>
                          <a:schemeClr val="tx1"/>
                        </a:solidFill>
                        <a:effectLst/>
                      </a:endParaRPr>
                    </a:p>
                  </a:txBody>
                  <a:tcPr marL="68580" marR="68580" marT="0" marB="0" anchor="ctr">
                    <a:lnL>
                      <a:noFill/>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45099820"/>
                  </a:ext>
                </a:extLst>
              </a:tr>
              <a:tr h="260688">
                <a:tc>
                  <a:txBody>
                    <a:bodyPr/>
                    <a:lstStyle/>
                    <a:p>
                      <a:pPr>
                        <a:buNone/>
                        <a:tabLst>
                          <a:tab pos="2028825" algn="l"/>
                        </a:tabLst>
                      </a:pPr>
                      <a:r>
                        <a:rPr lang="en-US" sz="1600" b="1" strike="sngStrike">
                          <a:solidFill>
                            <a:srgbClr val="000000"/>
                          </a:solidFill>
                          <a:effectLst/>
                        </a:rPr>
                        <a:t>8/1/2025</a:t>
                      </a:r>
                      <a:endParaRPr lang="en-US" sz="1600" strike="sngStrike">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b="1" strike="sngStrike">
                          <a:solidFill>
                            <a:srgbClr val="000000"/>
                          </a:solidFill>
                          <a:effectLst/>
                        </a:rPr>
                        <a:t>Open</a:t>
                      </a:r>
                      <a:endParaRPr lang="en-US" sz="1600" strike="sngStrike">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tc>
                  <a:txBody>
                    <a:bodyPr/>
                    <a:lstStyle/>
                    <a:p>
                      <a:pPr>
                        <a:buNone/>
                        <a:tabLst>
                          <a:tab pos="2028825" algn="l"/>
                        </a:tabLst>
                      </a:pPr>
                      <a:r>
                        <a:rPr lang="en-US" sz="1600" strike="sngStrike">
                          <a:solidFill>
                            <a:srgbClr val="000000"/>
                          </a:solidFill>
                          <a:effectLst/>
                        </a:rPr>
                        <a:t>The 25-26 READ Training collection opens in Data Pipeline.</a:t>
                      </a:r>
                      <a:endParaRPr lang="en-US" sz="1600" strike="sngStrike">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2E9F5"/>
                    </a:solidFill>
                  </a:tcPr>
                </a:tc>
                <a:extLst>
                  <a:ext uri="{0D108BD9-81ED-4DB2-BD59-A6C34878D82A}">
                    <a16:rowId xmlns:a16="http://schemas.microsoft.com/office/drawing/2014/main" val="73225958"/>
                  </a:ext>
                </a:extLst>
              </a:tr>
              <a:tr h="644052">
                <a:tc>
                  <a:txBody>
                    <a:bodyPr/>
                    <a:lstStyle/>
                    <a:p>
                      <a:pPr>
                        <a:buNone/>
                        <a:tabLst>
                          <a:tab pos="2028825" algn="l"/>
                        </a:tabLst>
                      </a:pPr>
                      <a:r>
                        <a:rPr lang="en-US" sz="1600" b="1">
                          <a:effectLst/>
                        </a:rPr>
                        <a:t>8/15/2025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date by which teachers, principals, and administrators should have their respective READ training designations added to their COOL accounts.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37724594"/>
                  </a:ext>
                </a:extLst>
              </a:tr>
              <a:tr h="398698">
                <a:tc>
                  <a:txBody>
                    <a:bodyPr/>
                    <a:lstStyle/>
                    <a:p>
                      <a:pPr>
                        <a:buNone/>
                        <a:tabLst>
                          <a:tab pos="2028825" algn="l"/>
                        </a:tabLst>
                      </a:pPr>
                      <a:r>
                        <a:rPr lang="en-US" sz="1600" b="1">
                          <a:effectLst/>
                        </a:rPr>
                        <a:t>8/19/2025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upload date for the collection. Please complete an upload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72185"/>
                  </a:ext>
                </a:extLst>
              </a:tr>
              <a:tr h="398698">
                <a:tc>
                  <a:txBody>
                    <a:bodyPr/>
                    <a:lstStyle/>
                    <a:p>
                      <a:pPr>
                        <a:buNone/>
                        <a:tabLst>
                          <a:tab pos="2028825" algn="l"/>
                        </a:tabLst>
                      </a:pPr>
                      <a:r>
                        <a:rPr lang="en-US" sz="1600" b="1">
                          <a:effectLst/>
                        </a:rPr>
                        <a:t>8/26/2025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This is the target date for an error-free submission for the collection. Please resolve errors by this date.</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02501996"/>
                  </a:ext>
                </a:extLst>
              </a:tr>
              <a:tr h="398698">
                <a:tc>
                  <a:txBody>
                    <a:bodyPr/>
                    <a:lstStyle/>
                    <a:p>
                      <a:pPr>
                        <a:buNone/>
                        <a:tabLst>
                          <a:tab pos="2028825" algn="l"/>
                        </a:tabLst>
                      </a:pPr>
                      <a:r>
                        <a:rPr lang="en-US" sz="1600" b="1">
                          <a:solidFill>
                            <a:srgbClr val="000000"/>
                          </a:solidFill>
                          <a:effectLst/>
                        </a:rPr>
                        <a:t>8/30/2025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b="1">
                          <a:solidFill>
                            <a:srgbClr val="000000"/>
                          </a:solidFill>
                          <a:effectLst/>
                        </a:rPr>
                        <a:t>Deadline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tc>
                  <a:txBody>
                    <a:bodyPr/>
                    <a:lstStyle/>
                    <a:p>
                      <a:pPr>
                        <a:buNone/>
                        <a:tabLst>
                          <a:tab pos="2028825" algn="l"/>
                        </a:tabLst>
                      </a:pPr>
                      <a:r>
                        <a:rPr lang="en-US" sz="1600">
                          <a:solidFill>
                            <a:srgbClr val="000000"/>
                          </a:solidFill>
                          <a:effectLst/>
                        </a:rPr>
                        <a:t>The 25-26 READ Training collection closes in Data Pipeline and sign-off forms are due.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9999"/>
                    </a:solidFill>
                  </a:tcPr>
                </a:tc>
                <a:extLst>
                  <a:ext uri="{0D108BD9-81ED-4DB2-BD59-A6C34878D82A}">
                    <a16:rowId xmlns:a16="http://schemas.microsoft.com/office/drawing/2014/main" val="1399075969"/>
                  </a:ext>
                </a:extLst>
              </a:tr>
              <a:tr h="782065">
                <a:tc>
                  <a:txBody>
                    <a:bodyPr/>
                    <a:lstStyle/>
                    <a:p>
                      <a:pPr>
                        <a:buNone/>
                        <a:tabLst>
                          <a:tab pos="2028825" algn="l"/>
                        </a:tabLst>
                      </a:pPr>
                      <a:r>
                        <a:rPr lang="en-US" sz="1600" b="1">
                          <a:effectLst/>
                        </a:rPr>
                        <a:t>9/8/2025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CDE prepares preliminary State Board of Education documents for any extension requests. </a:t>
                      </a:r>
                      <a:r>
                        <a:rPr lang="en-US" sz="1600" b="1">
                          <a:effectLst/>
                        </a:rPr>
                        <a:t>Any districts requesting a good cause extension for their educators must have their submission locked by this date.</a:t>
                      </a:r>
                      <a:endParaRPr lang="en-US" sz="1600">
                        <a:effectLst/>
                      </a:endParaRP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23813313"/>
                  </a:ext>
                </a:extLst>
              </a:tr>
              <a:tr h="521376">
                <a:tc>
                  <a:txBody>
                    <a:bodyPr/>
                    <a:lstStyle/>
                    <a:p>
                      <a:pPr>
                        <a:buNone/>
                        <a:tabLst>
                          <a:tab pos="2028825" algn="l"/>
                        </a:tabLst>
                      </a:pPr>
                      <a:r>
                        <a:rPr lang="en-US" sz="1600" b="1">
                          <a:effectLst/>
                        </a:rPr>
                        <a:t>10/8/2025</a:t>
                      </a:r>
                      <a:endParaRPr lang="en-US" sz="1600">
                        <a:effectLst/>
                      </a:endParaRPr>
                    </a:p>
                  </a:txBody>
                  <a:tcPr marL="68580" marR="6858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b="1">
                          <a:effectLst/>
                        </a:rPr>
                        <a:t>Other Date</a:t>
                      </a:r>
                      <a:endParaRPr lang="en-US" sz="1600">
                        <a:effectLst/>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buNone/>
                        <a:tabLst>
                          <a:tab pos="2028825" algn="l"/>
                        </a:tabLst>
                      </a:pPr>
                      <a:r>
                        <a:rPr lang="en-US" sz="1600">
                          <a:effectLst/>
                        </a:rPr>
                        <a:t>State Board of Education hears extension requests and provides the final decision around the approval of any extension requests.</a:t>
                      </a:r>
                    </a:p>
                  </a:txBody>
                  <a:tcPr marL="68580" marR="68580"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4957513"/>
                  </a:ext>
                </a:extLst>
              </a:tr>
            </a:tbl>
          </a:graphicData>
        </a:graphic>
      </p:graphicFrame>
      <p:sp>
        <p:nvSpPr>
          <p:cNvPr id="2" name="Content Placeholder 7">
            <a:extLst>
              <a:ext uri="{FF2B5EF4-FFF2-40B4-BE49-F238E27FC236}">
                <a16:creationId xmlns:a16="http://schemas.microsoft.com/office/drawing/2014/main" id="{3C76BD9F-A376-101D-07AE-3393E0528104}"/>
              </a:ext>
            </a:extLst>
          </p:cNvPr>
          <p:cNvSpPr>
            <a:spLocks noGrp="1"/>
          </p:cNvSpPr>
          <p:nvPr>
            <p:ph sz="quarter" idx="13"/>
          </p:nvPr>
        </p:nvSpPr>
        <p:spPr/>
        <p:txBody>
          <a:bodyPr vert="horz" lIns="91440" tIns="45720" rIns="91440" bIns="45720" rtlCol="0" anchor="t">
            <a:normAutofit fontScale="92500" lnSpcReduction="10000"/>
          </a:bodyPr>
          <a:lstStyle/>
          <a:p>
            <a:r>
              <a:rPr lang="en-US">
                <a:latin typeface="Trebuchet MS"/>
              </a:rPr>
              <a:t>READ Training</a:t>
            </a:r>
            <a:endParaRPr lang="en-US"/>
          </a:p>
        </p:txBody>
      </p:sp>
      <p:sp>
        <p:nvSpPr>
          <p:cNvPr id="3" name="Content Placeholder 8">
            <a:extLst>
              <a:ext uri="{FF2B5EF4-FFF2-40B4-BE49-F238E27FC236}">
                <a16:creationId xmlns:a16="http://schemas.microsoft.com/office/drawing/2014/main" id="{B41E43D9-3C06-F4BC-E8F0-5D3EEA3F6F67}"/>
              </a:ext>
            </a:extLst>
          </p:cNvPr>
          <p:cNvSpPr>
            <a:spLocks noGrp="1"/>
          </p:cNvSpPr>
          <p:nvPr>
            <p:ph sz="quarter" idx="14"/>
          </p:nvPr>
        </p:nvSpPr>
        <p:spPr/>
        <p:txBody>
          <a:bodyPr vert="horz" lIns="91440" tIns="45720" rIns="91440" bIns="45720" rtlCol="0" anchor="t">
            <a:normAutofit fontScale="92500" lnSpcReduction="10000"/>
          </a:bodyPr>
          <a:lstStyle/>
          <a:p>
            <a:r>
              <a:rPr lang="en-US">
                <a:latin typeface="Trebuchet MS"/>
              </a:rPr>
              <a:t>READActData@cde.state.co.us</a:t>
            </a:r>
            <a:endParaRPr lang="en-US"/>
          </a:p>
        </p:txBody>
      </p:sp>
      <p:sp>
        <p:nvSpPr>
          <p:cNvPr id="4" name="Slide Number Placeholder 3">
            <a:extLst>
              <a:ext uri="{FF2B5EF4-FFF2-40B4-BE49-F238E27FC236}">
                <a16:creationId xmlns:a16="http://schemas.microsoft.com/office/drawing/2014/main" id="{E0704A8F-9239-0AA0-311C-ACFACCAD73F2}"/>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Aptos" panose="021100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sz="1600" b="0" i="0" u="none" strike="noStrike" kern="1200" cap="none" spc="0" normalizeH="0" baseline="0" noProof="0">
              <a:ln>
                <a:noFill/>
              </a:ln>
              <a:solidFill>
                <a:prstClr val="black">
                  <a:lumMod val="65000"/>
                  <a:lumOff val="35000"/>
                </a:prstClr>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68210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AF09E0-9892-DB96-2513-80F26A698251}"/>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Frequently Asked Questions</a:t>
            </a:r>
            <a:endParaRPr lang="en-US"/>
          </a:p>
        </p:txBody>
      </p:sp>
      <p:sp>
        <p:nvSpPr>
          <p:cNvPr id="3" name="Content Placeholder 2">
            <a:extLst>
              <a:ext uri="{FF2B5EF4-FFF2-40B4-BE49-F238E27FC236}">
                <a16:creationId xmlns:a16="http://schemas.microsoft.com/office/drawing/2014/main" id="{3FA1FB83-6885-2B91-9427-20D60D731526}"/>
              </a:ext>
            </a:extLst>
          </p:cNvPr>
          <p:cNvSpPr>
            <a:spLocks noGrp="1"/>
          </p:cNvSpPr>
          <p:nvPr>
            <p:ph idx="1"/>
          </p:nvPr>
        </p:nvSpPr>
        <p:spPr>
          <a:xfrm>
            <a:off x="166117" y="1328133"/>
            <a:ext cx="11690588" cy="4730905"/>
          </a:xfrm>
        </p:spPr>
        <p:txBody>
          <a:bodyPr vert="horz" lIns="0" tIns="0" rIns="0" bIns="0" rtlCol="0" anchor="t">
            <a:noAutofit/>
          </a:bodyPr>
          <a:lstStyle/>
          <a:p>
            <a:pPr marL="342900" indent="-342900"/>
            <a:r>
              <a:rPr lang="en-US">
                <a:latin typeface="Trebuchet MS"/>
              </a:rPr>
              <a:t>Should we only be reporting staff that we have not yet reported in a previous collection or each year do we report ALL staff who should hold the designation?</a:t>
            </a:r>
          </a:p>
          <a:p>
            <a:pPr marL="800100" lvl="1" indent="-342900">
              <a:buFont typeface="Courier New" panose="020B0604020202020204" pitchFamily="34" charset="0"/>
              <a:buChar char="o"/>
            </a:pPr>
            <a:endParaRPr lang="en-US">
              <a:latin typeface="Trebuchet MS"/>
              <a:ea typeface="Microsoft Sans Serif"/>
              <a:cs typeface="Microsoft Sans Serif"/>
            </a:endParaRPr>
          </a:p>
          <a:p>
            <a:pPr marL="800100" lvl="1" indent="-342900">
              <a:buFont typeface="Courier New" panose="020B0604020202020204" pitchFamily="34" charset="0"/>
              <a:buChar char="o"/>
            </a:pPr>
            <a:r>
              <a:rPr lang="en-US">
                <a:latin typeface="Trebuchet MS"/>
                <a:ea typeface="Microsoft Sans Serif"/>
                <a:cs typeface="Microsoft Sans Serif"/>
              </a:rPr>
              <a:t>If the educator has already been reported as completing the appropriate training, they do not need to be re-reported. The only exceptions to this are when:</a:t>
            </a:r>
            <a:endParaRPr lang="en-US"/>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a new hire (code 12). They would need to be reported again as completed (code 10). </a:t>
            </a:r>
          </a:p>
          <a:p>
            <a:pPr marL="1028700" lvl="2" indent="0">
              <a:buNone/>
            </a:pPr>
            <a:endParaRPr lang="en-US" sz="2000">
              <a:latin typeface="Trebuchet MS"/>
              <a:ea typeface="Microsoft Sans Serif"/>
              <a:cs typeface="Microsoft Sans Serif"/>
            </a:endParaRPr>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not having completed the training (in previous years: code 13). They would need to be reported again as completed (code 10). </a:t>
            </a:r>
            <a:endParaRPr lang="en-US" sz="2000">
              <a:ea typeface="Microsoft Sans Serif"/>
              <a:cs typeface="Microsoft Sans Serif"/>
            </a:endParaRPr>
          </a:p>
          <a:p>
            <a:pPr marL="1028700" lvl="2" indent="0">
              <a:buNone/>
            </a:pPr>
            <a:endParaRPr lang="en-US" sz="2000">
              <a:latin typeface="Trebuchet MS"/>
              <a:ea typeface="Microsoft Sans Serif"/>
              <a:cs typeface="Microsoft Sans Serif"/>
            </a:endParaRPr>
          </a:p>
          <a:p>
            <a:pPr marL="1257300" lvl="2">
              <a:buFont typeface="Wingdings" panose="020B0604020202020204" pitchFamily="34" charset="0"/>
              <a:buChar char="§"/>
            </a:pPr>
            <a:r>
              <a:rPr lang="en-US" sz="2000">
                <a:latin typeface="Trebuchet MS"/>
                <a:ea typeface="Microsoft Sans Serif"/>
                <a:cs typeface="Microsoft Sans Serif"/>
              </a:rPr>
              <a:t>The educator was previously reported as completed the teacher training, but now has also completed the administrator training. </a:t>
            </a:r>
            <a:endParaRPr lang="en-US" sz="2000">
              <a:ea typeface="Microsoft Sans Serif"/>
              <a:cs typeface="Microsoft Sans Serif"/>
            </a:endParaRPr>
          </a:p>
          <a:p>
            <a:pPr marL="1028700" lvl="2" indent="0">
              <a:buNone/>
            </a:pPr>
            <a:endParaRPr lang="en-US" sz="2000">
              <a:latin typeface="Trebuchet MS"/>
              <a:ea typeface="Microsoft Sans Serif"/>
              <a:cs typeface="Microsoft Sans Serif"/>
            </a:endParaRPr>
          </a:p>
          <a:p>
            <a:endParaRPr lang="en-US"/>
          </a:p>
        </p:txBody>
      </p:sp>
      <p:sp>
        <p:nvSpPr>
          <p:cNvPr id="4" name="Slide Number Placeholder 3">
            <a:extLst>
              <a:ext uri="{FF2B5EF4-FFF2-40B4-BE49-F238E27FC236}">
                <a16:creationId xmlns:a16="http://schemas.microsoft.com/office/drawing/2014/main" id="{5CEA8578-2F04-BE5C-5883-963099B8ACC3}"/>
              </a:ext>
            </a:extLst>
          </p:cNvPr>
          <p:cNvSpPr>
            <a:spLocks noGrp="1"/>
          </p:cNvSpPr>
          <p:nvPr>
            <p:ph type="sldNum" sz="quarter" idx="12"/>
          </p:nvPr>
        </p:nvSpPr>
        <p:spPr/>
        <p:txBody>
          <a:bodyPr/>
          <a:lstStyle/>
          <a:p>
            <a:fld id="{C479D5F6-EDCB-402A-AC08-4943A1820E8F}" type="slidenum">
              <a:rPr lang="en-US" smtClean="0"/>
              <a:pPr/>
              <a:t>43</a:t>
            </a:fld>
            <a:endParaRPr lang="en-US"/>
          </a:p>
        </p:txBody>
      </p:sp>
      <p:sp>
        <p:nvSpPr>
          <p:cNvPr id="5" name="Content Placeholder 4">
            <a:extLst>
              <a:ext uri="{FF2B5EF4-FFF2-40B4-BE49-F238E27FC236}">
                <a16:creationId xmlns:a16="http://schemas.microsoft.com/office/drawing/2014/main" id="{4DD8B9CA-80D3-C813-16A4-392E5AEDD77F}"/>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63A99FB0-4A81-6583-B88D-98704AAD967F}"/>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16174991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72B04-0B65-EA34-305E-87A8A35F3B5D}"/>
              </a:ext>
            </a:extLst>
          </p:cNvPr>
          <p:cNvSpPr>
            <a:spLocks noGrp="1"/>
          </p:cNvSpPr>
          <p:nvPr>
            <p:ph type="title"/>
          </p:nvPr>
        </p:nvSpPr>
        <p:spPr>
          <a:xfrm>
            <a:off x="443565" y="205176"/>
            <a:ext cx="9148110" cy="898524"/>
          </a:xfrm>
        </p:spPr>
        <p:txBody>
          <a:bodyPr>
            <a:normAutofit/>
          </a:bodyPr>
          <a:lstStyle/>
          <a:p>
            <a:r>
              <a:rPr lang="en-US">
                <a:latin typeface="Museo Slab 500"/>
              </a:rPr>
              <a:t>READ Training:</a:t>
            </a:r>
            <a:br>
              <a:rPr lang="en-US">
                <a:latin typeface="Museo Slab 500"/>
              </a:rPr>
            </a:br>
            <a:r>
              <a:rPr lang="en-US">
                <a:latin typeface="Museo Slab 500"/>
              </a:rPr>
              <a:t>Manual Review Process – Background and Purpose</a:t>
            </a:r>
            <a:endParaRPr lang="en-US"/>
          </a:p>
        </p:txBody>
      </p:sp>
      <p:sp>
        <p:nvSpPr>
          <p:cNvPr id="3" name="Content Placeholder 2">
            <a:extLst>
              <a:ext uri="{FF2B5EF4-FFF2-40B4-BE49-F238E27FC236}">
                <a16:creationId xmlns:a16="http://schemas.microsoft.com/office/drawing/2014/main" id="{9725E0D1-3A9F-8BC9-29F5-E8CBBBDD3E70}"/>
              </a:ext>
            </a:extLst>
          </p:cNvPr>
          <p:cNvSpPr>
            <a:spLocks noGrp="1"/>
          </p:cNvSpPr>
          <p:nvPr>
            <p:ph idx="1"/>
          </p:nvPr>
        </p:nvSpPr>
        <p:spPr>
          <a:xfrm>
            <a:off x="330438" y="1421035"/>
            <a:ext cx="11611572" cy="4920211"/>
          </a:xfrm>
        </p:spPr>
        <p:txBody>
          <a:bodyPr vert="horz" lIns="0" tIns="0" rIns="0" bIns="0" rtlCol="0" anchor="t">
            <a:normAutofit fontScale="77500" lnSpcReduction="20000"/>
          </a:bodyPr>
          <a:lstStyle/>
          <a:p>
            <a:pPr marL="0" indent="0">
              <a:buNone/>
            </a:pPr>
            <a:r>
              <a:rPr lang="en-US">
                <a:latin typeface="Trebuchet MS"/>
                <a:ea typeface="Roboto"/>
                <a:cs typeface="Roboto"/>
              </a:rPr>
              <a:t>It is important to understand that not all staff who have completed the training will be able to add their respective designations using COOL, as there are limitations based on licenses. These circumstances are detailed below:</a:t>
            </a:r>
            <a:endParaRPr lang="en-US">
              <a:latin typeface="Trebuchet MS"/>
            </a:endParaRPr>
          </a:p>
          <a:p>
            <a:r>
              <a:rPr lang="en-US">
                <a:latin typeface="Trebuchet MS"/>
                <a:ea typeface="Roboto"/>
                <a:cs typeface="Roboto"/>
              </a:rPr>
              <a:t>Unlicensed teachers, as they cannot have a COOL account; and</a:t>
            </a:r>
            <a:endParaRPr lang="en-US">
              <a:ea typeface="Roboto"/>
              <a:cs typeface="Roboto"/>
            </a:endParaRPr>
          </a:p>
          <a:p>
            <a:r>
              <a:rPr lang="en-US">
                <a:latin typeface="Trebuchet MS"/>
                <a:ea typeface="Roboto"/>
                <a:cs typeface="Roboto"/>
              </a:rPr>
              <a:t>The READ Administrator Training is tied to a specific type of license in COOL. Only individuals who hold the following active, specific licenses are able to add the READ Admin Designation in COOL:</a:t>
            </a:r>
            <a:endParaRPr lang="en-US">
              <a:ea typeface="Roboto"/>
              <a:cs typeface="Roboto"/>
            </a:endParaRPr>
          </a:p>
          <a:p>
            <a:pPr lvl="1">
              <a:buFont typeface="Courier New" panose="020B0604020202020204" pitchFamily="34" charset="0"/>
              <a:buChar char="o"/>
            </a:pPr>
            <a:r>
              <a:rPr lang="en-US">
                <a:latin typeface="Trebuchet MS"/>
                <a:ea typeface="Roboto"/>
                <a:cs typeface="Roboto"/>
              </a:rPr>
              <a:t>Principal or Administrator license </a:t>
            </a:r>
            <a:endParaRPr lang="en-US">
              <a:ea typeface="Roboto"/>
              <a:cs typeface="Roboto"/>
            </a:endParaRPr>
          </a:p>
          <a:p>
            <a:pPr lvl="1">
              <a:buFont typeface="Courier New" panose="020B0604020202020204" pitchFamily="34" charset="0"/>
              <a:buChar char="o"/>
            </a:pPr>
            <a:r>
              <a:rPr lang="en-US">
                <a:latin typeface="Trebuchet MS"/>
                <a:ea typeface="Roboto"/>
                <a:cs typeface="Roboto"/>
              </a:rPr>
              <a:t>Principal Authorization  </a:t>
            </a:r>
            <a:endParaRPr lang="en-US">
              <a:ea typeface="Roboto"/>
              <a:cs typeface="Roboto"/>
            </a:endParaRPr>
          </a:p>
          <a:p>
            <a:pPr lvl="1">
              <a:buFont typeface="Courier New" panose="020B0604020202020204" pitchFamily="34" charset="0"/>
              <a:buChar char="o"/>
            </a:pPr>
            <a:r>
              <a:rPr lang="en-US">
                <a:latin typeface="Trebuchet MS"/>
                <a:ea typeface="Roboto"/>
                <a:cs typeface="Roboto"/>
              </a:rPr>
              <a:t>Emergency Authorization with either a Principal or Administrator Endorsement</a:t>
            </a:r>
            <a:endParaRPr lang="en-US">
              <a:ea typeface="Roboto"/>
              <a:cs typeface="Roboto"/>
            </a:endParaRPr>
          </a:p>
          <a:p>
            <a:pPr lvl="1">
              <a:buFont typeface="Courier New" panose="020B0604020202020204" pitchFamily="34" charset="0"/>
              <a:buChar char="o"/>
            </a:pPr>
            <a:r>
              <a:rPr lang="en-US">
                <a:latin typeface="Trebuchet MS"/>
                <a:ea typeface="Roboto"/>
                <a:cs typeface="Roboto"/>
              </a:rPr>
              <a:t>Interim Authorization with either Principal or Administrator Endorsement</a:t>
            </a:r>
            <a:endParaRPr lang="en-US"/>
          </a:p>
          <a:p>
            <a:pPr marL="0" indent="0">
              <a:buNone/>
            </a:pPr>
            <a:endParaRPr lang="en-US">
              <a:latin typeface="Trebuchet MS"/>
              <a:ea typeface="Roboto"/>
              <a:cs typeface="Roboto"/>
            </a:endParaRPr>
          </a:p>
          <a:p>
            <a:pPr marL="0" indent="0">
              <a:buNone/>
            </a:pPr>
            <a:r>
              <a:rPr lang="en-US">
                <a:latin typeface="Trebuchet MS"/>
                <a:ea typeface="Roboto"/>
                <a:cs typeface="Roboto"/>
              </a:rPr>
              <a:t>However, districts may have required individuals to complete the READ Admin/Principal Training who fall outside of the above license perimeters. These individuals should still be reported on the READ Training Export Report and districts should then initiate a Manual Review Request so they can receive credit for completing the training.</a:t>
            </a:r>
            <a:endParaRPr lang="en-US">
              <a:ea typeface="Roboto"/>
              <a:cs typeface="Roboto"/>
            </a:endParaRPr>
          </a:p>
          <a:p>
            <a:pPr marL="0" indent="0">
              <a:buNone/>
            </a:pPr>
            <a:endParaRPr lang="en-US">
              <a:latin typeface="Trebuchet MS"/>
              <a:ea typeface="Roboto"/>
              <a:cs typeface="Roboto"/>
            </a:endParaRPr>
          </a:p>
          <a:p>
            <a:pPr marL="0" indent="0">
              <a:buNone/>
            </a:pPr>
            <a:r>
              <a:rPr lang="en-US">
                <a:latin typeface="Trebuchet MS"/>
                <a:ea typeface="Roboto"/>
                <a:cs typeface="Roboto"/>
              </a:rPr>
              <a:t>The Manual Review Request Process was developed to overcome these barriers, and it is reserved only for circumstances in which the district must submit evidence of completion (EOC) on behalf of their staff when COOL cannot be used.</a:t>
            </a:r>
            <a:endParaRPr lang="en-US"/>
          </a:p>
          <a:p>
            <a:endParaRPr lang="en-US"/>
          </a:p>
        </p:txBody>
      </p:sp>
      <p:sp>
        <p:nvSpPr>
          <p:cNvPr id="4" name="Slide Number Placeholder 3">
            <a:extLst>
              <a:ext uri="{FF2B5EF4-FFF2-40B4-BE49-F238E27FC236}">
                <a16:creationId xmlns:a16="http://schemas.microsoft.com/office/drawing/2014/main" id="{188E6E8F-B29D-3555-5256-4BD51B48799F}"/>
              </a:ext>
            </a:extLst>
          </p:cNvPr>
          <p:cNvSpPr>
            <a:spLocks noGrp="1"/>
          </p:cNvSpPr>
          <p:nvPr>
            <p:ph type="sldNum" sz="quarter" idx="12"/>
          </p:nvPr>
        </p:nvSpPr>
        <p:spPr/>
        <p:txBody>
          <a:bodyPr/>
          <a:lstStyle/>
          <a:p>
            <a:fld id="{C479D5F6-EDCB-402A-AC08-4943A1820E8F}" type="slidenum">
              <a:rPr lang="en-US" smtClean="0"/>
              <a:pPr/>
              <a:t>44</a:t>
            </a:fld>
            <a:endParaRPr lang="en-US"/>
          </a:p>
        </p:txBody>
      </p:sp>
      <p:sp>
        <p:nvSpPr>
          <p:cNvPr id="5" name="Content Placeholder 4">
            <a:extLst>
              <a:ext uri="{FF2B5EF4-FFF2-40B4-BE49-F238E27FC236}">
                <a16:creationId xmlns:a16="http://schemas.microsoft.com/office/drawing/2014/main" id="{D400585C-E45D-BA90-FCE3-90B0F38D046A}"/>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4304B6AE-4B18-B2DD-5153-E43FABCBF1B4}"/>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4277574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39BEF-99A8-F88D-1E36-898A5047ADE6}"/>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Manual Review - Process</a:t>
            </a:r>
            <a:endParaRPr lang="en-US"/>
          </a:p>
        </p:txBody>
      </p:sp>
      <p:sp>
        <p:nvSpPr>
          <p:cNvPr id="4" name="Slide Number Placeholder 3">
            <a:extLst>
              <a:ext uri="{FF2B5EF4-FFF2-40B4-BE49-F238E27FC236}">
                <a16:creationId xmlns:a16="http://schemas.microsoft.com/office/drawing/2014/main" id="{C031342C-D2AA-CFB0-1ACE-0C8E54660CCF}"/>
              </a:ext>
            </a:extLst>
          </p:cNvPr>
          <p:cNvSpPr>
            <a:spLocks noGrp="1"/>
          </p:cNvSpPr>
          <p:nvPr>
            <p:ph type="sldNum" sz="quarter" idx="12"/>
          </p:nvPr>
        </p:nvSpPr>
        <p:spPr/>
        <p:txBody>
          <a:bodyPr/>
          <a:lstStyle/>
          <a:p>
            <a:fld id="{C479D5F6-EDCB-402A-AC08-4943A1820E8F}" type="slidenum">
              <a:rPr lang="en-US" smtClean="0"/>
              <a:pPr/>
              <a:t>45</a:t>
            </a:fld>
            <a:endParaRPr lang="en-US"/>
          </a:p>
        </p:txBody>
      </p:sp>
      <p:sp>
        <p:nvSpPr>
          <p:cNvPr id="5" name="Content Placeholder 4">
            <a:extLst>
              <a:ext uri="{FF2B5EF4-FFF2-40B4-BE49-F238E27FC236}">
                <a16:creationId xmlns:a16="http://schemas.microsoft.com/office/drawing/2014/main" id="{A3A54517-553D-FCBD-7E9C-8A457547F8B1}"/>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C746FDC7-4C78-A958-8A1D-86019C48DFB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
        <p:nvSpPr>
          <p:cNvPr id="8" name="Content Placeholder 7">
            <a:extLst>
              <a:ext uri="{FF2B5EF4-FFF2-40B4-BE49-F238E27FC236}">
                <a16:creationId xmlns:a16="http://schemas.microsoft.com/office/drawing/2014/main" id="{249106E6-DD63-6AF1-0973-0898A174C81F}"/>
              </a:ext>
            </a:extLst>
          </p:cNvPr>
          <p:cNvSpPr>
            <a:spLocks noGrp="1"/>
          </p:cNvSpPr>
          <p:nvPr>
            <p:ph idx="1"/>
          </p:nvPr>
        </p:nvSpPr>
        <p:spPr>
          <a:xfrm>
            <a:off x="334736" y="1513659"/>
            <a:ext cx="11454492" cy="4392159"/>
          </a:xfrm>
        </p:spPr>
        <p:txBody>
          <a:bodyPr vert="horz" lIns="0" tIns="0" rIns="0" bIns="0" rtlCol="0" anchor="t">
            <a:normAutofit fontScale="70000" lnSpcReduction="20000"/>
          </a:bodyPr>
          <a:lstStyle/>
          <a:p>
            <a:pPr marL="0" indent="0">
              <a:buNone/>
            </a:pPr>
            <a:r>
              <a:rPr lang="en-US" u="sng">
                <a:latin typeface="Trebuchet MS"/>
              </a:rPr>
              <a:t>Steps:</a:t>
            </a:r>
            <a:r>
              <a:rPr lang="en-US">
                <a:latin typeface="Trebuchet MS"/>
              </a:rPr>
              <a:t> </a:t>
            </a:r>
            <a:endParaRPr lang="en-US"/>
          </a:p>
          <a:p>
            <a:pPr marL="0" indent="0">
              <a:buNone/>
            </a:pPr>
            <a:r>
              <a:rPr lang="en-US">
                <a:latin typeface="Trebuchet MS"/>
              </a:rPr>
              <a:t>1.Report all individuals on the READ Training Export Report, even those that may require a manual review.</a:t>
            </a:r>
          </a:p>
          <a:p>
            <a:pPr marL="0" indent="0">
              <a:buNone/>
            </a:pPr>
            <a:endParaRPr lang="en-US"/>
          </a:p>
          <a:p>
            <a:pPr marL="0" indent="0">
              <a:buNone/>
            </a:pPr>
            <a:r>
              <a:rPr lang="en-US"/>
              <a:t>2.Resolve all errors on your READ Training Export Report that are not related to the manual review process. Before initiating the Manual Review Request, you should ensure the only errors left are TR026 and TR035 errors that cannot be resolved by the individual adding their designation in COOL.</a:t>
            </a:r>
          </a:p>
          <a:p>
            <a:pPr marL="0" indent="0">
              <a:buNone/>
            </a:pPr>
            <a:endParaRPr lang="en-US"/>
          </a:p>
          <a:p>
            <a:pPr marL="0" indent="0">
              <a:buNone/>
            </a:pPr>
            <a:r>
              <a:rPr lang="en-US"/>
              <a:t>3.Send an email to READActData@cde.state.co.us with Manual Review Request – District Name and Code in the subject, i.e. Manual Review Request [District Name] [District Code]</a:t>
            </a:r>
          </a:p>
          <a:p>
            <a:pPr marL="0" indent="0">
              <a:buNone/>
            </a:pPr>
            <a:endParaRPr lang="en-US"/>
          </a:p>
          <a:p>
            <a:pPr marL="0" indent="0">
              <a:buNone/>
            </a:pPr>
            <a:r>
              <a:rPr lang="en-US">
                <a:latin typeface="Trebuchet MS"/>
              </a:rPr>
              <a:t>4.The CDE data team will first confirm all errors other than TR026 and TR035 errors related to COOL licensure conflicts have been resolved. The team will send a link for you to complete a Smartsheet Form in which you will need to add your Evidence of Completion (EOC) files for each error line on your READ Training file submission.</a:t>
            </a:r>
          </a:p>
          <a:p>
            <a:pPr marL="0" indent="0">
              <a:buNone/>
            </a:pPr>
            <a:endParaRPr lang="en-US"/>
          </a:p>
          <a:p>
            <a:pPr marL="0" indent="0">
              <a:buNone/>
            </a:pPr>
            <a:r>
              <a:rPr lang="en-US">
                <a:latin typeface="Trebuchet MS"/>
              </a:rPr>
              <a:t>5.Once the manual data review has been completed by CDE staff, you will receive a follow-up email that informs you that the EOC has been manually validated and to reupload your file. After you receive this email, you will need to submit and finalize your report in Data Pipeline.</a:t>
            </a:r>
          </a:p>
          <a:p>
            <a:endParaRPr lang="en-US"/>
          </a:p>
        </p:txBody>
      </p:sp>
    </p:spTree>
    <p:extLst>
      <p:ext uri="{BB962C8B-B14F-4D97-AF65-F5344CB8AC3E}">
        <p14:creationId xmlns:p14="http://schemas.microsoft.com/office/powerpoint/2010/main" val="5647470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D08D4C-8404-1163-1CF4-EDE042788E4F}"/>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Manual Review – Common Problems</a:t>
            </a:r>
            <a:endParaRPr lang="en-US"/>
          </a:p>
        </p:txBody>
      </p:sp>
      <p:sp>
        <p:nvSpPr>
          <p:cNvPr id="3" name="Content Placeholder 2">
            <a:extLst>
              <a:ext uri="{FF2B5EF4-FFF2-40B4-BE49-F238E27FC236}">
                <a16:creationId xmlns:a16="http://schemas.microsoft.com/office/drawing/2014/main" id="{633173E1-D33D-6C9B-E04A-094C9858C705}"/>
              </a:ext>
            </a:extLst>
          </p:cNvPr>
          <p:cNvSpPr>
            <a:spLocks noGrp="1"/>
          </p:cNvSpPr>
          <p:nvPr>
            <p:ph idx="1"/>
          </p:nvPr>
        </p:nvSpPr>
        <p:spPr>
          <a:xfrm>
            <a:off x="429986" y="1554480"/>
            <a:ext cx="10923814" cy="4351338"/>
          </a:xfrm>
        </p:spPr>
        <p:txBody>
          <a:bodyPr vert="horz" lIns="0" tIns="0" rIns="0" bIns="0" rtlCol="0" anchor="t">
            <a:normAutofit fontScale="92500" lnSpcReduction="20000"/>
          </a:bodyPr>
          <a:lstStyle/>
          <a:p>
            <a:pPr marL="0" indent="0">
              <a:buNone/>
            </a:pPr>
            <a:r>
              <a:rPr lang="en-US">
                <a:latin typeface="Trebuchet MS"/>
              </a:rPr>
              <a:t>Common Problems:</a:t>
            </a:r>
            <a:endParaRPr lang="en-US"/>
          </a:p>
          <a:p>
            <a:pPr marL="342900" indent="-342900"/>
            <a:r>
              <a:rPr lang="en-US">
                <a:latin typeface="Trebuchet MS"/>
              </a:rPr>
              <a:t>Identifying information on certificate does not match identifying information in Data Pipeline </a:t>
            </a:r>
          </a:p>
          <a:p>
            <a:pPr marL="800100" lvl="1">
              <a:buFont typeface="Courier New" panose="020B0604020202020204" pitchFamily="34" charset="0"/>
              <a:buChar char="o"/>
            </a:pPr>
            <a:r>
              <a:rPr lang="en-US">
                <a:latin typeface="Trebuchet MS"/>
              </a:rPr>
              <a:t>Solution: Please make sure that the correct names are used in the Data Pipeline file upload submission. If there is a name change, please notify us prior to manual review.</a:t>
            </a:r>
            <a:endParaRPr lang="en-US"/>
          </a:p>
          <a:p>
            <a:pPr marL="0" indent="0">
              <a:buNone/>
            </a:pPr>
            <a:endParaRPr lang="en-US">
              <a:latin typeface="Trebuchet MS"/>
            </a:endParaRPr>
          </a:p>
          <a:p>
            <a:pPr marL="342900" indent="-342900"/>
            <a:r>
              <a:rPr lang="en-US">
                <a:latin typeface="Trebuchet MS"/>
              </a:rPr>
              <a:t>Certificate does not match the training noted as completed in Data Pipeline (i.e., the administrator training will be marked as completed, but the certificate is for the teacher training)</a:t>
            </a:r>
          </a:p>
          <a:p>
            <a:pPr marL="800100" lvl="1">
              <a:buFont typeface="Courier New" panose="020B0604020202020204" pitchFamily="34" charset="0"/>
              <a:buChar char="o"/>
            </a:pPr>
            <a:r>
              <a:rPr lang="en-US">
                <a:latin typeface="Trebuchet MS"/>
              </a:rPr>
              <a:t>Solution: Please double-check your coding in your file submission.</a:t>
            </a:r>
            <a:endParaRPr lang="en-US" sz="2400"/>
          </a:p>
          <a:p>
            <a:pPr marL="0" indent="0">
              <a:buNone/>
            </a:pPr>
            <a:endParaRPr lang="en-US">
              <a:latin typeface="Trebuchet MS"/>
            </a:endParaRPr>
          </a:p>
          <a:p>
            <a:pPr marL="342900" indent="-342900"/>
            <a:r>
              <a:rPr lang="en-US">
                <a:latin typeface="Trebuchet MS"/>
              </a:rPr>
              <a:t>The evidence of completion (EOC) submitted is not an accepted or approved form of EOC.</a:t>
            </a:r>
          </a:p>
          <a:p>
            <a:pPr marL="800100" lvl="1">
              <a:buFont typeface="Courier New" panose="020B0604020202020204" pitchFamily="34" charset="0"/>
              <a:buChar char="o"/>
            </a:pPr>
            <a:r>
              <a:rPr lang="en-US">
                <a:latin typeface="Trebuchet MS"/>
              </a:rPr>
              <a:t>Solution: Please check the linked Google doc on the Smartsheet form that holds the approved forms of EOC for the different pathways </a:t>
            </a:r>
            <a:endParaRPr lang="en-US" sz="2400"/>
          </a:p>
          <a:p>
            <a:endParaRPr lang="en-US"/>
          </a:p>
        </p:txBody>
      </p:sp>
      <p:sp>
        <p:nvSpPr>
          <p:cNvPr id="4" name="Slide Number Placeholder 3">
            <a:extLst>
              <a:ext uri="{FF2B5EF4-FFF2-40B4-BE49-F238E27FC236}">
                <a16:creationId xmlns:a16="http://schemas.microsoft.com/office/drawing/2014/main" id="{DD11C343-C867-AB18-7A9E-762976A5347A}"/>
              </a:ext>
            </a:extLst>
          </p:cNvPr>
          <p:cNvSpPr>
            <a:spLocks noGrp="1"/>
          </p:cNvSpPr>
          <p:nvPr>
            <p:ph type="sldNum" sz="quarter" idx="12"/>
          </p:nvPr>
        </p:nvSpPr>
        <p:spPr/>
        <p:txBody>
          <a:bodyPr/>
          <a:lstStyle/>
          <a:p>
            <a:fld id="{C479D5F6-EDCB-402A-AC08-4943A1820E8F}" type="slidenum">
              <a:rPr lang="en-US" smtClean="0"/>
              <a:pPr/>
              <a:t>46</a:t>
            </a:fld>
            <a:endParaRPr lang="en-US"/>
          </a:p>
        </p:txBody>
      </p:sp>
      <p:sp>
        <p:nvSpPr>
          <p:cNvPr id="5" name="Content Placeholder 4">
            <a:extLst>
              <a:ext uri="{FF2B5EF4-FFF2-40B4-BE49-F238E27FC236}">
                <a16:creationId xmlns:a16="http://schemas.microsoft.com/office/drawing/2014/main" id="{DB460A2D-5BC6-FA9D-B1E7-9C4DD25B9C34}"/>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9E5EAB72-A903-8648-C5FF-43E89BE87A6C}"/>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8758544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6B5F02-0675-A039-4A00-288644D56BBB}"/>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Next Steps</a:t>
            </a:r>
            <a:endParaRPr lang="en-US"/>
          </a:p>
        </p:txBody>
      </p:sp>
      <p:sp>
        <p:nvSpPr>
          <p:cNvPr id="3" name="Content Placeholder 2">
            <a:extLst>
              <a:ext uri="{FF2B5EF4-FFF2-40B4-BE49-F238E27FC236}">
                <a16:creationId xmlns:a16="http://schemas.microsoft.com/office/drawing/2014/main" id="{2CCC06CF-0BA4-FA3A-CB07-8C1CA9663DE9}"/>
              </a:ext>
            </a:extLst>
          </p:cNvPr>
          <p:cNvSpPr>
            <a:spLocks noGrp="1"/>
          </p:cNvSpPr>
          <p:nvPr>
            <p:ph idx="1"/>
          </p:nvPr>
        </p:nvSpPr>
        <p:spPr>
          <a:xfrm>
            <a:off x="397042" y="1487638"/>
            <a:ext cx="11625179" cy="4565232"/>
          </a:xfrm>
        </p:spPr>
        <p:txBody>
          <a:bodyPr vert="horz" lIns="0" tIns="0" rIns="0" bIns="0" rtlCol="0" anchor="t">
            <a:normAutofit/>
          </a:bodyPr>
          <a:lstStyle/>
          <a:p>
            <a:pPr marL="0" indent="0">
              <a:buNone/>
            </a:pPr>
            <a:r>
              <a:rPr lang="en-US" u="sng">
                <a:latin typeface="Trebuchet MS"/>
              </a:rPr>
              <a:t>Reminders: </a:t>
            </a:r>
            <a:endParaRPr lang="en-US"/>
          </a:p>
          <a:p>
            <a:r>
              <a:rPr lang="en-US">
                <a:latin typeface="Trebuchet MS"/>
              </a:rPr>
              <a:t>Please advise your educators to submit their documentation to COOL. The only exceptions to this are unlicensed teachers and individuals who took the administrator training but do not hold one of the four following licenses:</a:t>
            </a:r>
          </a:p>
          <a:p>
            <a:pPr lvl="1">
              <a:buFont typeface="Courier New" panose="020B0604020202020204" pitchFamily="34" charset="0"/>
              <a:buChar char="o"/>
            </a:pPr>
            <a:r>
              <a:rPr lang="en-US">
                <a:latin typeface="Trebuchet MS"/>
              </a:rPr>
              <a:t>Principal or Administrator license </a:t>
            </a:r>
          </a:p>
          <a:p>
            <a:pPr lvl="1">
              <a:buFont typeface="Courier New" panose="020B0604020202020204" pitchFamily="34" charset="0"/>
              <a:buChar char="o"/>
            </a:pPr>
            <a:r>
              <a:rPr lang="en-US">
                <a:latin typeface="Trebuchet MS"/>
              </a:rPr>
              <a:t>Principal Authorization  </a:t>
            </a:r>
            <a:endParaRPr lang="en-US"/>
          </a:p>
          <a:p>
            <a:pPr lvl="1">
              <a:buFont typeface="Courier New" panose="020B0604020202020204" pitchFamily="34" charset="0"/>
              <a:buChar char="o"/>
            </a:pPr>
            <a:r>
              <a:rPr lang="en-US">
                <a:latin typeface="Trebuchet MS"/>
              </a:rPr>
              <a:t>Emergency Authorization with either a Principal or Administrator Endorsement</a:t>
            </a:r>
            <a:endParaRPr lang="en-US"/>
          </a:p>
          <a:p>
            <a:pPr lvl="1">
              <a:buFont typeface="Courier New" panose="020B0604020202020204" pitchFamily="34" charset="0"/>
              <a:buChar char="o"/>
            </a:pPr>
            <a:r>
              <a:rPr lang="en-US">
                <a:latin typeface="Trebuchet MS"/>
              </a:rPr>
              <a:t>Interim Authorization with either Principal or Administrator Endorsement</a:t>
            </a:r>
            <a:endParaRPr lang="en-US"/>
          </a:p>
          <a:p>
            <a:pPr marL="457200" lvl="1" indent="0">
              <a:buNone/>
            </a:pPr>
            <a:endParaRPr lang="en-US">
              <a:latin typeface="Trebuchet MS"/>
            </a:endParaRPr>
          </a:p>
          <a:p>
            <a:r>
              <a:rPr lang="en-US">
                <a:latin typeface="Trebuchet MS"/>
              </a:rPr>
              <a:t>Please complete a preliminary upload by Tuesday, 8/19. This helps me understand who is aware of the collection, is receiving my emails, and who also might need extra support and/or outreach.</a:t>
            </a:r>
          </a:p>
        </p:txBody>
      </p:sp>
      <p:sp>
        <p:nvSpPr>
          <p:cNvPr id="4" name="Slide Number Placeholder 3">
            <a:extLst>
              <a:ext uri="{FF2B5EF4-FFF2-40B4-BE49-F238E27FC236}">
                <a16:creationId xmlns:a16="http://schemas.microsoft.com/office/drawing/2014/main" id="{4462CF18-A11B-9BF2-0E87-0CC7085253D1}"/>
              </a:ext>
            </a:extLst>
          </p:cNvPr>
          <p:cNvSpPr>
            <a:spLocks noGrp="1"/>
          </p:cNvSpPr>
          <p:nvPr>
            <p:ph type="sldNum" sz="quarter" idx="12"/>
          </p:nvPr>
        </p:nvSpPr>
        <p:spPr/>
        <p:txBody>
          <a:bodyPr/>
          <a:lstStyle/>
          <a:p>
            <a:fld id="{C479D5F6-EDCB-402A-AC08-4943A1820E8F}" type="slidenum">
              <a:rPr lang="en-US" smtClean="0"/>
              <a:pPr/>
              <a:t>47</a:t>
            </a:fld>
            <a:endParaRPr lang="en-US"/>
          </a:p>
        </p:txBody>
      </p:sp>
      <p:sp>
        <p:nvSpPr>
          <p:cNvPr id="5" name="Content Placeholder 4">
            <a:extLst>
              <a:ext uri="{FF2B5EF4-FFF2-40B4-BE49-F238E27FC236}">
                <a16:creationId xmlns:a16="http://schemas.microsoft.com/office/drawing/2014/main" id="{9C73C1FF-0392-8683-E552-083F59811EC9}"/>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E49BEB67-D9FB-636C-7BDB-D23EEB6C430B}"/>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36830066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8EA3F-A828-B0E7-27CC-72BD9A9D8033}"/>
              </a:ext>
            </a:extLst>
          </p:cNvPr>
          <p:cNvSpPr>
            <a:spLocks noGrp="1"/>
          </p:cNvSpPr>
          <p:nvPr>
            <p:ph type="title"/>
          </p:nvPr>
        </p:nvSpPr>
        <p:spPr/>
        <p:txBody>
          <a:bodyPr/>
          <a:lstStyle/>
          <a:p>
            <a:r>
              <a:rPr lang="en-US">
                <a:latin typeface="Museo Slab 500"/>
              </a:rPr>
              <a:t>READ Training:</a:t>
            </a:r>
            <a:br>
              <a:rPr lang="en-US">
                <a:latin typeface="Museo Slab 500"/>
              </a:rPr>
            </a:br>
            <a:r>
              <a:rPr lang="en-US">
                <a:latin typeface="Museo Slab 500"/>
              </a:rPr>
              <a:t>Upcoming Topics</a:t>
            </a:r>
            <a:endParaRPr lang="en-US"/>
          </a:p>
        </p:txBody>
      </p:sp>
      <p:sp>
        <p:nvSpPr>
          <p:cNvPr id="3" name="Content Placeholder 2">
            <a:extLst>
              <a:ext uri="{FF2B5EF4-FFF2-40B4-BE49-F238E27FC236}">
                <a16:creationId xmlns:a16="http://schemas.microsoft.com/office/drawing/2014/main" id="{16D64E37-C568-0E16-94E2-F6A88BB52F9B}"/>
              </a:ext>
            </a:extLst>
          </p:cNvPr>
          <p:cNvSpPr>
            <a:spLocks noGrp="1"/>
          </p:cNvSpPr>
          <p:nvPr>
            <p:ph idx="1"/>
          </p:nvPr>
        </p:nvSpPr>
        <p:spPr/>
        <p:txBody>
          <a:bodyPr vert="horz" lIns="0" tIns="0" rIns="0" bIns="0" rtlCol="0" anchor="t">
            <a:normAutofit/>
          </a:bodyPr>
          <a:lstStyle/>
          <a:p>
            <a:pPr marL="0" indent="0">
              <a:buNone/>
            </a:pPr>
            <a:r>
              <a:rPr lang="en-US">
                <a:latin typeface="Trebuchet MS"/>
              </a:rPr>
              <a:t>Topics that will be covered during Data Pipeline Town Hall:</a:t>
            </a:r>
          </a:p>
          <a:p>
            <a:endParaRPr lang="en-US">
              <a:latin typeface="Trebuchet MS"/>
            </a:endParaRPr>
          </a:p>
          <a:p>
            <a:r>
              <a:rPr lang="en-US" strike="sngStrike">
                <a:latin typeface="Trebuchet MS"/>
              </a:rPr>
              <a:t>August 7: 25-26 Changes and Background</a:t>
            </a:r>
            <a:r>
              <a:rPr lang="en-US">
                <a:latin typeface="Trebuchet MS"/>
              </a:rPr>
              <a:t> </a:t>
            </a:r>
            <a:endParaRPr lang="en-US"/>
          </a:p>
          <a:p>
            <a:r>
              <a:rPr lang="en-US">
                <a:latin typeface="Trebuchet MS"/>
              </a:rPr>
              <a:t>August 14: Manual Review Process</a:t>
            </a:r>
            <a:endParaRPr lang="en-US"/>
          </a:p>
          <a:p>
            <a:r>
              <a:rPr lang="en-US">
                <a:latin typeface="Trebuchet MS"/>
              </a:rPr>
              <a:t>August 21: No Report of Training Screen</a:t>
            </a:r>
          </a:p>
          <a:p>
            <a:r>
              <a:rPr lang="en-US">
                <a:latin typeface="Trebuchet MS"/>
              </a:rPr>
              <a:t>August 28: Any last reminders before collection close</a:t>
            </a:r>
          </a:p>
        </p:txBody>
      </p:sp>
      <p:sp>
        <p:nvSpPr>
          <p:cNvPr id="4" name="Slide Number Placeholder 3">
            <a:extLst>
              <a:ext uri="{FF2B5EF4-FFF2-40B4-BE49-F238E27FC236}">
                <a16:creationId xmlns:a16="http://schemas.microsoft.com/office/drawing/2014/main" id="{99947EEB-5B65-257F-28DA-F93F20C25C7D}"/>
              </a:ext>
            </a:extLst>
          </p:cNvPr>
          <p:cNvSpPr>
            <a:spLocks noGrp="1"/>
          </p:cNvSpPr>
          <p:nvPr>
            <p:ph type="sldNum" sz="quarter" idx="12"/>
          </p:nvPr>
        </p:nvSpPr>
        <p:spPr/>
        <p:txBody>
          <a:bodyPr/>
          <a:lstStyle/>
          <a:p>
            <a:fld id="{C479D5F6-EDCB-402A-AC08-4943A1820E8F}" type="slidenum">
              <a:rPr lang="en-US" smtClean="0"/>
              <a:pPr/>
              <a:t>48</a:t>
            </a:fld>
            <a:endParaRPr lang="en-US"/>
          </a:p>
        </p:txBody>
      </p:sp>
      <p:sp>
        <p:nvSpPr>
          <p:cNvPr id="5" name="Content Placeholder 4">
            <a:extLst>
              <a:ext uri="{FF2B5EF4-FFF2-40B4-BE49-F238E27FC236}">
                <a16:creationId xmlns:a16="http://schemas.microsoft.com/office/drawing/2014/main" id="{D1955E2D-1D0A-695D-451B-53315D4AA6C3}"/>
              </a:ext>
            </a:extLst>
          </p:cNvPr>
          <p:cNvSpPr>
            <a:spLocks noGrp="1"/>
          </p:cNvSpPr>
          <p:nvPr>
            <p:ph sz="quarter" idx="13"/>
          </p:nvPr>
        </p:nvSpPr>
        <p:spPr/>
        <p:txBody>
          <a:bodyPr vert="horz" lIns="91440" tIns="45720" rIns="91440" bIns="45720" rtlCol="0" anchor="t">
            <a:normAutofit/>
          </a:bodyPr>
          <a:lstStyle/>
          <a:p>
            <a:r>
              <a:rPr lang="en-US">
                <a:latin typeface="Trebuchet MS"/>
              </a:rPr>
              <a:t>READ Training</a:t>
            </a:r>
            <a:endParaRPr lang="en-US"/>
          </a:p>
        </p:txBody>
      </p:sp>
      <p:sp>
        <p:nvSpPr>
          <p:cNvPr id="6" name="Content Placeholder 5">
            <a:extLst>
              <a:ext uri="{FF2B5EF4-FFF2-40B4-BE49-F238E27FC236}">
                <a16:creationId xmlns:a16="http://schemas.microsoft.com/office/drawing/2014/main" id="{B200F7A6-2EB3-F30E-CDB2-8B980DCFDD67}"/>
              </a:ext>
            </a:extLst>
          </p:cNvPr>
          <p:cNvSpPr>
            <a:spLocks noGrp="1"/>
          </p:cNvSpPr>
          <p:nvPr>
            <p:ph sz="quarter" idx="14"/>
          </p:nvPr>
        </p:nvSpPr>
        <p:spPr/>
        <p:txBody>
          <a:bodyPr vert="horz" lIns="91440" tIns="45720" rIns="91440" bIns="45720" rtlCol="0" anchor="t">
            <a:normAutofit/>
          </a:bodyPr>
          <a:lstStyle/>
          <a:p>
            <a:r>
              <a:rPr lang="en-US">
                <a:latin typeface="Trebuchet MS"/>
              </a:rPr>
              <a:t>READActData@cde.state.co.us</a:t>
            </a:r>
            <a:endParaRPr lang="en-US"/>
          </a:p>
        </p:txBody>
      </p:sp>
    </p:spTree>
    <p:extLst>
      <p:ext uri="{BB962C8B-B14F-4D97-AF65-F5344CB8AC3E}">
        <p14:creationId xmlns:p14="http://schemas.microsoft.com/office/powerpoint/2010/main" val="22928089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1CF656-6CA3-C4FC-E7CD-5C3F24512AB9}"/>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437BFB7D-F53A-0580-A545-6C13308126DE}"/>
              </a:ext>
            </a:extLst>
          </p:cNvPr>
          <p:cNvSpPr>
            <a:spLocks noGrp="1"/>
          </p:cNvSpPr>
          <p:nvPr>
            <p:ph type="title"/>
          </p:nvPr>
        </p:nvSpPr>
        <p:spPr>
          <a:xfrm>
            <a:off x="155448" y="237745"/>
            <a:ext cx="5303520" cy="1197864"/>
          </a:xfrm>
        </p:spPr>
        <p:txBody>
          <a:bodyPr/>
          <a:lstStyle/>
          <a:p>
            <a:r>
              <a:rPr lang="en-US">
                <a:latin typeface="Museo Slab 500"/>
              </a:rPr>
              <a:t>Questions &amp; Resources:</a:t>
            </a:r>
            <a:br>
              <a:rPr lang="en-US"/>
            </a:br>
            <a:r>
              <a:rPr lang="en-US">
                <a:latin typeface="Museo Slab 500"/>
              </a:rPr>
              <a:t>READ Data Collections</a:t>
            </a:r>
            <a:endParaRPr lang="en-US"/>
          </a:p>
        </p:txBody>
      </p:sp>
      <p:sp>
        <p:nvSpPr>
          <p:cNvPr id="6" name="Content Placeholder 5">
            <a:extLst>
              <a:ext uri="{FF2B5EF4-FFF2-40B4-BE49-F238E27FC236}">
                <a16:creationId xmlns:a16="http://schemas.microsoft.com/office/drawing/2014/main" id="{5867A895-909D-3C11-C204-57FBFD30AE52}"/>
              </a:ext>
            </a:extLst>
          </p:cNvPr>
          <p:cNvSpPr>
            <a:spLocks noGrp="1"/>
          </p:cNvSpPr>
          <p:nvPr>
            <p:ph sz="quarter" idx="13"/>
          </p:nvPr>
        </p:nvSpPr>
        <p:spPr>
          <a:xfrm>
            <a:off x="1509623" y="1574275"/>
            <a:ext cx="9170946" cy="3685881"/>
          </a:xfrm>
        </p:spPr>
        <p:txBody>
          <a:bodyPr>
            <a:normAutofit/>
          </a:bodyPr>
          <a:lstStyle/>
          <a:p>
            <a:r>
              <a:rPr lang="en-US"/>
              <a:t>Tara Rhodes</a:t>
            </a:r>
          </a:p>
          <a:p>
            <a:r>
              <a:rPr lang="en-US"/>
              <a:t>Phone: 720.601.4125</a:t>
            </a:r>
          </a:p>
          <a:p>
            <a:r>
              <a:rPr lang="en-US">
                <a:hlinkClick r:id="rId2"/>
              </a:rPr>
              <a:t>READActData@cde.state.co.us</a:t>
            </a:r>
          </a:p>
          <a:p>
            <a:r>
              <a:rPr lang="en-US">
                <a:hlinkClick r:id="rId3"/>
              </a:rPr>
              <a:t>READ Data Collections Link</a:t>
            </a:r>
          </a:p>
          <a:p>
            <a:r>
              <a:rPr lang="en-US">
                <a:hlinkClick r:id="rId4"/>
              </a:rPr>
              <a:t>READ Training Data Collection Website</a:t>
            </a:r>
          </a:p>
        </p:txBody>
      </p:sp>
      <p:sp>
        <p:nvSpPr>
          <p:cNvPr id="4" name="Slide Number Placeholder 3">
            <a:extLst>
              <a:ext uri="{FF2B5EF4-FFF2-40B4-BE49-F238E27FC236}">
                <a16:creationId xmlns:a16="http://schemas.microsoft.com/office/drawing/2014/main" id="{0E028A14-083D-422F-2FD3-935ECE2CC884}"/>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49</a:t>
            </a:fld>
            <a:endParaRPr lang="en-US"/>
          </a:p>
        </p:txBody>
      </p:sp>
    </p:spTree>
    <p:extLst>
      <p:ext uri="{BB962C8B-B14F-4D97-AF65-F5344CB8AC3E}">
        <p14:creationId xmlns:p14="http://schemas.microsoft.com/office/powerpoint/2010/main" val="9391748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769859602"/>
              </p:ext>
            </p:extLst>
          </p:nvPr>
        </p:nvGraphicFramePr>
        <p:xfrm>
          <a:off x="810846" y="1553307"/>
          <a:ext cx="10536587" cy="3337546"/>
        </p:xfrm>
        <a:graphic>
          <a:graphicData uri="http://schemas.openxmlformats.org/drawingml/2006/table">
            <a:tbl>
              <a:tblPr firstRow="1" bandRow="1">
                <a:tableStyleId>{B301B821-A1FF-4177-AEE7-76D212191A09}</a:tableStyleId>
              </a:tblPr>
              <a:tblGrid>
                <a:gridCol w="6935428">
                  <a:extLst>
                    <a:ext uri="{9D8B030D-6E8A-4147-A177-3AD203B41FA5}">
                      <a16:colId xmlns:a16="http://schemas.microsoft.com/office/drawing/2014/main" val="2752842426"/>
                    </a:ext>
                  </a:extLst>
                </a:gridCol>
                <a:gridCol w="3601159">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Reagan Ward</a:t>
                      </a:r>
                    </a:p>
                  </a:txBody>
                  <a:tcPr/>
                </a:tc>
                <a:extLst>
                  <a:ext uri="{0D108BD9-81ED-4DB2-BD59-A6C34878D82A}">
                    <a16:rowId xmlns:a16="http://schemas.microsoft.com/office/drawing/2014/main" val="3697144484"/>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Student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Reagan Ward</a:t>
                      </a:r>
                    </a:p>
                  </a:txBody>
                  <a:tcPr/>
                </a:tc>
                <a:extLst>
                  <a:ext uri="{0D108BD9-81ED-4DB2-BD59-A6C34878D82A}">
                    <a16:rowId xmlns:a16="http://schemas.microsoft.com/office/drawing/2014/main" val="1631794152"/>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Human Resources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2336010911"/>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Staff Evaluation</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Dawna Gudka</a:t>
                      </a:r>
                    </a:p>
                  </a:txBody>
                  <a:tcPr/>
                </a:tc>
                <a:extLst>
                  <a:ext uri="{0D108BD9-81ED-4DB2-BD59-A6C34878D82A}">
                    <a16:rowId xmlns:a16="http://schemas.microsoft.com/office/drawing/2014/main" val="60629511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Special Education End of Year</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Lindsey Heitman</a:t>
                      </a:r>
                    </a:p>
                  </a:txBody>
                  <a:tcPr/>
                </a:tc>
                <a:extLst>
                  <a:ext uri="{0D108BD9-81ED-4DB2-BD59-A6C34878D82A}">
                    <a16:rowId xmlns:a16="http://schemas.microsoft.com/office/drawing/2014/main" val="9537117"/>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Instructional Days and Hours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326642017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RITS: SASID Updates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Jessica Tribbett</a:t>
                      </a:r>
                    </a:p>
                  </a:txBody>
                  <a:tcPr/>
                </a:tc>
                <a:extLst>
                  <a:ext uri="{0D108BD9-81ED-4DB2-BD59-A6C34878D82A}">
                    <a16:rowId xmlns:a16="http://schemas.microsoft.com/office/drawing/2014/main" val="2064001240"/>
                  </a:ext>
                </a:extLst>
              </a:tr>
              <a:tr h="370838">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READ Collections</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Tara Rhodes</a:t>
                      </a:r>
                    </a:p>
                  </a:txBody>
                  <a:tcPr/>
                </a:tc>
                <a:extLst>
                  <a:ext uri="{0D108BD9-81ED-4DB2-BD59-A6C34878D82A}">
                    <a16:rowId xmlns:a16="http://schemas.microsoft.com/office/drawing/2014/main" val="1252294317"/>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t>Next Town Hall will be August 21</a:t>
            </a:r>
            <a:r>
              <a:rPr lang="en-US" baseline="30000"/>
              <a:t>st </a:t>
            </a:r>
            <a:endParaRPr lang="en-US"/>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3959123" cy="5071608"/>
          </a:xfrm>
        </p:spPr>
        <p:txBody>
          <a:bodyPr/>
          <a:lstStyle/>
          <a:p>
            <a:pPr lvl="0"/>
            <a:r>
              <a:rPr lang="en-US"/>
              <a:t>Reminder:</a:t>
            </a:r>
          </a:p>
          <a:p>
            <a:pPr lvl="0"/>
            <a:r>
              <a:rPr lang="en-US"/>
              <a:t>When emailing us, please provide your 4-digit district number or 5-digit AU number.</a:t>
            </a:r>
          </a:p>
          <a:p>
            <a:pPr lvl="0"/>
            <a:endParaRPr lang="en-US"/>
          </a:p>
          <a:p>
            <a:pPr lvl="0"/>
            <a:r>
              <a:rPr lang="en-US"/>
              <a:t>It’s super helpful if this code is part of the subject line in the email.</a:t>
            </a:r>
          </a:p>
          <a:p>
            <a:endParaRPr lang="en-US"/>
          </a:p>
        </p:txBody>
      </p:sp>
      <p:pic>
        <p:nvPicPr>
          <p:cNvPr id="13" name="Picture 8">
            <a:extLst>
              <a:ext uri="{FF2B5EF4-FFF2-40B4-BE49-F238E27FC236}">
                <a16:creationId xmlns:a16="http://schemas.microsoft.com/office/drawing/2014/main" id="{F6CF5456-B37C-C836-C023-4909CDC7E752}"/>
              </a:ext>
              <a:ext uri="{C183D7F6-B498-43B3-948B-1728B52AA6E4}">
                <adec:decorative xmlns:adec="http://schemas.microsoft.com/office/drawing/2017/decorative" val="1"/>
              </a:ext>
            </a:extLst>
          </p:cNvPr>
          <p:cNvPicPr>
            <a:picLocks noGrp="1" noChangeAspect="1" noChangeArrowheads="1"/>
          </p:cNvPicPr>
          <p:nvPr>
            <p:ph type="pic" sz="quarter" idx="14"/>
          </p:nvPr>
        </p:nvPicPr>
        <p:blipFill>
          <a:blip r:embed="rId2">
            <a:extLst>
              <a:ext uri="{28A0092B-C50C-407E-A947-70E740481C1C}">
                <a14:useLocalDpi xmlns:a14="http://schemas.microsoft.com/office/drawing/2010/main" val="0"/>
              </a:ext>
            </a:extLst>
          </a:blip>
          <a:srcRect l="1017" r="1017"/>
          <a:stretch/>
        </p:blipFill>
        <p:spPr bwMode="auto">
          <a:xfrm>
            <a:off x="7625919" y="1554326"/>
            <a:ext cx="4216832" cy="4278149"/>
          </a:xfr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446E6883-2597-2A8C-27BA-38B9CE2F1FD4}"/>
              </a:ext>
            </a:extLst>
          </p:cNvPr>
          <p:cNvSpPr>
            <a:spLocks noGrp="1"/>
          </p:cNvSpPr>
          <p:nvPr>
            <p:ph type="sldNum" sz="quarter" idx="12"/>
          </p:nvPr>
        </p:nvSpPr>
        <p:spPr>
          <a:xfrm>
            <a:off x="266673" y="6356351"/>
            <a:ext cx="461297" cy="362338"/>
          </a:xfrm>
        </p:spPr>
        <p:txBody>
          <a:bodyPr/>
          <a:lstStyle/>
          <a:p>
            <a:fld id="{C479D5F6-EDCB-402A-AC08-4943A1820E8F}" type="slidenum">
              <a:rPr lang="en-US" smtClean="0"/>
              <a:pPr/>
              <a:t>50</a:t>
            </a:fld>
            <a:endParaRPr lang="en-US"/>
          </a:p>
        </p:txBody>
      </p:sp>
    </p:spTree>
    <p:extLst>
      <p:ext uri="{BB962C8B-B14F-4D97-AF65-F5344CB8AC3E}">
        <p14:creationId xmlns:p14="http://schemas.microsoft.com/office/powerpoint/2010/main" val="7942759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2876695503"/>
              </p:ext>
            </p:extLst>
          </p:nvPr>
        </p:nvGraphicFramePr>
        <p:xfrm>
          <a:off x="609600" y="1492537"/>
          <a:ext cx="11002297" cy="4434840"/>
        </p:xfrm>
        <a:graphic>
          <a:graphicData uri="http://schemas.openxmlformats.org/drawingml/2006/table">
            <a:tbl>
              <a:tblPr firstRow="1" bandRow="1">
                <a:tableStyleId>{B301B821-A1FF-4177-AEE7-76D212191A09}</a:tableStyleId>
              </a:tblPr>
              <a:tblGrid>
                <a:gridCol w="2628900">
                  <a:extLst>
                    <a:ext uri="{9D8B030D-6E8A-4147-A177-3AD203B41FA5}">
                      <a16:colId xmlns:a16="http://schemas.microsoft.com/office/drawing/2014/main" val="4171366518"/>
                    </a:ext>
                  </a:extLst>
                </a:gridCol>
                <a:gridCol w="1247775">
                  <a:extLst>
                    <a:ext uri="{9D8B030D-6E8A-4147-A177-3AD203B41FA5}">
                      <a16:colId xmlns:a16="http://schemas.microsoft.com/office/drawing/2014/main" val="1379799228"/>
                    </a:ext>
                  </a:extLst>
                </a:gridCol>
                <a:gridCol w="1143000">
                  <a:extLst>
                    <a:ext uri="{9D8B030D-6E8A-4147-A177-3AD203B41FA5}">
                      <a16:colId xmlns:a16="http://schemas.microsoft.com/office/drawing/2014/main" val="677725610"/>
                    </a:ext>
                  </a:extLst>
                </a:gridCol>
                <a:gridCol w="5982622">
                  <a:extLst>
                    <a:ext uri="{9D8B030D-6E8A-4147-A177-3AD203B41FA5}">
                      <a16:colId xmlns:a16="http://schemas.microsoft.com/office/drawing/2014/main" val="4097725187"/>
                    </a:ext>
                  </a:extLst>
                </a:gridCol>
              </a:tblGrid>
              <a:tr h="156176">
                <a:tc>
                  <a:txBody>
                    <a:bodyPr/>
                    <a:lstStyle/>
                    <a:p>
                      <a:r>
                        <a:rPr lang="en-US" sz="1500">
                          <a:latin typeface="Trebuchet MS"/>
                        </a:rPr>
                        <a:t>Name</a:t>
                      </a:r>
                    </a:p>
                  </a:txBody>
                  <a:tcPr/>
                </a:tc>
                <a:tc>
                  <a:txBody>
                    <a:bodyPr/>
                    <a:lstStyle/>
                    <a:p>
                      <a:pPr algn="ctr"/>
                      <a:r>
                        <a:rPr lang="en-US" sz="1500">
                          <a:latin typeface="Trebuchet MS"/>
                        </a:rPr>
                        <a:t>Category</a:t>
                      </a:r>
                    </a:p>
                  </a:txBody>
                  <a:tcPr/>
                </a:tc>
                <a:tc>
                  <a:txBody>
                    <a:bodyPr/>
                    <a:lstStyle/>
                    <a:p>
                      <a:pPr algn="ctr"/>
                      <a:r>
                        <a:rPr lang="en-US" sz="1500">
                          <a:latin typeface="Trebuchet MS"/>
                        </a:rPr>
                        <a:t>Status</a:t>
                      </a:r>
                    </a:p>
                  </a:txBody>
                  <a:tcPr/>
                </a:tc>
                <a:tc>
                  <a:txBody>
                    <a:bodyPr/>
                    <a:lstStyle/>
                    <a:p>
                      <a:r>
                        <a:rPr lang="en-US" sz="1500">
                          <a:latin typeface="Trebuchet MS"/>
                        </a:rPr>
                        <a:t>Key Dates</a:t>
                      </a:r>
                    </a:p>
                  </a:txBody>
                  <a:tcPr/>
                </a:tc>
                <a:extLst>
                  <a:ext uri="{0D108BD9-81ED-4DB2-BD59-A6C34878D82A}">
                    <a16:rowId xmlns:a16="http://schemas.microsoft.com/office/drawing/2014/main" val="1617880596"/>
                  </a:ext>
                </a:extLst>
              </a:tr>
              <a:tr h="156176">
                <a:tc>
                  <a:txBody>
                    <a:bodyPr/>
                    <a:lstStyle/>
                    <a:p>
                      <a:r>
                        <a:rPr lang="en-US" sz="1500" b="1">
                          <a:solidFill>
                            <a:srgbClr val="0070C0"/>
                          </a:solidFill>
                          <a:latin typeface="Trebuchet MS"/>
                          <a:hlinkClick r:id="rId2"/>
                        </a:rPr>
                        <a:t>RITS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1232523992"/>
                  </a:ext>
                </a:extLst>
              </a:tr>
              <a:tr h="156176">
                <a:tc>
                  <a:txBody>
                    <a:bodyPr/>
                    <a:lstStyle/>
                    <a:p>
                      <a:r>
                        <a:rPr lang="en-US" sz="1500" b="1">
                          <a:solidFill>
                            <a:srgbClr val="0070C0"/>
                          </a:solidFill>
                          <a:latin typeface="Trebuchet MS"/>
                          <a:hlinkClick r:id="rId3"/>
                        </a:rPr>
                        <a:t>EDIS</a:t>
                      </a:r>
                      <a:endParaRPr lang="en-US" sz="1500" b="1">
                        <a:solidFill>
                          <a:srgbClr val="0070C0"/>
                        </a:solidFill>
                        <a:latin typeface="Trebuchet M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a:latin typeface="Trebuchet MS"/>
                        </a:rPr>
                        <a:t>N/A</a:t>
                      </a:r>
                    </a:p>
                  </a:txBody>
                  <a:tcPr/>
                </a:tc>
                <a:extLst>
                  <a:ext uri="{0D108BD9-81ED-4DB2-BD59-A6C34878D82A}">
                    <a16:rowId xmlns:a16="http://schemas.microsoft.com/office/drawing/2014/main" val="293840581"/>
                  </a:ext>
                </a:extLst>
              </a:tr>
              <a:tr h="265499">
                <a:tc>
                  <a:txBody>
                    <a:bodyPr/>
                    <a:lstStyle/>
                    <a:p>
                      <a:pPr marL="0" algn="l" defTabSz="914400" rtl="0" eaLnBrk="1" latinLnBrk="0" hangingPunct="1"/>
                      <a:r>
                        <a:rPr lang="en-US" sz="1500" b="1" kern="1200">
                          <a:solidFill>
                            <a:srgbClr val="0070C0"/>
                          </a:solidFill>
                          <a:latin typeface="Trebuchet MS"/>
                          <a:ea typeface="+mn-ea"/>
                          <a:cs typeface="+mn-cs"/>
                          <a:hlinkClick r:id="rId4"/>
                        </a:rPr>
                        <a:t>Directory</a:t>
                      </a:r>
                      <a:endParaRPr lang="en-US" sz="1500" b="1" kern="1200">
                        <a:solidFill>
                          <a:srgbClr val="0070C0"/>
                        </a:solidFill>
                        <a:latin typeface="Trebuchet MS"/>
                        <a:ea typeface="+mn-ea"/>
                        <a:cs typeface="+mn-cs"/>
                      </a:endParaRPr>
                    </a:p>
                  </a:txBody>
                  <a:tcPr/>
                </a:tc>
                <a:tc>
                  <a:txBody>
                    <a:bodyPr/>
                    <a:lstStyle/>
                    <a:p>
                      <a:pPr algn="ctr"/>
                      <a:r>
                        <a:rPr lang="en-US" sz="1500">
                          <a:latin typeface="Trebuchet MS"/>
                        </a:rPr>
                        <a:t>Year Round</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rtl="0" eaLnBrk="1" fontAlgn="auto" latinLnBrk="0" hangingPunct="1">
                        <a:lnSpc>
                          <a:spcPct val="100000"/>
                        </a:lnSpc>
                        <a:spcBef>
                          <a:spcPts val="0"/>
                        </a:spcBef>
                        <a:spcAft>
                          <a:spcPts val="0"/>
                        </a:spcAft>
                        <a:buClrTx/>
                        <a:buSzTx/>
                        <a:buFont typeface="Arial" panose="020B0604020202020204" pitchFamily="34" charset="0"/>
                        <a:buNone/>
                      </a:pPr>
                      <a:r>
                        <a:rPr lang="en-US" sz="1500">
                          <a:latin typeface="Trebuchet MS"/>
                        </a:rPr>
                        <a:t>District Calendars: Open, due 8/20/25</a:t>
                      </a:r>
                      <a:endParaRPr lang="en-US" sz="1500">
                        <a:solidFill>
                          <a:srgbClr val="C00000"/>
                        </a:solidFill>
                        <a:latin typeface="Trebuchet MS"/>
                      </a:endParaRPr>
                    </a:p>
                  </a:txBody>
                  <a:tcPr/>
                </a:tc>
                <a:extLst>
                  <a:ext uri="{0D108BD9-81ED-4DB2-BD59-A6C34878D82A}">
                    <a16:rowId xmlns:a16="http://schemas.microsoft.com/office/drawing/2014/main" val="3547505821"/>
                  </a:ext>
                </a:extLst>
              </a:tr>
              <a:tr h="265499">
                <a:tc>
                  <a:txBody>
                    <a:bodyPr/>
                    <a:lstStyle/>
                    <a:p>
                      <a:r>
                        <a:rPr lang="en-US" sz="1500" b="1">
                          <a:solidFill>
                            <a:srgbClr val="0070C0"/>
                          </a:solidFill>
                          <a:latin typeface="Trebuchet MS"/>
                          <a:hlinkClick r:id="rId5"/>
                        </a:rPr>
                        <a:t>Student</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2025 &amp; 2026 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2024-2025: Maintain error free files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Trebuchet MS"/>
                        </a:rPr>
                        <a:t>2025-2026: Open, </a:t>
                      </a:r>
                      <a:r>
                        <a:rPr lang="en-US" sz="1500" b="0">
                          <a:latin typeface="Trebuchet MS"/>
                          <a:hlinkClick r:id="rId6"/>
                        </a:rPr>
                        <a:t>ML Collaborative Webinar 8/19 </a:t>
                      </a:r>
                      <a:r>
                        <a:rPr lang="en-US" sz="1200" b="0">
                          <a:latin typeface="Trebuchet MS"/>
                          <a:hlinkClick r:id="rId6"/>
                        </a:rPr>
                        <a:t>(Registration Link)</a:t>
                      </a:r>
                      <a:endParaRPr lang="en-US" sz="1500" b="0">
                        <a:latin typeface="Trebuchet MS"/>
                      </a:endParaRPr>
                    </a:p>
                  </a:txBody>
                  <a:tcPr/>
                </a:tc>
                <a:extLst>
                  <a:ext uri="{0D108BD9-81ED-4DB2-BD59-A6C34878D82A}">
                    <a16:rowId xmlns:a16="http://schemas.microsoft.com/office/drawing/2014/main" val="3826964883"/>
                  </a:ext>
                </a:extLst>
              </a:tr>
              <a:tr h="156176">
                <a:tc>
                  <a:txBody>
                    <a:bodyPr/>
                    <a:lstStyle/>
                    <a:p>
                      <a:pPr lvl="0">
                        <a:buNone/>
                      </a:pPr>
                      <a:r>
                        <a:rPr lang="en-US" sz="1500" b="1">
                          <a:solidFill>
                            <a:srgbClr val="0070C0"/>
                          </a:solidFill>
                          <a:latin typeface="Trebuchet MS"/>
                          <a:hlinkClick r:id="rId7"/>
                        </a:rPr>
                        <a:t>At-Risk</a:t>
                      </a:r>
                      <a:endParaRPr lang="en-US" sz="1500" b="1">
                        <a:solidFill>
                          <a:srgbClr val="0070C0"/>
                        </a:solidFill>
                        <a:latin typeface="Trebuchet MS"/>
                      </a:endParaRPr>
                    </a:p>
                  </a:txBody>
                  <a:tcPr/>
                </a:tc>
                <a:tc>
                  <a:txBody>
                    <a:bodyPr/>
                    <a:lstStyle/>
                    <a:p>
                      <a:pPr lvl="0" algn="ctr">
                        <a:buNone/>
                      </a:pPr>
                      <a:r>
                        <a:rPr lang="en-US" sz="1500">
                          <a:latin typeface="Trebuchet MS"/>
                        </a:rPr>
                        <a:t>Interchange</a:t>
                      </a:r>
                    </a:p>
                  </a:txBody>
                  <a:tcPr/>
                </a:tc>
                <a:tc>
                  <a:txBody>
                    <a:bodyPr/>
                    <a:lstStyle/>
                    <a:p>
                      <a:pPr algn="ctr"/>
                      <a:r>
                        <a:rPr lang="en-US" sz="1500">
                          <a:latin typeface="+mn-lt"/>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2025-2026: </a:t>
                      </a:r>
                      <a:r>
                        <a:rPr lang="en-US" sz="1500" b="0">
                          <a:latin typeface="+mn-lt"/>
                          <a:hlinkClick r:id="rId8"/>
                        </a:rPr>
                        <a:t>Overview Training 8/21/25, 10am (Registration Link)</a:t>
                      </a:r>
                      <a:endParaRPr lang="en-US" sz="1500" b="0">
                        <a:latin typeface="+mn-lt"/>
                      </a:endParaRPr>
                    </a:p>
                  </a:txBody>
                  <a:tcPr/>
                </a:tc>
                <a:extLst>
                  <a:ext uri="{0D108BD9-81ED-4DB2-BD59-A6C34878D82A}">
                    <a16:rowId xmlns:a16="http://schemas.microsoft.com/office/drawing/2014/main" val="2815178381"/>
                  </a:ext>
                </a:extLst>
              </a:tr>
              <a:tr h="265499">
                <a:tc>
                  <a:txBody>
                    <a:bodyPr/>
                    <a:lstStyle/>
                    <a:p>
                      <a:r>
                        <a:rPr lang="en-US" sz="1500" b="1">
                          <a:solidFill>
                            <a:srgbClr val="0070C0"/>
                          </a:solidFill>
                          <a:latin typeface="Trebuchet MS"/>
                          <a:hlinkClick r:id="rId9"/>
                        </a:rPr>
                        <a:t>Title I</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2024-2025: Maintain error free file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a:latin typeface="+mn-lt"/>
                        </a:rPr>
                        <a:t>2025-2026: Coming Soon! Scheduled to open in Aug</a:t>
                      </a:r>
                    </a:p>
                  </a:txBody>
                  <a:tcPr/>
                </a:tc>
                <a:extLst>
                  <a:ext uri="{0D108BD9-81ED-4DB2-BD59-A6C34878D82A}">
                    <a16:rowId xmlns:a16="http://schemas.microsoft.com/office/drawing/2014/main" val="2462829127"/>
                  </a:ext>
                </a:extLst>
              </a:tr>
              <a:tr h="156176">
                <a:tc>
                  <a:txBody>
                    <a:bodyPr/>
                    <a:lstStyle/>
                    <a:p>
                      <a:r>
                        <a:rPr lang="en-US" sz="1500" b="1">
                          <a:solidFill>
                            <a:srgbClr val="0070C0"/>
                          </a:solidFill>
                          <a:latin typeface="Trebuchet MS"/>
                          <a:hlinkClick r:id="rId10"/>
                        </a:rPr>
                        <a:t>Special Education IEP</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500" b="0">
                          <a:latin typeface="+mn-lt"/>
                        </a:rPr>
                        <a:t>Maintain error free files</a:t>
                      </a:r>
                    </a:p>
                  </a:txBody>
                  <a:tcPr/>
                </a:tc>
                <a:extLst>
                  <a:ext uri="{0D108BD9-81ED-4DB2-BD59-A6C34878D82A}">
                    <a16:rowId xmlns:a16="http://schemas.microsoft.com/office/drawing/2014/main" val="1088562171"/>
                  </a:ext>
                </a:extLst>
              </a:tr>
              <a:tr h="156176">
                <a:tc>
                  <a:txBody>
                    <a:bodyPr/>
                    <a:lstStyle/>
                    <a:p>
                      <a:pPr marL="0" algn="l" defTabSz="914400" rtl="0" eaLnBrk="1" latinLnBrk="0" hangingPunct="1"/>
                      <a:r>
                        <a:rPr lang="en-US" sz="1500" b="1" kern="1200">
                          <a:solidFill>
                            <a:schemeClr val="tx1"/>
                          </a:solidFill>
                          <a:latin typeface="Trebuchet MS"/>
                          <a:ea typeface="+mn-ea"/>
                          <a:cs typeface="+mn-cs"/>
                          <a:hlinkClick r:id="rId11"/>
                        </a:rPr>
                        <a:t>Staff</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 </a:t>
                      </a:r>
                    </a:p>
                  </a:txBody>
                  <a:tcPr>
                    <a:solidFill>
                      <a:schemeClr val="accent3">
                        <a:lumMod val="40000"/>
                        <a:lumOff val="60000"/>
                      </a:schemeClr>
                    </a:solidFill>
                  </a:tcPr>
                </a:tc>
                <a:tc>
                  <a:txBody>
                    <a:bodyPr/>
                    <a:lstStyle/>
                    <a:p>
                      <a:r>
                        <a:rPr lang="en-US" sz="1500" b="0">
                          <a:latin typeface="Trebuchet MS"/>
                        </a:rPr>
                        <a:t>Staff Profile and Staff Evaluation interchange files are needed for the Staff Evaluation Snapshot</a:t>
                      </a:r>
                    </a:p>
                  </a:txBody>
                  <a:tcPr/>
                </a:tc>
                <a:extLst>
                  <a:ext uri="{0D108BD9-81ED-4DB2-BD59-A6C34878D82A}">
                    <a16:rowId xmlns:a16="http://schemas.microsoft.com/office/drawing/2014/main" val="417551475"/>
                  </a:ext>
                </a:extLst>
              </a:tr>
              <a:tr h="265499">
                <a:tc>
                  <a:txBody>
                    <a:bodyPr/>
                    <a:lstStyle/>
                    <a:p>
                      <a:pPr marL="0" algn="l" defTabSz="914400" rtl="0" eaLnBrk="1" latinLnBrk="0" hangingPunct="1"/>
                      <a:r>
                        <a:rPr lang="en-US" sz="1500" b="1" kern="1200">
                          <a:solidFill>
                            <a:schemeClr val="tx1"/>
                          </a:solidFill>
                          <a:latin typeface="Trebuchet MS"/>
                          <a:ea typeface="+mn-ea"/>
                          <a:cs typeface="+mn-cs"/>
                          <a:hlinkClick r:id="rId12"/>
                        </a:rPr>
                        <a:t>Discipline Action </a:t>
                      </a:r>
                      <a:endParaRPr lang="en-US" sz="1500" b="1" kern="1200">
                        <a:solidFill>
                          <a:schemeClr val="tx1"/>
                        </a:solidFill>
                        <a:latin typeface="Trebuchet MS"/>
                        <a:ea typeface="+mn-ea"/>
                        <a:cs typeface="+mn-c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r>
                        <a:rPr lang="en-US" sz="1500" b="0">
                          <a:latin typeface="Trebuchet MS"/>
                        </a:rPr>
                        <a:t>This interchange file is needed for Student Discipline Snapshot and Special Education Discipline Snapshot</a:t>
                      </a:r>
                    </a:p>
                  </a:txBody>
                  <a:tcPr/>
                </a:tc>
                <a:extLst>
                  <a:ext uri="{0D108BD9-81ED-4DB2-BD59-A6C34878D82A}">
                    <a16:rowId xmlns:a16="http://schemas.microsoft.com/office/drawing/2014/main" val="147953447"/>
                  </a:ext>
                </a:extLst>
              </a:tr>
              <a:tr h="156176">
                <a:tc>
                  <a:txBody>
                    <a:bodyPr/>
                    <a:lstStyle/>
                    <a:p>
                      <a:r>
                        <a:rPr lang="en-US" sz="1500" b="1">
                          <a:solidFill>
                            <a:srgbClr val="0070C0"/>
                          </a:solidFill>
                          <a:latin typeface="Trebuchet MS"/>
                          <a:hlinkClick r:id="rId13"/>
                        </a:rPr>
                        <a:t>Teacher Student Data Link</a:t>
                      </a:r>
                      <a:endParaRPr lang="en-US" sz="1500" b="1">
                        <a:solidFill>
                          <a:srgbClr val="0070C0"/>
                        </a:solidFill>
                        <a:latin typeface="Trebuchet MS"/>
                      </a:endParaRPr>
                    </a:p>
                  </a:txBody>
                  <a:tcPr/>
                </a:tc>
                <a:tc>
                  <a:txBody>
                    <a:bodyPr/>
                    <a:lstStyle/>
                    <a:p>
                      <a:pPr algn="ctr"/>
                      <a:r>
                        <a:rPr lang="en-US" sz="1500">
                          <a:latin typeface="Trebuchet MS"/>
                        </a:rPr>
                        <a:t>Interchange</a:t>
                      </a:r>
                    </a:p>
                  </a:txBody>
                  <a:tcPr/>
                </a:tc>
                <a:tc>
                  <a:txBody>
                    <a:bodyPr/>
                    <a:lstStyle/>
                    <a:p>
                      <a:pPr algn="ctr"/>
                      <a:r>
                        <a:rPr lang="en-US" sz="1500">
                          <a:latin typeface="Trebuchet MS"/>
                        </a:rPr>
                        <a:t>Open</a:t>
                      </a:r>
                    </a:p>
                  </a:txBody>
                  <a:tcPr>
                    <a:solidFill>
                      <a:schemeClr val="accent3">
                        <a:lumMod val="40000"/>
                        <a:lumOff val="60000"/>
                      </a:schemeClr>
                    </a:solidFill>
                  </a:tcPr>
                </a:tc>
                <a:tc>
                  <a:txBody>
                    <a:bodyPr/>
                    <a:lstStyle/>
                    <a:p>
                      <a:pPr lvl="0">
                        <a:buNone/>
                      </a:pPr>
                      <a:r>
                        <a:rPr lang="en-US" sz="1500" b="0" i="0" u="none" strike="noStrike" noProof="0">
                          <a:solidFill>
                            <a:srgbClr val="000000"/>
                          </a:solidFill>
                          <a:latin typeface="Trebuchet MS"/>
                        </a:rPr>
                        <a:t>Maintain error free file</a:t>
                      </a:r>
                      <a:endParaRPr lang="en-US" sz="1500" b="0">
                        <a:latin typeface="Trebuchet MS"/>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362339"/>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4"/>
              </a:rPr>
              <a:t>Data Pipeline Resources: Data Pipeline Collection Dates (XLS)</a:t>
            </a:r>
            <a:endParaRPr lang="en-US"/>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640600227"/>
              </p:ext>
            </p:extLst>
          </p:nvPr>
        </p:nvGraphicFramePr>
        <p:xfrm>
          <a:off x="232957" y="1318533"/>
          <a:ext cx="11726081" cy="4268832"/>
        </p:xfrm>
        <a:graphic>
          <a:graphicData uri="http://schemas.openxmlformats.org/drawingml/2006/table">
            <a:tbl>
              <a:tblPr firstRow="1" bandRow="1">
                <a:tableStyleId>{B301B821-A1FF-4177-AEE7-76D212191A09}</a:tableStyleId>
              </a:tblPr>
              <a:tblGrid>
                <a:gridCol w="1957793">
                  <a:extLst>
                    <a:ext uri="{9D8B030D-6E8A-4147-A177-3AD203B41FA5}">
                      <a16:colId xmlns:a16="http://schemas.microsoft.com/office/drawing/2014/main" val="972675767"/>
                    </a:ext>
                  </a:extLst>
                </a:gridCol>
                <a:gridCol w="962025">
                  <a:extLst>
                    <a:ext uri="{9D8B030D-6E8A-4147-A177-3AD203B41FA5}">
                      <a16:colId xmlns:a16="http://schemas.microsoft.com/office/drawing/2014/main" val="1355897659"/>
                    </a:ext>
                  </a:extLst>
                </a:gridCol>
                <a:gridCol w="752475">
                  <a:extLst>
                    <a:ext uri="{9D8B030D-6E8A-4147-A177-3AD203B41FA5}">
                      <a16:colId xmlns:a16="http://schemas.microsoft.com/office/drawing/2014/main" val="554794496"/>
                    </a:ext>
                  </a:extLst>
                </a:gridCol>
                <a:gridCol w="1447800">
                  <a:extLst>
                    <a:ext uri="{9D8B030D-6E8A-4147-A177-3AD203B41FA5}">
                      <a16:colId xmlns:a16="http://schemas.microsoft.com/office/drawing/2014/main" val="2208239753"/>
                    </a:ext>
                  </a:extLst>
                </a:gridCol>
                <a:gridCol w="3302994">
                  <a:extLst>
                    <a:ext uri="{9D8B030D-6E8A-4147-A177-3AD203B41FA5}">
                      <a16:colId xmlns:a16="http://schemas.microsoft.com/office/drawing/2014/main" val="1970621890"/>
                    </a:ext>
                  </a:extLst>
                </a:gridCol>
                <a:gridCol w="3302994">
                  <a:extLst>
                    <a:ext uri="{9D8B030D-6E8A-4147-A177-3AD203B41FA5}">
                      <a16:colId xmlns:a16="http://schemas.microsoft.com/office/drawing/2014/main" val="1932458984"/>
                    </a:ext>
                  </a:extLst>
                </a:gridCol>
              </a:tblGrid>
              <a:tr h="392926">
                <a:tc>
                  <a:txBody>
                    <a:bodyPr/>
                    <a:lstStyle/>
                    <a:p>
                      <a:r>
                        <a:rPr lang="en-US" sz="1400">
                          <a:latin typeface="+mj-lt"/>
                        </a:rPr>
                        <a:t>Name</a:t>
                      </a:r>
                    </a:p>
                  </a:txBody>
                  <a:tcPr anchor="ctr"/>
                </a:tc>
                <a:tc>
                  <a:txBody>
                    <a:bodyPr/>
                    <a:lstStyle/>
                    <a:p>
                      <a:pPr algn="ctr"/>
                      <a:r>
                        <a:rPr lang="en-US" sz="1400">
                          <a:latin typeface="+mj-lt"/>
                        </a:rPr>
                        <a:t>Category</a:t>
                      </a:r>
                    </a:p>
                  </a:txBody>
                  <a:tcPr anchor="ctr"/>
                </a:tc>
                <a:tc>
                  <a:txBody>
                    <a:bodyPr/>
                    <a:lstStyle/>
                    <a:p>
                      <a:pPr algn="ctr"/>
                      <a:r>
                        <a:rPr lang="en-US" sz="1400">
                          <a:latin typeface="+mj-lt"/>
                        </a:rPr>
                        <a:t>Status</a:t>
                      </a:r>
                    </a:p>
                  </a:txBody>
                  <a:tcPr anchor="ctr"/>
                </a:tc>
                <a:tc>
                  <a:txBody>
                    <a:bodyPr/>
                    <a:lstStyle/>
                    <a:p>
                      <a:pPr algn="ctr"/>
                      <a:r>
                        <a:rPr lang="en-US" sz="1400">
                          <a:latin typeface="+mj-lt"/>
                        </a:rPr>
                        <a:t>Final Deadline Date</a:t>
                      </a:r>
                    </a:p>
                  </a:txBody>
                  <a:tcPr anchor="ctr"/>
                </a:tc>
                <a:tc>
                  <a:txBody>
                    <a:bodyPr/>
                    <a:lstStyle/>
                    <a:p>
                      <a:r>
                        <a:rPr lang="en-US" sz="1400">
                          <a:latin typeface="+mj-lt"/>
                        </a:rPr>
                        <a:t>Next Milestone</a:t>
                      </a:r>
                    </a:p>
                  </a:txBody>
                  <a:tcPr anchor="ctr"/>
                </a:tc>
                <a:tc>
                  <a:txBody>
                    <a:bodyPr/>
                    <a:lstStyle/>
                    <a:p>
                      <a:r>
                        <a:rPr lang="en-US" sz="1400">
                          <a:latin typeface="+mj-lt"/>
                        </a:rPr>
                        <a:t>Looking Ahead</a:t>
                      </a:r>
                    </a:p>
                  </a:txBody>
                  <a:tcPr anchor="ctr"/>
                </a:tc>
                <a:extLst>
                  <a:ext uri="{0D108BD9-81ED-4DB2-BD59-A6C34878D82A}">
                    <a16:rowId xmlns:a16="http://schemas.microsoft.com/office/drawing/2014/main" val="1733493831"/>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3"/>
                        </a:rPr>
                        <a:t>Teacher Student Data Link</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8/22/25 error free interchange and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Report Review: </a:t>
                      </a:r>
                      <a:r>
                        <a:rPr lang="en-US" sz="1400" b="0">
                          <a:latin typeface="+mj-lt"/>
                        </a:rPr>
                        <a:t>8/25 to 8/28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mj-lt"/>
                        </a:rPr>
                        <a:t>Final snapshot report review</a:t>
                      </a:r>
                      <a:endParaRPr lang="en-US" sz="1400" b="1">
                        <a:latin typeface="+mj-lt"/>
                      </a:endParaRPr>
                    </a:p>
                  </a:txBody>
                  <a:tcPr/>
                </a:tc>
                <a:extLst>
                  <a:ext uri="{0D108BD9-81ED-4DB2-BD59-A6C34878D82A}">
                    <a16:rowId xmlns:a16="http://schemas.microsoft.com/office/drawing/2014/main" val="690815946"/>
                  </a:ext>
                </a:extLst>
              </a:tr>
              <a:tr h="44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4"/>
                        </a:rPr>
                        <a:t>Staff Evaluation</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latin typeface="+mj-lt"/>
                        </a:rPr>
                        <a:t> </a:t>
                      </a:r>
                      <a:r>
                        <a:rPr lang="en-US" sz="1400" kern="1200">
                          <a:solidFill>
                            <a:schemeClr val="dk1"/>
                          </a:solidFill>
                          <a:latin typeface="+mn-lt"/>
                          <a:ea typeface="+mn-ea"/>
                          <a:cs typeface="+mn-cs"/>
                        </a:rPr>
                        <a:t>Open</a:t>
                      </a:r>
                    </a:p>
                    <a:p>
                      <a:pPr algn="ctr"/>
                      <a:endParaRPr lang="en-US" sz="1400">
                        <a:latin typeface="+mj-lt"/>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15,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Report Review: </a:t>
                      </a:r>
                      <a:r>
                        <a:rPr lang="en-US" sz="1400" b="0"/>
                        <a:t>7/15 to 8/15 </a:t>
                      </a:r>
                      <a:br>
                        <a:rPr lang="en-US" sz="1400" b="0"/>
                      </a:br>
                      <a:r>
                        <a:rPr lang="en-US" sz="1400" b="0"/>
                        <a:t>Final snapshot report review</a:t>
                      </a: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t>State Deadline: </a:t>
                      </a:r>
                      <a:r>
                        <a:rPr lang="en-US" sz="1400" b="0"/>
                        <a:t>10/15 </a:t>
                      </a:r>
                      <a:endParaRPr lang="en-US" sz="1400" b="0">
                        <a:latin typeface="+mj-lt"/>
                      </a:endParaRPr>
                    </a:p>
                  </a:txBody>
                  <a:tcPr/>
                </a:tc>
                <a:extLst>
                  <a:ext uri="{0D108BD9-81ED-4DB2-BD59-A6C34878D82A}">
                    <a16:rowId xmlns:a16="http://schemas.microsoft.com/office/drawing/2014/main" val="322006974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5"/>
                        </a:rPr>
                        <a:t>Student End of Year</a:t>
                      </a:r>
                      <a:r>
                        <a:rPr lang="en-US" sz="1400" b="1" kern="1200">
                          <a:solidFill>
                            <a:schemeClr val="tx1"/>
                          </a:solidFill>
                          <a:latin typeface="+mj-lt"/>
                          <a:ea typeface="+mn-ea"/>
                          <a:cs typeface="+mn-cs"/>
                        </a:rPr>
                        <a:t>: Regular Phase</a:t>
                      </a: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Sept. 4,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8/14/25 error free snapshot</a:t>
                      </a: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Report Review: </a:t>
                      </a:r>
                      <a:r>
                        <a:rPr lang="en-US" sz="1400" b="0" kern="1200">
                          <a:solidFill>
                            <a:schemeClr val="dk1"/>
                          </a:solidFill>
                          <a:latin typeface="+mn-lt"/>
                          <a:ea typeface="+mn-ea"/>
                          <a:cs typeface="+mn-cs"/>
                        </a:rPr>
                        <a:t>8/14/25 to 9/4/25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kern="1200">
                          <a:solidFill>
                            <a:schemeClr val="dk1"/>
                          </a:solidFill>
                          <a:latin typeface="+mn-lt"/>
                          <a:ea typeface="+mn-ea"/>
                          <a:cs typeface="+mn-cs"/>
                        </a:rPr>
                        <a:t>Review and validate data</a:t>
                      </a:r>
                      <a:endParaRPr lang="en-US" sz="1400" b="1" kern="1200">
                        <a:solidFill>
                          <a:schemeClr val="dk1"/>
                        </a:solidFill>
                        <a:latin typeface="+mn-lt"/>
                        <a:ea typeface="+mn-ea"/>
                        <a:cs typeface="+mn-cs"/>
                      </a:endParaRPr>
                    </a:p>
                  </a:txBody>
                  <a:tcPr/>
                </a:tc>
                <a:extLst>
                  <a:ext uri="{0D108BD9-81ED-4DB2-BD59-A6C34878D82A}">
                    <a16:rowId xmlns:a16="http://schemas.microsoft.com/office/drawing/2014/main" val="289396960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6"/>
                        </a:rPr>
                        <a:t>Special Education EOY</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Oct.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dk1"/>
                          </a:solidFill>
                          <a:latin typeface="+mn-lt"/>
                          <a:ea typeface="+mn-ea"/>
                          <a:cs typeface="+mn-cs"/>
                        </a:rPr>
                        <a:t>Interim Deadline: </a:t>
                      </a:r>
                      <a:r>
                        <a:rPr lang="en-US" sz="1400" b="0" kern="1200">
                          <a:solidFill>
                            <a:schemeClr val="dk1"/>
                          </a:solidFill>
                          <a:latin typeface="+mn-lt"/>
                          <a:ea typeface="+mn-ea"/>
                          <a:cs typeface="+mn-cs"/>
                        </a:rPr>
                        <a:t>9/4/25 all exception requests submitted to CDE for review</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Interim Deadline: </a:t>
                      </a:r>
                      <a:r>
                        <a:rPr lang="en-US" sz="1400" b="0">
                          <a:latin typeface="+mj-lt"/>
                        </a:rPr>
                        <a:t>9/11/25 error free snapshot</a:t>
                      </a:r>
                    </a:p>
                  </a:txBody>
                  <a:tcPr/>
                </a:tc>
                <a:extLst>
                  <a:ext uri="{0D108BD9-81ED-4DB2-BD59-A6C34878D82A}">
                    <a16:rowId xmlns:a16="http://schemas.microsoft.com/office/drawing/2014/main" val="3918108010"/>
                  </a:ext>
                </a:extLst>
              </a:tr>
              <a:tr h="3929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7"/>
                        </a:rPr>
                        <a:t>Student Attendance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July 25,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j-lt"/>
                        </a:rPr>
                        <a:t>Data Release: </a:t>
                      </a:r>
                      <a:r>
                        <a:rPr lang="en-US" sz="1400" b="0">
                          <a:latin typeface="+mj-lt"/>
                        </a:rPr>
                        <a:t>8/21/25</a:t>
                      </a:r>
                      <a:endParaRPr lang="en-US" sz="1400" b="1">
                        <a:latin typeface="+mj-lt"/>
                      </a:endParaRPr>
                    </a:p>
                  </a:txBody>
                  <a:tcPr/>
                </a:tc>
                <a:extLst>
                  <a:ext uri="{0D108BD9-81ED-4DB2-BD59-A6C34878D82A}">
                    <a16:rowId xmlns:a16="http://schemas.microsoft.com/office/drawing/2014/main" val="3570055686"/>
                  </a:ext>
                </a:extLst>
              </a:tr>
              <a:tr h="55471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8"/>
                        </a:rPr>
                        <a:t>Special Education Discipline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a:latin typeface="+mj-lt"/>
                        </a:rPr>
                        <a:t>Closed</a:t>
                      </a: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Aug. 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1" kern="1200">
                        <a:solidFill>
                          <a:schemeClr val="dk1"/>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mj-lt"/>
                      </a:endParaRPr>
                    </a:p>
                  </a:txBody>
                  <a:tcPr/>
                </a:tc>
                <a:extLst>
                  <a:ext uri="{0D108BD9-81ED-4DB2-BD59-A6C34878D82A}">
                    <a16:rowId xmlns:a16="http://schemas.microsoft.com/office/drawing/2014/main" val="2128542756"/>
                  </a:ext>
                </a:extLst>
              </a:tr>
              <a:tr h="51702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mj-lt"/>
                          <a:ea typeface="+mn-ea"/>
                          <a:cs typeface="+mn-cs"/>
                          <a:hlinkClick r:id="rId9"/>
                        </a:rPr>
                        <a:t>Student Discipline</a:t>
                      </a:r>
                      <a:endParaRPr lang="en-US" sz="1400" b="1" kern="1200">
                        <a:solidFill>
                          <a:schemeClr val="tx1"/>
                        </a:solidFill>
                        <a:latin typeface="+mj-lt"/>
                        <a:ea typeface="+mn-ea"/>
                        <a:cs typeface="+mn-cs"/>
                      </a:endParaRPr>
                    </a:p>
                  </a:txBody>
                  <a:tcPr/>
                </a:tc>
                <a:tc>
                  <a:txBody>
                    <a:bodyPr/>
                    <a:lstStyle/>
                    <a:p>
                      <a:pPr algn="ctr"/>
                      <a:r>
                        <a:rPr lang="en-US" sz="1400">
                          <a:latin typeface="+mj-lt"/>
                        </a:rPr>
                        <a:t>Snapshot</a:t>
                      </a:r>
                    </a:p>
                  </a:txBody>
                  <a:tcPr/>
                </a:tc>
                <a:tc>
                  <a:txBody>
                    <a:bodyPr/>
                    <a:lstStyle/>
                    <a:p>
                      <a:pPr algn="ctr"/>
                      <a:r>
                        <a:rPr lang="en-US" sz="1400" b="0">
                          <a:latin typeface="+mj-lt"/>
                        </a:rPr>
                        <a:t>Closed</a:t>
                      </a:r>
                      <a:endParaRPr lang="en-US" sz="1400" b="1">
                        <a:latin typeface="+mj-lt"/>
                      </a:endParaRPr>
                    </a:p>
                  </a:txBody>
                  <a:tcPr>
                    <a:solidFill>
                      <a:srgbClr val="FEB0B0"/>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mj-lt"/>
                        </a:rPr>
                        <a:t>July 31, 2025</a:t>
                      </a:r>
                    </a:p>
                  </a:txBody>
                  <a:tcPr/>
                </a:tc>
                <a:tc>
                  <a:txBody>
                    <a:bodyPr/>
                    <a:lstStyle/>
                    <a:p>
                      <a:pPr marL="0" marR="0" lvl="0" indent="0" algn="l">
                        <a:lnSpc>
                          <a:spcPct val="100000"/>
                        </a:lnSpc>
                        <a:spcBef>
                          <a:spcPts val="0"/>
                        </a:spcBef>
                        <a:spcAft>
                          <a:spcPts val="0"/>
                        </a:spcAft>
                        <a:buNone/>
                      </a:pPr>
                      <a:endParaRPr lang="en-US" sz="1400" b="0" i="0" u="none" strike="noStrike" noProof="0">
                        <a:solidFill>
                          <a:schemeClr val="dk1"/>
                        </a:solidFill>
                        <a:latin typeface="Trebuchet MS"/>
                      </a:endParaRPr>
                    </a:p>
                  </a:txBody>
                  <a:tcPr/>
                </a:tc>
                <a:tc>
                  <a:txBody>
                    <a:bodyPr/>
                    <a:lstStyle/>
                    <a:p>
                      <a:pPr marL="0" marR="0" lvl="0" indent="0" algn="l">
                        <a:lnSpc>
                          <a:spcPct val="100000"/>
                        </a:lnSpc>
                        <a:spcBef>
                          <a:spcPts val="0"/>
                        </a:spcBef>
                        <a:spcAft>
                          <a:spcPts val="0"/>
                        </a:spcAft>
                        <a:buNone/>
                      </a:pPr>
                      <a:endParaRPr lang="en-US" sz="1400" b="0" i="0" u="none" strike="noStrike" kern="1200" noProof="0">
                        <a:solidFill>
                          <a:srgbClr val="000000"/>
                        </a:solidFill>
                        <a:latin typeface="Trebuchet MS"/>
                      </a:endParaRPr>
                    </a:p>
                  </a:txBody>
                  <a:tcPr/>
                </a:tc>
                <a:extLst>
                  <a:ext uri="{0D108BD9-81ED-4DB2-BD59-A6C34878D82A}">
                    <a16:rowId xmlns:a16="http://schemas.microsoft.com/office/drawing/2014/main" val="939587725"/>
                  </a:ext>
                </a:extLst>
              </a:tr>
            </a:tbl>
          </a:graphicData>
        </a:graphic>
      </p:graphicFrame>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
        <p:nvSpPr>
          <p:cNvPr id="7" name="Rectangle: Rounded Corners 6">
            <a:extLst>
              <a:ext uri="{FF2B5EF4-FFF2-40B4-BE49-F238E27FC236}">
                <a16:creationId xmlns:a16="http://schemas.microsoft.com/office/drawing/2014/main" id="{E0DE4258-2E9A-1D2E-2C37-5CECD83EC1A2}"/>
              </a:ext>
            </a:extLst>
          </p:cNvPr>
          <p:cNvSpPr/>
          <p:nvPr/>
        </p:nvSpPr>
        <p:spPr>
          <a:xfrm>
            <a:off x="2066258" y="6208114"/>
            <a:ext cx="8059479" cy="296473"/>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10"/>
              </a:rPr>
              <a:t>Data Pipeline Resources: Data Pipeline Collection Dates (XLS)</a:t>
            </a:r>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835531090"/>
              </p:ext>
            </p:extLst>
          </p:nvPr>
        </p:nvGraphicFramePr>
        <p:xfrm>
          <a:off x="424405" y="1427544"/>
          <a:ext cx="11530158" cy="2712720"/>
        </p:xfrm>
        <a:graphic>
          <a:graphicData uri="http://schemas.openxmlformats.org/drawingml/2006/table">
            <a:tbl>
              <a:tblPr firstRow="1" bandRow="1">
                <a:tableStyleId>{B301B821-A1FF-4177-AEE7-76D212191A09}</a:tableStyleId>
              </a:tblPr>
              <a:tblGrid>
                <a:gridCol w="2351107">
                  <a:extLst>
                    <a:ext uri="{9D8B030D-6E8A-4147-A177-3AD203B41FA5}">
                      <a16:colId xmlns:a16="http://schemas.microsoft.com/office/drawing/2014/main" val="972675767"/>
                    </a:ext>
                  </a:extLst>
                </a:gridCol>
                <a:gridCol w="923923">
                  <a:extLst>
                    <a:ext uri="{9D8B030D-6E8A-4147-A177-3AD203B41FA5}">
                      <a16:colId xmlns:a16="http://schemas.microsoft.com/office/drawing/2014/main" val="1355897659"/>
                    </a:ext>
                  </a:extLst>
                </a:gridCol>
                <a:gridCol w="882397">
                  <a:extLst>
                    <a:ext uri="{9D8B030D-6E8A-4147-A177-3AD203B41FA5}">
                      <a16:colId xmlns:a16="http://schemas.microsoft.com/office/drawing/2014/main" val="554794496"/>
                    </a:ext>
                  </a:extLst>
                </a:gridCol>
                <a:gridCol w="1409393">
                  <a:extLst>
                    <a:ext uri="{9D8B030D-6E8A-4147-A177-3AD203B41FA5}">
                      <a16:colId xmlns:a16="http://schemas.microsoft.com/office/drawing/2014/main" val="2208239753"/>
                    </a:ext>
                  </a:extLst>
                </a:gridCol>
                <a:gridCol w="3009476">
                  <a:extLst>
                    <a:ext uri="{9D8B030D-6E8A-4147-A177-3AD203B41FA5}">
                      <a16:colId xmlns:a16="http://schemas.microsoft.com/office/drawing/2014/main" val="1970621890"/>
                    </a:ext>
                  </a:extLst>
                </a:gridCol>
                <a:gridCol w="2953862">
                  <a:extLst>
                    <a:ext uri="{9D8B030D-6E8A-4147-A177-3AD203B41FA5}">
                      <a16:colId xmlns:a16="http://schemas.microsoft.com/office/drawing/2014/main" val="1932458984"/>
                    </a:ext>
                  </a:extLst>
                </a:gridCol>
              </a:tblGrid>
              <a:tr h="408640">
                <a:tc>
                  <a:txBody>
                    <a:bodyPr/>
                    <a:lstStyle/>
                    <a:p>
                      <a:r>
                        <a:rPr lang="en-US" sz="1400">
                          <a:latin typeface="Trebuchet MS"/>
                        </a:rPr>
                        <a:t>Name</a:t>
                      </a:r>
                    </a:p>
                  </a:txBody>
                  <a:tcPr anchor="ctr"/>
                </a:tc>
                <a:tc>
                  <a:txBody>
                    <a:bodyPr/>
                    <a:lstStyle/>
                    <a:p>
                      <a:pPr algn="ctr"/>
                      <a:r>
                        <a:rPr lang="en-US" sz="1400">
                          <a:latin typeface="Trebuchet MS"/>
                        </a:rPr>
                        <a:t>Category</a:t>
                      </a:r>
                    </a:p>
                  </a:txBody>
                  <a:tcPr anchor="ctr"/>
                </a:tc>
                <a:tc>
                  <a:txBody>
                    <a:bodyPr/>
                    <a:lstStyle/>
                    <a:p>
                      <a:pPr algn="ctr"/>
                      <a:r>
                        <a:rPr lang="en-US" sz="1400">
                          <a:latin typeface="Trebuchet MS"/>
                        </a:rPr>
                        <a:t>Status</a:t>
                      </a:r>
                    </a:p>
                  </a:txBody>
                  <a:tcPr anchor="ctr"/>
                </a:tc>
                <a:tc>
                  <a:txBody>
                    <a:bodyPr/>
                    <a:lstStyle/>
                    <a:p>
                      <a:pPr algn="ctr"/>
                      <a:r>
                        <a:rPr lang="en-US" sz="1400">
                          <a:latin typeface="Trebuchet MS"/>
                        </a:rPr>
                        <a:t>Final Deadline Date</a:t>
                      </a:r>
                    </a:p>
                  </a:txBody>
                  <a:tcPr anchor="ctr"/>
                </a:tc>
                <a:tc>
                  <a:txBody>
                    <a:bodyPr/>
                    <a:lstStyle/>
                    <a:p>
                      <a:r>
                        <a:rPr lang="en-US" sz="1400">
                          <a:latin typeface="Trebuchet MS"/>
                        </a:rPr>
                        <a:t>Next Milestone</a:t>
                      </a:r>
                    </a:p>
                  </a:txBody>
                  <a:tcPr anchor="ctr"/>
                </a:tc>
                <a:tc>
                  <a:txBody>
                    <a:bodyPr/>
                    <a:lstStyle/>
                    <a:p>
                      <a:r>
                        <a:rPr lang="en-US" sz="1400">
                          <a:latin typeface="Trebuchet MS"/>
                        </a:rPr>
                        <a:t>Looking Ahead</a:t>
                      </a:r>
                    </a:p>
                  </a:txBody>
                  <a:tcPr anchor="ctr"/>
                </a:tc>
                <a:extLst>
                  <a:ext uri="{0D108BD9-81ED-4DB2-BD59-A6C34878D82A}">
                    <a16:rowId xmlns:a16="http://schemas.microsoft.com/office/drawing/2014/main" val="1733493831"/>
                  </a:ext>
                </a:extLst>
              </a:tr>
              <a:tr h="40864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2"/>
                        </a:rPr>
                        <a:t>Summer EBT</a:t>
                      </a:r>
                      <a:r>
                        <a:rPr lang="en-US" sz="1400" b="1" kern="1200">
                          <a:solidFill>
                            <a:schemeClr val="tx1"/>
                          </a:solidFill>
                          <a:latin typeface="Trebuchet MS"/>
                          <a:ea typeface="+mn-ea"/>
                          <a:cs typeface="+mn-cs"/>
                        </a:rPr>
                        <a:t>:</a:t>
                      </a:r>
                      <a:br>
                        <a:rPr lang="en-US" sz="1400" b="1" kern="1200">
                          <a:solidFill>
                            <a:srgbClr val="000000"/>
                          </a:solidFill>
                          <a:latin typeface="Trebuchet MS"/>
                          <a:ea typeface="+mn-ea"/>
                          <a:cs typeface="+mn-cs"/>
                        </a:rPr>
                      </a:br>
                      <a:r>
                        <a:rPr lang="en-US" sz="1400" b="1" kern="1200">
                          <a:solidFill>
                            <a:schemeClr val="tx1"/>
                          </a:solidFill>
                          <a:latin typeface="Trebuchet MS"/>
                          <a:ea typeface="+mn-ea"/>
                          <a:cs typeface="+mn-cs"/>
                        </a:rPr>
                        <a:t>Corrections Period</a:t>
                      </a:r>
                    </a:p>
                  </a:txBody>
                  <a:tcPr/>
                </a:tc>
                <a:tc>
                  <a:txBody>
                    <a:bodyPr/>
                    <a:lstStyle/>
                    <a:p>
                      <a:pPr lvl="0" algn="ctr">
                        <a:buNone/>
                      </a:pPr>
                      <a:r>
                        <a:rPr lang="en-US" sz="1400">
                          <a:latin typeface="Trebuchet MS"/>
                        </a:rPr>
                        <a:t>Periodic</a:t>
                      </a:r>
                    </a:p>
                  </a:txBody>
                  <a:tcPr/>
                </a:tc>
                <a:tc>
                  <a:txBody>
                    <a:bodyPr/>
                    <a:lstStyle/>
                    <a:p>
                      <a:pPr lvl="0" algn="ctr">
                        <a:buNone/>
                      </a:pPr>
                      <a:r>
                        <a:rPr lang="en-US" sz="1400">
                          <a:latin typeface="Trebuchet MS"/>
                        </a:rPr>
                        <a:t>Open</a:t>
                      </a:r>
                      <a:endParaRPr lang="en-US" sz="1600">
                        <a:solidFill>
                          <a:srgbClr val="FEB0B0"/>
                        </a:solidFill>
                      </a:endParaRP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i="0" u="none" strike="noStrike" noProof="0">
                          <a:solidFill>
                            <a:srgbClr val="000000"/>
                          </a:solidFill>
                          <a:latin typeface="Trebuchet MS"/>
                        </a:rPr>
                        <a:t>Sept. 3,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Corrections Period: </a:t>
                      </a:r>
                      <a:r>
                        <a:rPr lang="en-US" sz="1400" b="0">
                          <a:latin typeface="+mn-lt"/>
                        </a:rPr>
                        <a:t>5/19/2025 to 9/3/2025</a:t>
                      </a:r>
                    </a:p>
                  </a:txBody>
                  <a:tcPr/>
                </a:tc>
                <a:tc>
                  <a:txBody>
                    <a:bodyPr/>
                    <a:lstStyle/>
                    <a:p>
                      <a:pPr marL="0" lvl="0" indent="0" algn="l" defTabSz="914400">
                        <a:lnSpc>
                          <a:spcPct val="100000"/>
                        </a:lnSpc>
                        <a:spcBef>
                          <a:spcPts val="0"/>
                        </a:spcBef>
                        <a:spcAft>
                          <a:spcPts val="0"/>
                        </a:spcAft>
                        <a:buNone/>
                        <a:tabLst/>
                        <a:defRPr/>
                      </a:pPr>
                      <a:endParaRPr lang="en-US" sz="1400" b="0">
                        <a:latin typeface="Trebuchet MS"/>
                      </a:endParaRPr>
                    </a:p>
                  </a:txBody>
                  <a:tcPr/>
                </a:tc>
                <a:extLst>
                  <a:ext uri="{0D108BD9-81ED-4DB2-BD59-A6C34878D82A}">
                    <a16:rowId xmlns:a16="http://schemas.microsoft.com/office/drawing/2014/main" val="1701722917"/>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3"/>
                        </a:rPr>
                        <a:t>READ Training</a:t>
                      </a:r>
                      <a:endParaRPr lang="en-US" sz="1400" b="1" kern="1200">
                        <a:solidFill>
                          <a:schemeClr val="tx1"/>
                        </a:solidFill>
                        <a:latin typeface="Trebuchet MS"/>
                        <a:ea typeface="+mn-ea"/>
                        <a:cs typeface="+mn-cs"/>
                      </a:endParaRPr>
                    </a:p>
                  </a:txBody>
                  <a:tcPr/>
                </a:tc>
                <a:tc>
                  <a:txBody>
                    <a:bodyPr/>
                    <a:lstStyle/>
                    <a:p>
                      <a:pPr lvl="0" algn="ctr">
                        <a:buNone/>
                      </a:pPr>
                      <a:r>
                        <a:rPr lang="en-US" sz="1400"/>
                        <a:t>Periodic</a:t>
                      </a:r>
                    </a:p>
                  </a:txBody>
                  <a:tcPr/>
                </a:tc>
                <a:tc>
                  <a:txBody>
                    <a:bodyPr/>
                    <a:lstStyle/>
                    <a:p>
                      <a:pPr lvl="0" algn="ctr">
                        <a:buNone/>
                      </a:pPr>
                      <a:r>
                        <a:rPr lang="en-US" sz="1400">
                          <a:latin typeface="+mn-lt"/>
                        </a:rPr>
                        <a:t>Open</a:t>
                      </a:r>
                    </a:p>
                  </a:txBody>
                  <a:tcPr>
                    <a:solidFill>
                      <a:schemeClr val="accent3">
                        <a:lumMod val="40000"/>
                        <a:lumOff val="60000"/>
                      </a:schemeClr>
                    </a:solidFill>
                  </a:tcPr>
                </a:tc>
                <a:tc>
                  <a:txBody>
                    <a:bodyPr/>
                    <a:lstStyle/>
                    <a:p>
                      <a:pPr lvl="0" algn="ctr">
                        <a:lnSpc>
                          <a:spcPct val="100000"/>
                        </a:lnSpc>
                        <a:spcBef>
                          <a:spcPts val="0"/>
                        </a:spcBef>
                        <a:spcAft>
                          <a:spcPts val="0"/>
                        </a:spcAft>
                        <a:buNone/>
                      </a:pPr>
                      <a:r>
                        <a:rPr lang="en-US" sz="1400" b="1"/>
                        <a:t>Aug. 30,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Other Date: </a:t>
                      </a:r>
                      <a:r>
                        <a:rPr lang="en-US" sz="1400" b="0">
                          <a:latin typeface="+mn-lt"/>
                        </a:rPr>
                        <a:t>8/15/25 Teachers, Principals, and Administrators should have their respective READ training designations added to their COOL accounts </a:t>
                      </a:r>
                      <a:endParaRPr lang="en-US" sz="1400" b="1">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mn-lt"/>
                        </a:rPr>
                        <a:t>Interim Deadline: </a:t>
                      </a:r>
                      <a:r>
                        <a:rPr lang="en-US" sz="1400" b="0">
                          <a:latin typeface="+mn-lt"/>
                        </a:rPr>
                        <a:t>8/19/25 initial file upload</a:t>
                      </a:r>
                    </a:p>
                  </a:txBody>
                  <a:tcPr/>
                </a:tc>
                <a:extLst>
                  <a:ext uri="{0D108BD9-81ED-4DB2-BD59-A6C34878D82A}">
                    <a16:rowId xmlns:a16="http://schemas.microsoft.com/office/drawing/2014/main" val="1605594514"/>
                  </a:ext>
                </a:extLst>
              </a:tr>
              <a:tr h="0">
                <a:tc>
                  <a:txBody>
                    <a:bodyPr/>
                    <a:lstStyle/>
                    <a:p>
                      <a:pPr marL="0" lvl="0" indent="0" algn="l">
                        <a:lnSpc>
                          <a:spcPct val="100000"/>
                        </a:lnSpc>
                        <a:spcBef>
                          <a:spcPts val="0"/>
                        </a:spcBef>
                        <a:spcAft>
                          <a:spcPts val="0"/>
                        </a:spcAft>
                        <a:buNone/>
                      </a:pPr>
                      <a:r>
                        <a:rPr lang="en-US" sz="1400" b="1" kern="1200">
                          <a:solidFill>
                            <a:schemeClr val="tx1"/>
                          </a:solidFill>
                          <a:latin typeface="Trebuchet MS"/>
                          <a:ea typeface="+mn-ea"/>
                          <a:cs typeface="+mn-cs"/>
                          <a:hlinkClick r:id="rId4"/>
                        </a:rPr>
                        <a:t>Prevent Harassment or Discrimination</a:t>
                      </a:r>
                      <a:endParaRPr lang="en-US" sz="1400" b="1" kern="1200">
                        <a:solidFill>
                          <a:schemeClr val="tx1"/>
                        </a:solidFill>
                        <a:latin typeface="Trebuchet MS"/>
                        <a:ea typeface="+mn-ea"/>
                        <a:cs typeface="+mn-cs"/>
                      </a:endParaRPr>
                    </a:p>
                  </a:txBody>
                  <a:tcPr/>
                </a:tc>
                <a:tc>
                  <a:txBody>
                    <a:bodyPr/>
                    <a:lstStyle/>
                    <a:p>
                      <a:pPr lvl="0" algn="ctr">
                        <a:buNone/>
                      </a:pPr>
                      <a:r>
                        <a:rPr lang="en-US" sz="1400">
                          <a:latin typeface="Trebuchet MS"/>
                        </a:rPr>
                        <a:t>Periodic</a:t>
                      </a:r>
                      <a:endParaRPr lang="en-US"/>
                    </a:p>
                  </a:txBody>
                  <a:tcPr/>
                </a:tc>
                <a:tc>
                  <a:txBody>
                    <a:bodyPr/>
                    <a:lstStyle/>
                    <a:p>
                      <a:pPr lvl="0" algn="ctr">
                        <a:buNone/>
                      </a:pPr>
                      <a:r>
                        <a:rPr lang="en-US" sz="1400">
                          <a:latin typeface="Trebuchet MS"/>
                        </a:rPr>
                        <a:t>Closed</a:t>
                      </a:r>
                    </a:p>
                  </a:txBody>
                  <a:tcPr>
                    <a:solidFill>
                      <a:srgbClr val="FEB0B0"/>
                    </a:solidFill>
                  </a:tcPr>
                </a:tc>
                <a:tc>
                  <a:txBody>
                    <a:bodyPr/>
                    <a:lstStyle/>
                    <a:p>
                      <a:pPr lvl="0" algn="ctr">
                        <a:lnSpc>
                          <a:spcPct val="100000"/>
                        </a:lnSpc>
                        <a:spcBef>
                          <a:spcPts val="0"/>
                        </a:spcBef>
                        <a:spcAft>
                          <a:spcPts val="0"/>
                        </a:spcAft>
                        <a:buNone/>
                      </a:pPr>
                      <a:endParaRPr lang="en-US" sz="1400" b="1" i="0" u="none" strike="noStrike" noProof="0">
                        <a:solidFill>
                          <a:srgbClr val="000000"/>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a:solidFill>
                          <a:schemeClr val="dk1"/>
                        </a:solidFill>
                        <a:latin typeface="Trebuchet MS"/>
                      </a:endParaRPr>
                    </a:p>
                  </a:txBody>
                  <a:tcPr/>
                </a:tc>
                <a:tc>
                  <a:txBody>
                    <a:bodyPr/>
                    <a:lstStyle/>
                    <a:p>
                      <a:pPr marL="0" lvl="0" indent="0" algn="l">
                        <a:lnSpc>
                          <a:spcPct val="100000"/>
                        </a:lnSpc>
                        <a:spcBef>
                          <a:spcPts val="0"/>
                        </a:spcBef>
                        <a:spcAft>
                          <a:spcPts val="0"/>
                        </a:spcAft>
                        <a:buNone/>
                      </a:pPr>
                      <a:endParaRPr lang="en-US" sz="1400" b="0" i="0" u="none" strike="noStrike" noProof="0">
                        <a:solidFill>
                          <a:srgbClr val="000000"/>
                        </a:solidFill>
                        <a:latin typeface="Trebuchet MS"/>
                      </a:endParaRPr>
                    </a:p>
                  </a:txBody>
                  <a:tcPr/>
                </a:tc>
                <a:extLst>
                  <a:ext uri="{0D108BD9-81ED-4DB2-BD59-A6C34878D82A}">
                    <a16:rowId xmlns:a16="http://schemas.microsoft.com/office/drawing/2014/main" val="3418871525"/>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4" ma:contentTypeDescription="Create a new document." ma:contentTypeScope="" ma:versionID="04e0e67d344c4863ac857e12717dea98">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f73edbd8764ce48cae9868fb925b233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56d5c4a-69f5-4293-84ba-d3df6e850d51}" ma:internalName="TaxCatchAll" ma:showField="CatchAllData" ma:web="ca9d521c-8764-4bcd-84f1-6f7ce6ca6a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TaxCatchAll xmlns="ca9d521c-8764-4bcd-84f1-6f7ce6ca6a96" xsi:nil="true"/>
    <lcf76f155ced4ddcb4097134ff3c332f xmlns="9b639f00-c663-4db8-9f2d-5e59e4353b4b">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81C2216-188D-4A73-8428-32AE0AD18878}">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B080972E-D571-4992-96C3-E5252958F7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50</Slides>
  <Notes>3</Notes>
  <HiddenSlides>0</HiddenSlide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August 14,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Student End of Year</vt:lpstr>
      <vt:lpstr>SEY Collection Timeline</vt:lpstr>
      <vt:lpstr>SEY Status as of 8am on 8/14</vt:lpstr>
      <vt:lpstr>Report Review Window: Report Checklist</vt:lpstr>
      <vt:lpstr>COGNOS Report Highlight: Gifted and Talented SASID Lookup</vt:lpstr>
      <vt:lpstr>Questions &amp; Resources: Student End of Year</vt:lpstr>
      <vt:lpstr>Human Resources</vt:lpstr>
      <vt:lpstr>Human Resources Collection Timeline</vt:lpstr>
      <vt:lpstr>Register for Human Resources collection training</vt:lpstr>
      <vt:lpstr>Questions &amp; Resources:  Human Resources</vt:lpstr>
      <vt:lpstr>Staff Evaluation</vt:lpstr>
      <vt:lpstr>Staff Evaluation Snapshot Collection Status</vt:lpstr>
      <vt:lpstr>Staff Evaluation Collection Reminders</vt:lpstr>
      <vt:lpstr>Questions &amp; Resources: Staff Evaluation </vt:lpstr>
      <vt:lpstr>Special Education End of Year</vt:lpstr>
      <vt:lpstr>Special Education End of Year Timeline  </vt:lpstr>
      <vt:lpstr>Special Education End of Year Reporting Reminders</vt:lpstr>
      <vt:lpstr>Special Education EOY: Delay Codes for C to B Referrals that weren’t evaluated </vt:lpstr>
      <vt:lpstr>Special Education EOY: Path 2 C to B Referral - Child Not Evaluated</vt:lpstr>
      <vt:lpstr>Questions &amp; Resources: SPED End of Year</vt:lpstr>
      <vt:lpstr>Instructional Days and Hours</vt:lpstr>
      <vt:lpstr>Instructional Days and Hours: Updated Collection Timeline</vt:lpstr>
      <vt:lpstr>Instructional Days and Hours: IDM Roles</vt:lpstr>
      <vt:lpstr>Instructional Days and Hours: Training and Office Hours</vt:lpstr>
      <vt:lpstr>Update on requested document: School District Calendar and Instructional Hours Guidance</vt:lpstr>
      <vt:lpstr>Questions &amp; Resources: Instructional Days and Hours</vt:lpstr>
      <vt:lpstr>RITS: SASID Updates</vt:lpstr>
      <vt:lpstr>RITS Web: Case Type 'Assign SASID'</vt:lpstr>
      <vt:lpstr>RITS Web: Case Report</vt:lpstr>
      <vt:lpstr>RITS Web: View Case Details</vt:lpstr>
      <vt:lpstr>Questions &amp; Resources: RITS</vt:lpstr>
      <vt:lpstr>READ Training Data Collection</vt:lpstr>
      <vt:lpstr>  Collection Timeline</vt:lpstr>
      <vt:lpstr>READ Training: Frequently Asked Questions</vt:lpstr>
      <vt:lpstr>READ Training: Manual Review Process – Background and Purpose</vt:lpstr>
      <vt:lpstr>READ Training: Manual Review - Process</vt:lpstr>
      <vt:lpstr>READ Training: Manual Review – Common Problems</vt:lpstr>
      <vt:lpstr>READ Training: Next Steps</vt:lpstr>
      <vt:lpstr>READ Training: Upcoming Topics</vt:lpstr>
      <vt:lpstr>Questions &amp; Resources: READ Data Collections</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2025-08-14T14:36:39Z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