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6"/>
  </p:notesMasterIdLst>
  <p:sldIdLst>
    <p:sldId id="256" r:id="rId5"/>
    <p:sldId id="283" r:id="rId6"/>
    <p:sldId id="5757" r:id="rId7"/>
    <p:sldId id="259" r:id="rId8"/>
    <p:sldId id="6026" r:id="rId9"/>
    <p:sldId id="261" r:id="rId10"/>
    <p:sldId id="262" r:id="rId11"/>
    <p:sldId id="5097" r:id="rId12"/>
    <p:sldId id="5098" r:id="rId13"/>
    <p:sldId id="5672" r:id="rId14"/>
    <p:sldId id="6007" r:id="rId15"/>
    <p:sldId id="5891" r:id="rId16"/>
    <p:sldId id="6006" r:id="rId17"/>
    <p:sldId id="6046" r:id="rId18"/>
    <p:sldId id="6022" r:id="rId19"/>
    <p:sldId id="6047" r:id="rId20"/>
    <p:sldId id="6048" r:id="rId21"/>
    <p:sldId id="6051" r:id="rId22"/>
    <p:sldId id="5841" r:id="rId23"/>
    <p:sldId id="6028" r:id="rId24"/>
    <p:sldId id="5985" r:id="rId25"/>
    <p:sldId id="6052" r:id="rId26"/>
    <p:sldId id="5983" r:id="rId27"/>
    <p:sldId id="5901" r:id="rId28"/>
    <p:sldId id="6015" r:id="rId29"/>
    <p:sldId id="5984" r:id="rId30"/>
    <p:sldId id="6017" r:id="rId31"/>
    <p:sldId id="6049" r:id="rId32"/>
    <p:sldId id="6050" r:id="rId33"/>
    <p:sldId id="5973" r:id="rId34"/>
    <p:sldId id="6033" r:id="rId35"/>
    <p:sldId id="6035" r:id="rId36"/>
    <p:sldId id="6036" r:id="rId37"/>
    <p:sldId id="6037" r:id="rId38"/>
    <p:sldId id="6038" r:id="rId39"/>
    <p:sldId id="6034" r:id="rId40"/>
    <p:sldId id="6039" r:id="rId41"/>
    <p:sldId id="6040" r:id="rId42"/>
    <p:sldId id="6041" r:id="rId43"/>
    <p:sldId id="6032" r:id="rId44"/>
    <p:sldId id="541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B333"/>
    <a:srgbClr val="EF7521"/>
    <a:srgbClr val="C32032"/>
    <a:srgbClr val="FFCC66"/>
    <a:srgbClr val="F78609"/>
    <a:srgbClr val="FFFFCC"/>
    <a:srgbClr val="FEB0B0"/>
    <a:srgbClr val="EFF2F5"/>
    <a:srgbClr val="A3DBFF"/>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EEC77-1091-832F-AFB0-3FDEA82EC97A}" v="74" dt="2025-08-06T22:42:36.782"/>
    <p1510:client id="{25E5E91B-37D9-3833-EE1F-FEDF792D7063}" v="60" dt="2025-08-06T16:01:28.412"/>
    <p1510:client id="{6C6F8C92-9DA3-E03C-E0E3-9CC73A59AA88}" v="497" dt="2025-08-06T21:02:04.844"/>
    <p1510:client id="{8462E6A3-9D83-4E38-8FEA-52BA4A337EE9}" v="16" dt="2025-08-06T21:19:11.345"/>
    <p1510:client id="{BEDA4EAE-AA3D-4CA4-A3C8-4415C83F02BF}" v="3398" dt="2025-08-07T13:49:43.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docChg>
  </pc:docChgLst>
  <pc:docChgLst>
    <pc:chgData name="Hoffman, Peter" userId="S::hoffman_p@cde.state.co.us::673cee94-26bd-4c2a-ab82-1b3669e2f049" providerId="AD" clId="Web-{24905608-4DB1-138F-6592-1A03C543A0E5}"/>
    <pc:docChg chg="delSld modSld">
      <pc:chgData name="Hoffman, Peter" userId="S::hoffman_p@cde.state.co.us::673cee94-26bd-4c2a-ab82-1b3669e2f049" providerId="AD" clId="Web-{24905608-4DB1-138F-6592-1A03C543A0E5}" dt="2025-07-09T23:15:07.307" v="24" actId="20577"/>
      <pc:docMkLst>
        <pc:docMk/>
      </pc:docMkLst>
      <pc:sldChg chg="modSp">
        <pc:chgData name="Hoffman, Peter" userId="S::hoffman_p@cde.state.co.us::673cee94-26bd-4c2a-ab82-1b3669e2f049" providerId="AD" clId="Web-{24905608-4DB1-138F-6592-1A03C543A0E5}" dt="2025-07-09T23:14:12.243" v="2"/>
        <pc:sldMkLst>
          <pc:docMk/>
          <pc:sldMk cId="1212467416" sldId="261"/>
        </pc:sldMkLst>
        <pc:graphicFrameChg chg="mod modGraphic">
          <ac:chgData name="Hoffman, Peter" userId="S::hoffman_p@cde.state.co.us::673cee94-26bd-4c2a-ab82-1b3669e2f049" providerId="AD" clId="Web-{24905608-4DB1-138F-6592-1A03C543A0E5}" dt="2025-07-09T23:14:12.243" v="2"/>
          <ac:graphicFrameMkLst>
            <pc:docMk/>
            <pc:sldMk cId="1212467416" sldId="261"/>
            <ac:graphicFrameMk id="5" creationId="{9C3641C5-EC4F-D3EA-E4A2-8ABB597C5BAA}"/>
          </ac:graphicFrameMkLst>
        </pc:graphicFrameChg>
      </pc:sldChg>
      <pc:sldChg chg="modSp">
        <pc:chgData name="Hoffman, Peter" userId="S::hoffman_p@cde.state.co.us::673cee94-26bd-4c2a-ab82-1b3669e2f049" providerId="AD" clId="Web-{24905608-4DB1-138F-6592-1A03C543A0E5}" dt="2025-07-09T23:15:07.307" v="24" actId="20577"/>
        <pc:sldMkLst>
          <pc:docMk/>
          <pc:sldMk cId="794275993" sldId="5416"/>
        </pc:sldMkLst>
      </pc:sldChg>
      <pc:sldChg chg="del">
        <pc:chgData name="Hoffman, Peter" userId="S::hoffman_p@cde.state.co.us::673cee94-26bd-4c2a-ab82-1b3669e2f049" providerId="AD" clId="Web-{24905608-4DB1-138F-6592-1A03C543A0E5}" dt="2025-07-09T23:14:28.087" v="8"/>
        <pc:sldMkLst>
          <pc:docMk/>
          <pc:sldMk cId="93692065" sldId="5837"/>
        </pc:sldMkLst>
      </pc:sldChg>
      <pc:sldChg chg="del">
        <pc:chgData name="Hoffman, Peter" userId="S::hoffman_p@cde.state.co.us::673cee94-26bd-4c2a-ab82-1b3669e2f049" providerId="AD" clId="Web-{24905608-4DB1-138F-6592-1A03C543A0E5}" dt="2025-07-09T23:14:28.072" v="4"/>
        <pc:sldMkLst>
          <pc:docMk/>
          <pc:sldMk cId="982584362" sldId="5871"/>
        </pc:sldMkLst>
      </pc:sldChg>
      <pc:sldChg chg="del">
        <pc:chgData name="Hoffman, Peter" userId="S::hoffman_p@cde.state.co.us::673cee94-26bd-4c2a-ab82-1b3669e2f049" providerId="AD" clId="Web-{24905608-4DB1-138F-6592-1A03C543A0E5}" dt="2025-07-09T23:14:28.072" v="3"/>
        <pc:sldMkLst>
          <pc:docMk/>
          <pc:sldMk cId="1034172162" sldId="5872"/>
        </pc:sldMkLst>
      </pc:sldChg>
      <pc:sldChg chg="del">
        <pc:chgData name="Hoffman, Peter" userId="S::hoffman_p@cde.state.co.us::673cee94-26bd-4c2a-ab82-1b3669e2f049" providerId="AD" clId="Web-{24905608-4DB1-138F-6592-1A03C543A0E5}" dt="2025-07-09T23:14:28.072" v="5"/>
        <pc:sldMkLst>
          <pc:docMk/>
          <pc:sldMk cId="646868291" sldId="5905"/>
        </pc:sldMkLst>
      </pc:sldChg>
      <pc:sldChg chg="del">
        <pc:chgData name="Hoffman, Peter" userId="S::hoffman_p@cde.state.co.us::673cee94-26bd-4c2a-ab82-1b3669e2f049" providerId="AD" clId="Web-{24905608-4DB1-138F-6592-1A03C543A0E5}" dt="2025-07-09T23:14:28.087" v="10"/>
        <pc:sldMkLst>
          <pc:docMk/>
          <pc:sldMk cId="1324249713" sldId="5906"/>
        </pc:sldMkLst>
      </pc:sldChg>
      <pc:sldChg chg="del">
        <pc:chgData name="Hoffman, Peter" userId="S::hoffman_p@cde.state.co.us::673cee94-26bd-4c2a-ab82-1b3669e2f049" providerId="AD" clId="Web-{24905608-4DB1-138F-6592-1A03C543A0E5}" dt="2025-07-09T23:14:28.072" v="6"/>
        <pc:sldMkLst>
          <pc:docMk/>
          <pc:sldMk cId="2311154268" sldId="5921"/>
        </pc:sldMkLst>
      </pc:sldChg>
      <pc:sldChg chg="del">
        <pc:chgData name="Hoffman, Peter" userId="S::hoffman_p@cde.state.co.us::673cee94-26bd-4c2a-ab82-1b3669e2f049" providerId="AD" clId="Web-{24905608-4DB1-138F-6592-1A03C543A0E5}" dt="2025-07-09T23:14:28.087" v="12"/>
        <pc:sldMkLst>
          <pc:docMk/>
          <pc:sldMk cId="12077121" sldId="5952"/>
        </pc:sldMkLst>
      </pc:sldChg>
      <pc:sldChg chg="del">
        <pc:chgData name="Hoffman, Peter" userId="S::hoffman_p@cde.state.co.us::673cee94-26bd-4c2a-ab82-1b3669e2f049" providerId="AD" clId="Web-{24905608-4DB1-138F-6592-1A03C543A0E5}" dt="2025-07-09T23:14:28.087" v="7"/>
        <pc:sldMkLst>
          <pc:docMk/>
          <pc:sldMk cId="3822849067" sldId="5955"/>
        </pc:sldMkLst>
      </pc:sldChg>
      <pc:sldChg chg="del">
        <pc:chgData name="Hoffman, Peter" userId="S::hoffman_p@cde.state.co.us::673cee94-26bd-4c2a-ab82-1b3669e2f049" providerId="AD" clId="Web-{24905608-4DB1-138F-6592-1A03C543A0E5}" dt="2025-07-09T23:14:28.087" v="9"/>
        <pc:sldMkLst>
          <pc:docMk/>
          <pc:sldMk cId="1321016585" sldId="5956"/>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Ward, Reagan" userId="27291eb4-8241-4961-9e69-8c66e34cc5b0" providerId="ADAL" clId="{89AF8497-D5E3-49F4-ABD3-7BF3AEAE471D}"/>
    <pc:docChg chg="undo custSel addSld delSld modSld sldOrd">
      <pc:chgData name="Ward, Reagan" userId="27291eb4-8241-4961-9e69-8c66e34cc5b0" providerId="ADAL" clId="{89AF8497-D5E3-49F4-ABD3-7BF3AEAE471D}" dt="2025-07-17T13:14:10.828" v="2705" actId="20577"/>
      <pc:docMkLst>
        <pc:docMk/>
      </pc:docMkLst>
      <pc:sldChg chg="modSp mod">
        <pc:chgData name="Ward, Reagan" userId="27291eb4-8241-4961-9e69-8c66e34cc5b0" providerId="ADAL" clId="{89AF8497-D5E3-49F4-ABD3-7BF3AEAE471D}" dt="2025-07-17T13:05:32.944" v="2535" actId="14100"/>
        <pc:sldMkLst>
          <pc:docMk/>
          <pc:sldMk cId="1063686918" sldId="2224"/>
        </pc:sldMkLst>
      </pc:sldChg>
      <pc:sldChg chg="modSp mod">
        <pc:chgData name="Ward, Reagan" userId="27291eb4-8241-4961-9e69-8c66e34cc5b0" providerId="ADAL" clId="{89AF8497-D5E3-49F4-ABD3-7BF3AEAE471D}" dt="2025-07-17T13:04:05.188" v="2523" actId="14100"/>
        <pc:sldMkLst>
          <pc:docMk/>
          <pc:sldMk cId="1483936557" sldId="2230"/>
        </pc:sldMkLst>
      </pc:sldChg>
      <pc:sldChg chg="delSp modSp mod">
        <pc:chgData name="Ward, Reagan" userId="27291eb4-8241-4961-9e69-8c66e34cc5b0" providerId="ADAL" clId="{89AF8497-D5E3-49F4-ABD3-7BF3AEAE471D}" dt="2025-07-17T13:04:42.174" v="2529" actId="13244"/>
        <pc:sldMkLst>
          <pc:docMk/>
          <pc:sldMk cId="3787637360" sldId="2266"/>
        </pc:sldMkLst>
      </pc:sldChg>
      <pc:sldChg chg="modSp mod">
        <pc:chgData name="Ward, Reagan" userId="27291eb4-8241-4961-9e69-8c66e34cc5b0" providerId="ADAL" clId="{89AF8497-D5E3-49F4-ABD3-7BF3AEAE471D}" dt="2025-07-17T13:14:10.828" v="2705" actId="20577"/>
        <pc:sldMkLst>
          <pc:docMk/>
          <pc:sldMk cId="3227145924" sldId="5097"/>
        </pc:sldMkLst>
        <pc:graphicFrameChg chg="mod modGraphic">
          <ac:chgData name="Ward, Reagan" userId="27291eb4-8241-4961-9e69-8c66e34cc5b0" providerId="ADAL" clId="{89AF8497-D5E3-49F4-ABD3-7BF3AEAE471D}" dt="2025-07-17T13:14:10.828" v="2705" actId="20577"/>
          <ac:graphicFrameMkLst>
            <pc:docMk/>
            <pc:sldMk cId="3227145924" sldId="5097"/>
            <ac:graphicFrameMk id="7" creationId="{2864BB53-F741-4FFC-0348-1AC10AD60EEB}"/>
          </ac:graphicFrameMkLst>
        </pc:graphicFrameChg>
      </pc:sldChg>
      <pc:sldChg chg="addSp delSp modSp mod">
        <pc:chgData name="Ward, Reagan" userId="27291eb4-8241-4961-9e69-8c66e34cc5b0" providerId="ADAL" clId="{89AF8497-D5E3-49F4-ABD3-7BF3AEAE471D}" dt="2025-07-11T20:09:16.980" v="885"/>
        <pc:sldMkLst>
          <pc:docMk/>
          <pc:sldMk cId="794275993" sldId="5416"/>
        </pc:sldMkLst>
      </pc:sldChg>
      <pc:sldChg chg="modSp mod">
        <pc:chgData name="Ward, Reagan" userId="27291eb4-8241-4961-9e69-8c66e34cc5b0" providerId="ADAL" clId="{89AF8497-D5E3-49F4-ABD3-7BF3AEAE471D}" dt="2025-07-17T13:06:12.340" v="2537" actId="207"/>
        <pc:sldMkLst>
          <pc:docMk/>
          <pc:sldMk cId="2985757875" sldId="5555"/>
        </pc:sldMkLst>
      </pc:sldChg>
      <pc:sldChg chg="modSp mod">
        <pc:chgData name="Ward, Reagan" userId="27291eb4-8241-4961-9e69-8c66e34cc5b0" providerId="ADAL" clId="{89AF8497-D5E3-49F4-ABD3-7BF3AEAE471D}" dt="2025-07-17T13:02:37.339" v="2511" actId="13244"/>
        <pc:sldMkLst>
          <pc:docMk/>
          <pc:sldMk cId="411815827" sldId="5556"/>
        </pc:sldMkLst>
      </pc:sldChg>
      <pc:sldChg chg="modSp mod">
        <pc:chgData name="Ward, Reagan" userId="27291eb4-8241-4961-9e69-8c66e34cc5b0" providerId="ADAL" clId="{89AF8497-D5E3-49F4-ABD3-7BF3AEAE471D}" dt="2025-07-17T13:03:10.258" v="2516" actId="13244"/>
        <pc:sldMkLst>
          <pc:docMk/>
          <pc:sldMk cId="822081041" sldId="5558"/>
        </pc:sldMkLst>
      </pc:sldChg>
      <pc:sldChg chg="modSp mod">
        <pc:chgData name="Ward, Reagan" userId="27291eb4-8241-4961-9e69-8c66e34cc5b0" providerId="ADAL" clId="{89AF8497-D5E3-49F4-ABD3-7BF3AEAE471D}" dt="2025-07-17T13:02:08.479" v="2508" actId="13244"/>
        <pc:sldMkLst>
          <pc:docMk/>
          <pc:sldMk cId="658222773" sldId="5559"/>
        </pc:sldMkLst>
      </pc:sldChg>
      <pc:sldChg chg="add ord">
        <pc:chgData name="Ward, Reagan" userId="27291eb4-8241-4961-9e69-8c66e34cc5b0" providerId="ADAL" clId="{89AF8497-D5E3-49F4-ABD3-7BF3AEAE471D}" dt="2025-07-15T20:54:20.603" v="932"/>
        <pc:sldMkLst>
          <pc:docMk/>
          <pc:sldMk cId="3507505468" sldId="5647"/>
        </pc:sldMkLst>
      </pc:sldChg>
      <pc:sldChg chg="modSp mod">
        <pc:chgData name="Ward, Reagan" userId="27291eb4-8241-4961-9e69-8c66e34cc5b0" providerId="ADAL" clId="{89AF8497-D5E3-49F4-ABD3-7BF3AEAE471D}" dt="2025-07-16T20:20:49.125" v="2452" actId="20577"/>
        <pc:sldMkLst>
          <pc:docMk/>
          <pc:sldMk cId="500438566" sldId="5672"/>
        </pc:sldMkLst>
        <pc:graphicFrameChg chg="modGraphic">
          <ac:chgData name="Ward, Reagan" userId="27291eb4-8241-4961-9e69-8c66e34cc5b0" providerId="ADAL" clId="{89AF8497-D5E3-49F4-ABD3-7BF3AEAE471D}" dt="2025-07-16T20:20:49.125" v="2452"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9AF8497-D5E3-49F4-ABD3-7BF3AEAE471D}" dt="2025-07-11T19:50:23.052" v="472" actId="47"/>
        <pc:sldMkLst>
          <pc:docMk/>
          <pc:sldMk cId="1039088137" sldId="5841"/>
        </pc:sldMkLst>
      </pc:sldChg>
      <pc:sldChg chg="del">
        <pc:chgData name="Ward, Reagan" userId="27291eb4-8241-4961-9e69-8c66e34cc5b0" providerId="ADAL" clId="{89AF8497-D5E3-49F4-ABD3-7BF3AEAE471D}" dt="2025-07-11T19:50:23.052" v="472" actId="47"/>
        <pc:sldMkLst>
          <pc:docMk/>
          <pc:sldMk cId="4151373932" sldId="5891"/>
        </pc:sldMkLst>
      </pc:sldChg>
      <pc:sldChg chg="modSp mod">
        <pc:chgData name="Ward, Reagan" userId="27291eb4-8241-4961-9e69-8c66e34cc5b0" providerId="ADAL" clId="{89AF8497-D5E3-49F4-ABD3-7BF3AEAE471D}" dt="2025-07-17T13:05:23.687" v="2534" actId="6549"/>
        <pc:sldMkLst>
          <pc:docMk/>
          <pc:sldMk cId="120784883" sldId="5898"/>
        </pc:sldMkLst>
      </pc:sldChg>
      <pc:sldChg chg="modSp mod">
        <pc:chgData name="Ward, Reagan" userId="27291eb4-8241-4961-9e69-8c66e34cc5b0" providerId="ADAL" clId="{89AF8497-D5E3-49F4-ABD3-7BF3AEAE471D}" dt="2025-07-17T13:05:14.780" v="2532" actId="6549"/>
        <pc:sldMkLst>
          <pc:docMk/>
          <pc:sldMk cId="2055979038" sldId="5901"/>
        </pc:sldMkLst>
      </pc:sldChg>
      <pc:sldChg chg="del">
        <pc:chgData name="Ward, Reagan" userId="27291eb4-8241-4961-9e69-8c66e34cc5b0" providerId="ADAL" clId="{89AF8497-D5E3-49F4-ABD3-7BF3AEAE471D}" dt="2025-07-11T19:50:23.052" v="472" actId="47"/>
        <pc:sldMkLst>
          <pc:docMk/>
          <pc:sldMk cId="1655828756" sldId="5937"/>
        </pc:sldMkLst>
      </pc:sldChg>
      <pc:sldChg chg="del">
        <pc:chgData name="Ward, Reagan" userId="27291eb4-8241-4961-9e69-8c66e34cc5b0" providerId="ADAL" clId="{89AF8497-D5E3-49F4-ABD3-7BF3AEAE471D}" dt="2025-07-11T19:50:23.052" v="472" actId="47"/>
        <pc:sldMkLst>
          <pc:docMk/>
          <pc:sldMk cId="536564837" sldId="5970"/>
        </pc:sldMkLst>
      </pc:sldChg>
      <pc:sldChg chg="del">
        <pc:chgData name="Ward, Reagan" userId="27291eb4-8241-4961-9e69-8c66e34cc5b0" providerId="ADAL" clId="{89AF8497-D5E3-49F4-ABD3-7BF3AEAE471D}" dt="2025-07-11T19:50:23.052" v="472" actId="47"/>
        <pc:sldMkLst>
          <pc:docMk/>
          <pc:sldMk cId="3777476972" sldId="5977"/>
        </pc:sldMkLst>
      </pc:sldChg>
      <pc:sldChg chg="modSp mod">
        <pc:chgData name="Ward, Reagan" userId="27291eb4-8241-4961-9e69-8c66e34cc5b0" providerId="ADAL" clId="{89AF8497-D5E3-49F4-ABD3-7BF3AEAE471D}" dt="2025-07-16T20:37:53.615" v="2499" actId="114"/>
        <pc:sldMkLst>
          <pc:docMk/>
          <pc:sldMk cId="2678723744" sldId="5985"/>
        </pc:sldMkLst>
      </pc:sldChg>
      <pc:sldChg chg="del">
        <pc:chgData name="Ward, Reagan" userId="27291eb4-8241-4961-9e69-8c66e34cc5b0" providerId="ADAL" clId="{89AF8497-D5E3-49F4-ABD3-7BF3AEAE471D}" dt="2025-07-15T20:59:11.155" v="1487" actId="47"/>
        <pc:sldMkLst>
          <pc:docMk/>
          <pc:sldMk cId="1831047312" sldId="5986"/>
        </pc:sldMkLst>
      </pc:sldChg>
      <pc:sldChg chg="del">
        <pc:chgData name="Ward, Reagan" userId="27291eb4-8241-4961-9e69-8c66e34cc5b0" providerId="ADAL" clId="{89AF8497-D5E3-49F4-ABD3-7BF3AEAE471D}" dt="2025-07-15T20:59:11.155" v="1487" actId="47"/>
        <pc:sldMkLst>
          <pc:docMk/>
          <pc:sldMk cId="3486092456" sldId="5989"/>
        </pc:sldMkLst>
      </pc:sldChg>
      <pc:sldChg chg="del">
        <pc:chgData name="Ward, Reagan" userId="27291eb4-8241-4961-9e69-8c66e34cc5b0" providerId="ADAL" clId="{89AF8497-D5E3-49F4-ABD3-7BF3AEAE471D}" dt="2025-07-11T19:50:23.052" v="472" actId="47"/>
        <pc:sldMkLst>
          <pc:docMk/>
          <pc:sldMk cId="3303942044" sldId="5991"/>
        </pc:sldMkLst>
      </pc:sldChg>
      <pc:sldChg chg="del">
        <pc:chgData name="Ward, Reagan" userId="27291eb4-8241-4961-9e69-8c66e34cc5b0" providerId="ADAL" clId="{89AF8497-D5E3-49F4-ABD3-7BF3AEAE471D}" dt="2025-07-11T19:50:23.052" v="472" actId="47"/>
        <pc:sldMkLst>
          <pc:docMk/>
          <pc:sldMk cId="2374623960" sldId="5992"/>
        </pc:sldMkLst>
      </pc:sldChg>
      <pc:sldChg chg="del">
        <pc:chgData name="Ward, Reagan" userId="27291eb4-8241-4961-9e69-8c66e34cc5b0" providerId="ADAL" clId="{89AF8497-D5E3-49F4-ABD3-7BF3AEAE471D}" dt="2025-07-11T19:50:23.052" v="472" actId="47"/>
        <pc:sldMkLst>
          <pc:docMk/>
          <pc:sldMk cId="3980221347" sldId="5993"/>
        </pc:sldMkLst>
      </pc:sldChg>
      <pc:sldChg chg="addSp modSp new mod">
        <pc:chgData name="Ward, Reagan" userId="27291eb4-8241-4961-9e69-8c66e34cc5b0" providerId="ADAL" clId="{89AF8497-D5E3-49F4-ABD3-7BF3AEAE471D}" dt="2025-07-17T13:00:58.103" v="2505" actId="13244"/>
        <pc:sldMkLst>
          <pc:docMk/>
          <pc:sldMk cId="132831346" sldId="5995"/>
        </pc:sldMkLst>
      </pc:sldChg>
      <pc:sldChg chg="addSp delSp modSp new mod modClrScheme chgLayout">
        <pc:chgData name="Ward, Reagan" userId="27291eb4-8241-4961-9e69-8c66e34cc5b0" providerId="ADAL" clId="{89AF8497-D5E3-49F4-ABD3-7BF3AEAE471D}" dt="2025-07-15T20:57:55.541" v="1327" actId="20577"/>
        <pc:sldMkLst>
          <pc:docMk/>
          <pc:sldMk cId="298233607" sldId="5996"/>
        </pc:sldMkLst>
      </pc:sldChg>
      <pc:sldChg chg="addSp delSp modSp new mod modClrScheme chgLayout">
        <pc:chgData name="Ward, Reagan" userId="27291eb4-8241-4961-9e69-8c66e34cc5b0" providerId="ADAL" clId="{89AF8497-D5E3-49F4-ABD3-7BF3AEAE471D}" dt="2025-07-15T20:57:39.320" v="1276" actId="20577"/>
        <pc:sldMkLst>
          <pc:docMk/>
          <pc:sldMk cId="3616236497" sldId="5997"/>
        </pc:sldMkLst>
      </pc:sldChg>
      <pc:sldChg chg="addSp delSp modSp new mod modClrScheme chgLayout">
        <pc:chgData name="Ward, Reagan" userId="27291eb4-8241-4961-9e69-8c66e34cc5b0" providerId="ADAL" clId="{89AF8497-D5E3-49F4-ABD3-7BF3AEAE471D}" dt="2025-07-15T20:57:59.695" v="1340" actId="20577"/>
        <pc:sldMkLst>
          <pc:docMk/>
          <pc:sldMk cId="1864731055" sldId="5998"/>
        </pc:sldMkLst>
      </pc:sldChg>
      <pc:sldChg chg="addSp delSp modSp new del mod modClrScheme chgLayout">
        <pc:chgData name="Ward, Reagan" userId="27291eb4-8241-4961-9e69-8c66e34cc5b0" providerId="ADAL" clId="{89AF8497-D5E3-49F4-ABD3-7BF3AEAE471D}" dt="2025-07-16T20:22:34.119" v="2461" actId="47"/>
        <pc:sldMkLst>
          <pc:docMk/>
          <pc:sldMk cId="2603352899" sldId="5999"/>
        </pc:sldMkLst>
      </pc:sldChg>
      <pc:sldChg chg="new del">
        <pc:chgData name="Ward, Reagan" userId="27291eb4-8241-4961-9e69-8c66e34cc5b0" providerId="ADAL" clId="{89AF8497-D5E3-49F4-ABD3-7BF3AEAE471D}" dt="2025-07-15T20:58:40.359" v="1463" actId="47"/>
        <pc:sldMkLst>
          <pc:docMk/>
          <pc:sldMk cId="3436937872" sldId="6000"/>
        </pc:sldMkLst>
      </pc:sldChg>
      <pc:sldChg chg="new del">
        <pc:chgData name="Ward, Reagan" userId="27291eb4-8241-4961-9e69-8c66e34cc5b0" providerId="ADAL" clId="{89AF8497-D5E3-49F4-ABD3-7BF3AEAE471D}" dt="2025-07-15T20:58:40.359" v="1463" actId="47"/>
        <pc:sldMkLst>
          <pc:docMk/>
          <pc:sldMk cId="2550412617" sldId="6001"/>
        </pc:sldMkLst>
      </pc:sldChg>
      <pc:sldChg chg="modSp add mod">
        <pc:chgData name="Ward, Reagan" userId="27291eb4-8241-4961-9e69-8c66e34cc5b0" providerId="ADAL" clId="{89AF8497-D5E3-49F4-ABD3-7BF3AEAE471D}" dt="2025-07-15T20:58:31.570" v="1447" actId="20577"/>
        <pc:sldMkLst>
          <pc:docMk/>
          <pc:sldMk cId="3175282490" sldId="6002"/>
        </pc:sldMkLst>
      </pc:sldChg>
      <pc:sldChg chg="modSp add mod">
        <pc:chgData name="Ward, Reagan" userId="27291eb4-8241-4961-9e69-8c66e34cc5b0" providerId="ADAL" clId="{89AF8497-D5E3-49F4-ABD3-7BF3AEAE471D}" dt="2025-07-15T20:58:38.026" v="1462" actId="20577"/>
        <pc:sldMkLst>
          <pc:docMk/>
          <pc:sldMk cId="2499449088" sldId="6003"/>
        </pc:sldMkLst>
      </pc:sldChg>
      <pc:sldChg chg="modSp add mod">
        <pc:chgData name="Ward, Reagan" userId="27291eb4-8241-4961-9e69-8c66e34cc5b0" providerId="ADAL" clId="{89AF8497-D5E3-49F4-ABD3-7BF3AEAE471D}" dt="2025-07-15T20:58:48.666" v="1475" actId="20577"/>
        <pc:sldMkLst>
          <pc:docMk/>
          <pc:sldMk cId="1026439779" sldId="6004"/>
        </pc:sldMkLst>
      </pc:sldChg>
      <pc:sldChg chg="modSp add mod">
        <pc:chgData name="Ward, Reagan" userId="27291eb4-8241-4961-9e69-8c66e34cc5b0" providerId="ADAL" clId="{89AF8497-D5E3-49F4-ABD3-7BF3AEAE471D}" dt="2025-07-15T20:58:52.697" v="1486" actId="20577"/>
        <pc:sldMkLst>
          <pc:docMk/>
          <pc:sldMk cId="3429914620" sldId="6005"/>
        </pc:sldMkLst>
      </pc:sldChg>
      <pc:sldChg chg="modSp">
        <pc:chgData name="Ward, Reagan" userId="27291eb4-8241-4961-9e69-8c66e34cc5b0" providerId="ADAL" clId="{89AF8497-D5E3-49F4-ABD3-7BF3AEAE471D}" dt="2025-07-17T13:01:10.567" v="2506" actId="13244"/>
        <pc:sldMkLst>
          <pc:docMk/>
          <pc:sldMk cId="2742721405" sldId="6006"/>
        </pc:sldMkLst>
      </pc:sldChg>
      <pc:sldChg chg="modSp mod">
        <pc:chgData name="Ward, Reagan" userId="27291eb4-8241-4961-9e69-8c66e34cc5b0" providerId="ADAL" clId="{89AF8497-D5E3-49F4-ABD3-7BF3AEAE471D}" dt="2025-07-17T13:07:44.660" v="2543" actId="404"/>
        <pc:sldMkLst>
          <pc:docMk/>
          <pc:sldMk cId="2084076319" sldId="6008"/>
        </pc:sldMkLst>
      </pc:sldChg>
      <pc:sldChg chg="addSp delSp modSp new mod">
        <pc:chgData name="Ward, Reagan" userId="27291eb4-8241-4961-9e69-8c66e34cc5b0" providerId="ADAL" clId="{89AF8497-D5E3-49F4-ABD3-7BF3AEAE471D}" dt="2025-07-16T20:18:05.661" v="2387" actId="13926"/>
        <pc:sldMkLst>
          <pc:docMk/>
          <pc:sldMk cId="661091061" sldId="6012"/>
        </pc:sldMkLst>
      </pc:sldChg>
      <pc:sldChg chg="modSp mod">
        <pc:chgData name="Ward, Reagan" userId="27291eb4-8241-4961-9e69-8c66e34cc5b0" providerId="ADAL" clId="{89AF8497-D5E3-49F4-ABD3-7BF3AEAE471D}" dt="2025-07-17T13:05:01.334" v="2530" actId="13244"/>
        <pc:sldMkLst>
          <pc:docMk/>
          <pc:sldMk cId="515991887" sldId="6013"/>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Ward, Reagan" userId="27291eb4-8241-4961-9e69-8c66e34cc5b0" providerId="ADAL" clId="{306E9040-F337-4E82-B4DE-2A421A3548A1}"/>
    <pc:docChg chg="undo custSel addSld delSld modSld sldOrd">
      <pc:chgData name="Ward, Reagan" userId="27291eb4-8241-4961-9e69-8c66e34cc5b0" providerId="ADAL" clId="{306E9040-F337-4E82-B4DE-2A421A3548A1}" dt="2025-07-31T13:55:24.295" v="2213" actId="700"/>
      <pc:docMkLst>
        <pc:docMk/>
      </pc:docMkLst>
      <pc:sldChg chg="modSp add del mod">
        <pc:chgData name="Ward, Reagan" userId="27291eb4-8241-4961-9e69-8c66e34cc5b0" providerId="ADAL" clId="{306E9040-F337-4E82-B4DE-2A421A3548A1}" dt="2025-07-30T20:26:35.234" v="1630"/>
        <pc:sldMkLst>
          <pc:docMk/>
          <pc:sldMk cId="1493661735" sldId="1869"/>
        </pc:sldMkLst>
      </pc:sldChg>
      <pc:sldChg chg="modSp mod">
        <pc:chgData name="Ward, Reagan" userId="27291eb4-8241-4961-9e69-8c66e34cc5b0" providerId="ADAL" clId="{306E9040-F337-4E82-B4DE-2A421A3548A1}" dt="2025-07-31T13:44:15.516" v="2196" actId="20577"/>
        <pc:sldMkLst>
          <pc:docMk/>
          <pc:sldMk cId="1037917088" sldId="5098"/>
        </pc:sldMkLst>
        <pc:graphicFrameChg chg="mod modGraphic">
          <ac:chgData name="Ward, Reagan" userId="27291eb4-8241-4961-9e69-8c66e34cc5b0" providerId="ADAL" clId="{306E9040-F337-4E82-B4DE-2A421A3548A1}" dt="2025-07-31T13:44:15.516" v="2196"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306E9040-F337-4E82-B4DE-2A421A3548A1}" dt="2025-07-30T20:37:37.023" v="2005" actId="14100"/>
        <pc:sldMkLst>
          <pc:docMk/>
          <pc:sldMk cId="2219274277" sldId="5422"/>
        </pc:sldMkLst>
      </pc:sldChg>
      <pc:sldChg chg="modSp add del mod">
        <pc:chgData name="Ward, Reagan" userId="27291eb4-8241-4961-9e69-8c66e34cc5b0" providerId="ADAL" clId="{306E9040-F337-4E82-B4DE-2A421A3548A1}" dt="2025-07-30T19:47:27.367" v="166" actId="47"/>
        <pc:sldMkLst>
          <pc:docMk/>
          <pc:sldMk cId="86101789" sldId="5423"/>
        </pc:sldMkLst>
      </pc:sldChg>
      <pc:sldChg chg="modSp mod">
        <pc:chgData name="Ward, Reagan" userId="27291eb4-8241-4961-9e69-8c66e34cc5b0" providerId="ADAL" clId="{306E9040-F337-4E82-B4DE-2A421A3548A1}" dt="2025-07-31T13:54:54.692" v="2211" actId="1076"/>
        <pc:sldMkLst>
          <pc:docMk/>
          <pc:sldMk cId="2859935931" sldId="5561"/>
        </pc:sldMkLst>
      </pc:sldChg>
      <pc:sldChg chg="modSp mod">
        <pc:chgData name="Ward, Reagan" userId="27291eb4-8241-4961-9e69-8c66e34cc5b0" providerId="ADAL" clId="{306E9040-F337-4E82-B4DE-2A421A3548A1}" dt="2025-07-31T13:53:27.163" v="2198" actId="14100"/>
        <pc:sldMkLst>
          <pc:docMk/>
          <pc:sldMk cId="3507505468" sldId="5647"/>
        </pc:sldMkLst>
      </pc:sldChg>
      <pc:sldChg chg="modSp mod">
        <pc:chgData name="Ward, Reagan" userId="27291eb4-8241-4961-9e69-8c66e34cc5b0" providerId="ADAL" clId="{306E9040-F337-4E82-B4DE-2A421A3548A1}" dt="2025-07-30T20:38:43.943" v="2018" actId="207"/>
        <pc:sldMkLst>
          <pc:docMk/>
          <pc:sldMk cId="500438566" sldId="5672"/>
        </pc:sldMkLst>
        <pc:graphicFrameChg chg="modGraphic">
          <ac:chgData name="Ward, Reagan" userId="27291eb4-8241-4961-9e69-8c66e34cc5b0" providerId="ADAL" clId="{306E9040-F337-4E82-B4DE-2A421A3548A1}" dt="2025-07-30T20:38:43.943" v="2018" actId="207"/>
          <ac:graphicFrameMkLst>
            <pc:docMk/>
            <pc:sldMk cId="500438566" sldId="5672"/>
            <ac:graphicFrameMk id="5" creationId="{5E4612F7-68C6-57CA-E918-38EF641F73CF}"/>
          </ac:graphicFrameMkLst>
        </pc:graphicFrameChg>
      </pc:sldChg>
      <pc:sldChg chg="del">
        <pc:chgData name="Ward, Reagan" userId="27291eb4-8241-4961-9e69-8c66e34cc5b0" providerId="ADAL" clId="{306E9040-F337-4E82-B4DE-2A421A3548A1}" dt="2025-07-30T18:58:03.216" v="6" actId="47"/>
        <pc:sldMkLst>
          <pc:docMk/>
          <pc:sldMk cId="1039088137" sldId="5841"/>
        </pc:sldMkLst>
      </pc:sldChg>
      <pc:sldChg chg="modSp mod">
        <pc:chgData name="Ward, Reagan" userId="27291eb4-8241-4961-9e69-8c66e34cc5b0" providerId="ADAL" clId="{306E9040-F337-4E82-B4DE-2A421A3548A1}" dt="2025-07-30T18:57:38.878" v="1" actId="27636"/>
        <pc:sldMkLst>
          <pc:docMk/>
          <pc:sldMk cId="606546759" sldId="5881"/>
        </pc:sldMkLst>
      </pc:sldChg>
      <pc:sldChg chg="modSp mod">
        <pc:chgData name="Ward, Reagan" userId="27291eb4-8241-4961-9e69-8c66e34cc5b0" providerId="ADAL" clId="{306E9040-F337-4E82-B4DE-2A421A3548A1}" dt="2025-07-30T18:57:38.891" v="2" actId="27636"/>
        <pc:sldMkLst>
          <pc:docMk/>
          <pc:sldMk cId="1321016585" sldId="5956"/>
        </pc:sldMkLst>
      </pc:sldChg>
      <pc:sldChg chg="add">
        <pc:chgData name="Ward, Reagan" userId="27291eb4-8241-4961-9e69-8c66e34cc5b0" providerId="ADAL" clId="{306E9040-F337-4E82-B4DE-2A421A3548A1}" dt="2025-07-30T18:57:52.134" v="3"/>
        <pc:sldMkLst>
          <pc:docMk/>
          <pc:sldMk cId="2871468232" sldId="5982"/>
        </pc:sldMkLst>
      </pc:sldChg>
      <pc:sldChg chg="modSp add mod">
        <pc:chgData name="Ward, Reagan" userId="27291eb4-8241-4961-9e69-8c66e34cc5b0" providerId="ADAL" clId="{306E9040-F337-4E82-B4DE-2A421A3548A1}" dt="2025-07-30T19:58:35.410" v="1039" actId="207"/>
        <pc:sldMkLst>
          <pc:docMk/>
          <pc:sldMk cId="3511793099" sldId="5983"/>
        </pc:sldMkLst>
      </pc:sldChg>
      <pc:sldChg chg="modSp add mod ord">
        <pc:chgData name="Ward, Reagan" userId="27291eb4-8241-4961-9e69-8c66e34cc5b0" providerId="ADAL" clId="{306E9040-F337-4E82-B4DE-2A421A3548A1}" dt="2025-07-30T19:57:47.627" v="1036"/>
        <pc:sldMkLst>
          <pc:docMk/>
          <pc:sldMk cId="2678723744" sldId="5985"/>
        </pc:sldMkLst>
      </pc:sldChg>
      <pc:sldChg chg="modSp mod">
        <pc:chgData name="Ward, Reagan" userId="27291eb4-8241-4961-9e69-8c66e34cc5b0" providerId="ADAL" clId="{306E9040-F337-4E82-B4DE-2A421A3548A1}" dt="2025-07-31T13:54:29.415" v="2208" actId="1076"/>
        <pc:sldMkLst>
          <pc:docMk/>
          <pc:sldMk cId="2742721405" sldId="6006"/>
        </pc:sldMkLst>
      </pc:sldChg>
      <pc:sldChg chg="modSp add mod">
        <pc:chgData name="Ward, Reagan" userId="27291eb4-8241-4961-9e69-8c66e34cc5b0" providerId="ADAL" clId="{306E9040-F337-4E82-B4DE-2A421A3548A1}" dt="2025-07-30T18:58:29.502" v="52" actId="20577"/>
        <pc:sldMkLst>
          <pc:docMk/>
          <pc:sldMk cId="854798501" sldId="6010"/>
        </pc:sldMkLst>
      </pc:sldChg>
      <pc:sldChg chg="modSp add mod">
        <pc:chgData name="Ward, Reagan" userId="27291eb4-8241-4961-9e69-8c66e34cc5b0" providerId="ADAL" clId="{306E9040-F337-4E82-B4DE-2A421A3548A1}" dt="2025-07-31T13:52:28.679" v="2197" actId="13926"/>
        <pc:sldMkLst>
          <pc:docMk/>
          <pc:sldMk cId="661091061" sldId="6012"/>
        </pc:sldMkLst>
      </pc:sldChg>
      <pc:sldChg chg="addSp delSp modSp mod">
        <pc:chgData name="Ward, Reagan" userId="27291eb4-8241-4961-9e69-8c66e34cc5b0" providerId="ADAL" clId="{306E9040-F337-4E82-B4DE-2A421A3548A1}" dt="2025-07-30T19:49:51.068" v="461" actId="20577"/>
        <pc:sldMkLst>
          <pc:docMk/>
          <pc:sldMk cId="2543893515" sldId="6026"/>
        </pc:sldMkLst>
        <pc:spChg chg="mod">
          <ac:chgData name="Ward, Reagan" userId="27291eb4-8241-4961-9e69-8c66e34cc5b0" providerId="ADAL" clId="{306E9040-F337-4E82-B4DE-2A421A3548A1}" dt="2025-07-30T19:49:51.068" v="461" actId="20577"/>
          <ac:spMkLst>
            <pc:docMk/>
            <pc:sldMk cId="2543893515" sldId="6026"/>
            <ac:spMk id="2" creationId="{3312F807-F759-791F-04A8-BC8C5CDC2042}"/>
          </ac:spMkLst>
        </pc:spChg>
        <pc:spChg chg="mod">
          <ac:chgData name="Ward, Reagan" userId="27291eb4-8241-4961-9e69-8c66e34cc5b0" providerId="ADAL" clId="{306E9040-F337-4E82-B4DE-2A421A3548A1}" dt="2025-07-30T19:48:36.259" v="460" actId="20577"/>
          <ac:spMkLst>
            <pc:docMk/>
            <pc:sldMk cId="2543893515" sldId="6026"/>
            <ac:spMk id="3" creationId="{0D5B96C1-9224-EB71-242B-13EA5868F6E8}"/>
          </ac:spMkLst>
        </pc:spChg>
        <pc:picChg chg="add mod">
          <ac:chgData name="Ward, Reagan" userId="27291eb4-8241-4961-9e69-8c66e34cc5b0" providerId="ADAL" clId="{306E9040-F337-4E82-B4DE-2A421A3548A1}" dt="2025-07-30T19:47:33.020" v="167" actId="1076"/>
          <ac:picMkLst>
            <pc:docMk/>
            <pc:sldMk cId="2543893515" sldId="6026"/>
            <ac:picMk id="7" creationId="{917B8018-CA13-3CD3-D108-CE5D7F9D30AA}"/>
          </ac:picMkLst>
        </pc:picChg>
      </pc:sldChg>
      <pc:sldChg chg="del">
        <pc:chgData name="Ward, Reagan" userId="27291eb4-8241-4961-9e69-8c66e34cc5b0" providerId="ADAL" clId="{306E9040-F337-4E82-B4DE-2A421A3548A1}" dt="2025-07-30T18:57:54.155" v="4" actId="47"/>
        <pc:sldMkLst>
          <pc:docMk/>
          <pc:sldMk cId="2394906906" sldId="6027"/>
        </pc:sldMkLst>
      </pc:sldChg>
      <pc:sldChg chg="modSp mod">
        <pc:chgData name="Ward, Reagan" userId="27291eb4-8241-4961-9e69-8c66e34cc5b0" providerId="ADAL" clId="{306E9040-F337-4E82-B4DE-2A421A3548A1}" dt="2025-07-30T20:34:27.931" v="1980" actId="13244"/>
        <pc:sldMkLst>
          <pc:docMk/>
          <pc:sldMk cId="2276821023" sldId="6034"/>
        </pc:sldMkLst>
      </pc:sldChg>
      <pc:sldChg chg="delSp modSp mod modClrScheme chgLayout">
        <pc:chgData name="Ward, Reagan" userId="27291eb4-8241-4961-9e69-8c66e34cc5b0" providerId="ADAL" clId="{306E9040-F337-4E82-B4DE-2A421A3548A1}" dt="2025-07-31T13:55:13.266" v="2212" actId="700"/>
        <pc:sldMkLst>
          <pc:docMk/>
          <pc:sldMk cId="3449664511" sldId="6035"/>
        </pc:sldMkLst>
      </pc:sldChg>
      <pc:sldChg chg="delSp modSp mod modClrScheme chgLayout">
        <pc:chgData name="Ward, Reagan" userId="27291eb4-8241-4961-9e69-8c66e34cc5b0" providerId="ADAL" clId="{306E9040-F337-4E82-B4DE-2A421A3548A1}" dt="2025-07-31T13:55:24.295" v="2213" actId="700"/>
        <pc:sldMkLst>
          <pc:docMk/>
          <pc:sldMk cId="1612150625" sldId="6037"/>
        </pc:sldMkLst>
      </pc:sldChg>
      <pc:sldChg chg="addSp delSp modSp new mod ord modClrScheme chgLayout">
        <pc:chgData name="Ward, Reagan" userId="27291eb4-8241-4961-9e69-8c66e34cc5b0" providerId="ADAL" clId="{306E9040-F337-4E82-B4DE-2A421A3548A1}" dt="2025-07-30T20:33:22.045" v="1974" actId="13244"/>
        <pc:sldMkLst>
          <pc:docMk/>
          <pc:sldMk cId="598455944" sldId="6042"/>
        </pc:sldMkLst>
      </pc:sldChg>
      <pc:sldChg chg="add del">
        <pc:chgData name="Ward, Reagan" userId="27291eb4-8241-4961-9e69-8c66e34cc5b0" providerId="ADAL" clId="{306E9040-F337-4E82-B4DE-2A421A3548A1}" dt="2025-07-30T19:46:42.101" v="155"/>
        <pc:sldMkLst>
          <pc:docMk/>
          <pc:sldMk cId="1268063105" sldId="6042"/>
        </pc:sldMkLst>
      </pc:sldChg>
      <pc:sldChg chg="addSp delSp modSp new mod">
        <pc:chgData name="Ward, Reagan" userId="27291eb4-8241-4961-9e69-8c66e34cc5b0" providerId="ADAL" clId="{306E9040-F337-4E82-B4DE-2A421A3548A1}" dt="2025-07-30T20:32:12.007" v="1972" actId="20577"/>
        <pc:sldMkLst>
          <pc:docMk/>
          <pc:sldMk cId="2911101110" sldId="6043"/>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Heitman, Lindsey" userId="a9773a47-99d2-4599-9377-6d37e9ec0bd3" providerId="ADAL" clId="{8A1B31B6-442C-47C3-A32F-AB5E52D8CBCC}"/>
    <pc:docChg chg="custSel addSld delSld modSld">
      <pc:chgData name="Heitman, Lindsey" userId="a9773a47-99d2-4599-9377-6d37e9ec0bd3" providerId="ADAL" clId="{8A1B31B6-442C-47C3-A32F-AB5E52D8CBCC}" dt="2025-07-16T22:08:50.974" v="120" actId="962"/>
      <pc:docMkLst>
        <pc:docMk/>
      </pc:docMkLst>
      <pc:sldChg chg="add">
        <pc:chgData name="Heitman, Lindsey" userId="a9773a47-99d2-4599-9377-6d37e9ec0bd3" providerId="ADAL" clId="{8A1B31B6-442C-47C3-A32F-AB5E52D8CBCC}" dt="2025-07-16T21:11:58.879" v="0"/>
        <pc:sldMkLst>
          <pc:docMk/>
          <pc:sldMk cId="2363044444" sldId="2223"/>
        </pc:sldMkLst>
      </pc:sldChg>
      <pc:sldChg chg="add">
        <pc:chgData name="Heitman, Lindsey" userId="a9773a47-99d2-4599-9377-6d37e9ec0bd3" providerId="ADAL" clId="{8A1B31B6-442C-47C3-A32F-AB5E52D8CBCC}" dt="2025-07-16T21:11:58.879" v="0"/>
        <pc:sldMkLst>
          <pc:docMk/>
          <pc:sldMk cId="1063686918" sldId="2224"/>
        </pc:sldMkLst>
      </pc:sldChg>
      <pc:sldChg chg="add">
        <pc:chgData name="Heitman, Lindsey" userId="a9773a47-99d2-4599-9377-6d37e9ec0bd3" providerId="ADAL" clId="{8A1B31B6-442C-47C3-A32F-AB5E52D8CBCC}" dt="2025-07-16T21:11:58.879" v="0"/>
        <pc:sldMkLst>
          <pc:docMk/>
          <pc:sldMk cId="1483936557" sldId="2230"/>
        </pc:sldMkLst>
      </pc:sldChg>
      <pc:sldChg chg="add">
        <pc:chgData name="Heitman, Lindsey" userId="a9773a47-99d2-4599-9377-6d37e9ec0bd3" providerId="ADAL" clId="{8A1B31B6-442C-47C3-A32F-AB5E52D8CBCC}" dt="2025-07-16T21:11:58.879" v="0"/>
        <pc:sldMkLst>
          <pc:docMk/>
          <pc:sldMk cId="3787637360" sldId="2266"/>
        </pc:sldMkLst>
      </pc:sldChg>
      <pc:sldChg chg="add">
        <pc:chgData name="Heitman, Lindsey" userId="a9773a47-99d2-4599-9377-6d37e9ec0bd3" providerId="ADAL" clId="{8A1B31B6-442C-47C3-A32F-AB5E52D8CBCC}" dt="2025-07-16T21:11:58.879" v="0"/>
        <pc:sldMkLst>
          <pc:docMk/>
          <pc:sldMk cId="844337201" sldId="5554"/>
        </pc:sldMkLst>
      </pc:sldChg>
      <pc:sldChg chg="add">
        <pc:chgData name="Heitman, Lindsey" userId="a9773a47-99d2-4599-9377-6d37e9ec0bd3" providerId="ADAL" clId="{8A1B31B6-442C-47C3-A32F-AB5E52D8CBCC}" dt="2025-07-16T21:11:58.879" v="0"/>
        <pc:sldMkLst>
          <pc:docMk/>
          <pc:sldMk cId="2985757875" sldId="5555"/>
        </pc:sldMkLst>
      </pc:sldChg>
      <pc:sldChg chg="add">
        <pc:chgData name="Heitman, Lindsey" userId="a9773a47-99d2-4599-9377-6d37e9ec0bd3" providerId="ADAL" clId="{8A1B31B6-442C-47C3-A32F-AB5E52D8CBCC}" dt="2025-07-16T21:11:58.879" v="0"/>
        <pc:sldMkLst>
          <pc:docMk/>
          <pc:sldMk cId="411815827" sldId="5556"/>
        </pc:sldMkLst>
      </pc:sldChg>
      <pc:sldChg chg="add">
        <pc:chgData name="Heitman, Lindsey" userId="a9773a47-99d2-4599-9377-6d37e9ec0bd3" providerId="ADAL" clId="{8A1B31B6-442C-47C3-A32F-AB5E52D8CBCC}" dt="2025-07-16T21:11:58.879" v="0"/>
        <pc:sldMkLst>
          <pc:docMk/>
          <pc:sldMk cId="822081041" sldId="5558"/>
        </pc:sldMkLst>
      </pc:sldChg>
      <pc:sldChg chg="modSp add">
        <pc:chgData name="Heitman, Lindsey" userId="a9773a47-99d2-4599-9377-6d37e9ec0bd3" providerId="ADAL" clId="{8A1B31B6-442C-47C3-A32F-AB5E52D8CBCC}" dt="2025-07-16T22:08:18.914" v="118" actId="962"/>
        <pc:sldMkLst>
          <pc:docMk/>
          <pc:sldMk cId="658222773" sldId="5559"/>
        </pc:sldMkLst>
      </pc:sldChg>
      <pc:sldChg chg="modSp add mod">
        <pc:chgData name="Heitman, Lindsey" userId="a9773a47-99d2-4599-9377-6d37e9ec0bd3" providerId="ADAL" clId="{8A1B31B6-442C-47C3-A32F-AB5E52D8CBCC}" dt="2025-07-16T21:20:32.172" v="95" actId="20577"/>
        <pc:sldMkLst>
          <pc:docMk/>
          <pc:sldMk cId="120784883" sldId="5898"/>
        </pc:sldMkLst>
      </pc:sldChg>
      <pc:sldChg chg="modSp add mod">
        <pc:chgData name="Heitman, Lindsey" userId="a9773a47-99d2-4599-9377-6d37e9ec0bd3" providerId="ADAL" clId="{8A1B31B6-442C-47C3-A32F-AB5E52D8CBCC}" dt="2025-07-16T21:20:26.677" v="94" actId="20577"/>
        <pc:sldMkLst>
          <pc:docMk/>
          <pc:sldMk cId="2055979038" sldId="5901"/>
        </pc:sldMkLst>
      </pc:sldChg>
      <pc:sldChg chg="modSp mod">
        <pc:chgData name="Heitman, Lindsey" userId="a9773a47-99d2-4599-9377-6d37e9ec0bd3" providerId="ADAL" clId="{8A1B31B6-442C-47C3-A32F-AB5E52D8CBCC}" dt="2025-07-16T21:11:59.084" v="2" actId="27636"/>
        <pc:sldMkLst>
          <pc:docMk/>
          <pc:sldMk cId="1324249713" sldId="5906"/>
        </pc:sldMkLst>
      </pc:sldChg>
      <pc:sldChg chg="modSp add mod">
        <pc:chgData name="Heitman, Lindsey" userId="a9773a47-99d2-4599-9377-6d37e9ec0bd3" providerId="ADAL" clId="{8A1B31B6-442C-47C3-A32F-AB5E52D8CBCC}" dt="2025-07-16T21:48:22.263" v="100" actId="113"/>
        <pc:sldMkLst>
          <pc:docMk/>
          <pc:sldMk cId="1654866336" sldId="5981"/>
        </pc:sldMkLst>
      </pc:sldChg>
      <pc:sldChg chg="del">
        <pc:chgData name="Heitman, Lindsey" userId="a9773a47-99d2-4599-9377-6d37e9ec0bd3" providerId="ADAL" clId="{8A1B31B6-442C-47C3-A32F-AB5E52D8CBCC}" dt="2025-07-16T21:15:03.799" v="4" actId="2696"/>
        <pc:sldMkLst>
          <pc:docMk/>
          <pc:sldMk cId="2499449088" sldId="6003"/>
        </pc:sldMkLst>
      </pc:sldChg>
      <pc:sldChg chg="del">
        <pc:chgData name="Heitman, Lindsey" userId="a9773a47-99d2-4599-9377-6d37e9ec0bd3" providerId="ADAL" clId="{8A1B31B6-442C-47C3-A32F-AB5E52D8CBCC}" dt="2025-07-16T21:20:47.833" v="96" actId="2696"/>
        <pc:sldMkLst>
          <pc:docMk/>
          <pc:sldMk cId="3429914620" sldId="6005"/>
        </pc:sldMkLst>
      </pc:sldChg>
      <pc:sldChg chg="modSp add mod">
        <pc:chgData name="Heitman, Lindsey" userId="a9773a47-99d2-4599-9377-6d37e9ec0bd3" providerId="ADAL" clId="{8A1B31B6-442C-47C3-A32F-AB5E52D8CBCC}" dt="2025-07-16T22:08:50.974" v="120" actId="962"/>
        <pc:sldMkLst>
          <pc:docMk/>
          <pc:sldMk cId="515991887" sldId="6013"/>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ldChg>
      <pc:sldChg chg="modSp mod">
        <pc:chgData name="Ward, Reagan" userId="27291eb4-8241-4961-9e69-8c66e34cc5b0" providerId="ADAL" clId="{E39DB0A1-F45A-4225-ACFE-3A5EB6D97B77}" dt="2025-05-08T14:09:38.360" v="161" actId="20577"/>
        <pc:sldMkLst>
          <pc:docMk/>
          <pc:sldMk cId="1284145060" sldId="264"/>
        </pc:sldMkLst>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sldChg>
      <pc:sldChg chg="modSp mod">
        <pc:chgData name="Ward, Reagan" userId="27291eb4-8241-4961-9e69-8c66e34cc5b0" providerId="ADAL" clId="{E39DB0A1-F45A-4225-ACFE-3A5EB6D97B77}" dt="2025-05-08T14:12:29.809" v="212" actId="242"/>
        <pc:sldMkLst>
          <pc:docMk/>
          <pc:sldMk cId="1974436417" sldId="5912"/>
        </pc:sldMkLst>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Tribbett, Jessica" userId="S::tribbett_jessica@cde.state.co.us::b8af59d7-a86d-4166-a022-d856dc24c475" providerId="AD" clId="Web-{7A141D32-E829-AEAB-1795-716DBBD34326}"/>
    <pc:docChg chg="modSld">
      <pc:chgData name="Tribbett, Jessica" userId="S::tribbett_jessica@cde.state.co.us::b8af59d7-a86d-4166-a022-d856dc24c475" providerId="AD" clId="Web-{7A141D32-E829-AEAB-1795-716DBBD34326}" dt="2025-06-13T19:10:07.793" v="0" actId="14100"/>
      <pc:docMkLst>
        <pc:docMk/>
      </pc:docMkLst>
      <pc:sldChg chg="modSp">
        <pc:chgData name="Tribbett, Jessica" userId="S::tribbett_jessica@cde.state.co.us::b8af59d7-a86d-4166-a022-d856dc24c475" providerId="AD" clId="Web-{7A141D32-E829-AEAB-1795-716DBBD34326}" dt="2025-06-13T19:10:07.793" v="0" actId="14100"/>
        <pc:sldMkLst>
          <pc:docMk/>
          <pc:sldMk cId="1389415021" sldId="5965"/>
        </pc:sldMkLst>
      </pc:sldChg>
    </pc:docChg>
  </pc:docChgLst>
  <pc:docChgLst>
    <pc:chgData name="Hoffman, Peter" userId="S::hoffman_p@cde.state.co.us::673cee94-26bd-4c2a-ab82-1b3669e2f049" providerId="AD" clId="Web-{4DD420C7-51BF-6262-07BC-7F307425AD97}"/>
    <pc:docChg chg="modSld">
      <pc:chgData name="Hoffman, Peter" userId="S::hoffman_p@cde.state.co.us::673cee94-26bd-4c2a-ab82-1b3669e2f049" providerId="AD" clId="Web-{4DD420C7-51BF-6262-07BC-7F307425AD97}" dt="2025-06-04T22:44:34.639" v="3" actId="20577"/>
      <pc:docMkLst>
        <pc:docMk/>
      </pc:docMkLst>
      <pc:sldChg chg="modSp">
        <pc:chgData name="Hoffman, Peter" userId="S::hoffman_p@cde.state.co.us::673cee94-26bd-4c2a-ab82-1b3669e2f049" providerId="AD" clId="Web-{4DD420C7-51BF-6262-07BC-7F307425AD97}" dt="2025-06-04T22:44:34.639" v="3" actId="20577"/>
        <pc:sldMkLst>
          <pc:docMk/>
          <pc:sldMk cId="3302024919" sldId="5424"/>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Rhodes, Tara" userId="S::rhodes_t@cde.state.co.us::566307b0-1e17-4826-87e1-0feb85a922f2" providerId="AD" clId="Web-{A5C5C978-67F7-62D8-5B0F-008482DE161D}"/>
    <pc:docChg chg="delSld modSld sldOrd">
      <pc:chgData name="Rhodes, Tara" userId="S::rhodes_t@cde.state.co.us::566307b0-1e17-4826-87e1-0feb85a922f2" providerId="AD" clId="Web-{A5C5C978-67F7-62D8-5B0F-008482DE161D}" dt="2025-05-28T20:21:13.191" v="96"/>
      <pc:docMkLst>
        <pc:docMk/>
      </pc:docMkLst>
      <pc:sldChg chg="ord">
        <pc:chgData name="Rhodes, Tara" userId="S::rhodes_t@cde.state.co.us::566307b0-1e17-4826-87e1-0feb85a922f2" providerId="AD" clId="Web-{A5C5C978-67F7-62D8-5B0F-008482DE161D}" dt="2025-05-28T20:21:13.191" v="96"/>
        <pc:sldMkLst>
          <pc:docMk/>
          <pc:sldMk cId="1974436417" sldId="5912"/>
        </pc:sldMkLst>
      </pc:sldChg>
      <pc:sldChg chg="modSp">
        <pc:chgData name="Rhodes, Tara" userId="S::rhodes_t@cde.state.co.us::566307b0-1e17-4826-87e1-0feb85a922f2" providerId="AD" clId="Web-{A5C5C978-67F7-62D8-5B0F-008482DE161D}" dt="2025-05-28T20:20:16.848" v="61" actId="20577"/>
        <pc:sldMkLst>
          <pc:docMk/>
          <pc:sldMk cId="3702270092" sldId="5924"/>
        </pc:sldMkLst>
      </pc:sldChg>
      <pc:sldChg chg="del">
        <pc:chgData name="Rhodes, Tara" userId="S::rhodes_t@cde.state.co.us::566307b0-1e17-4826-87e1-0feb85a922f2" providerId="AD" clId="Web-{A5C5C978-67F7-62D8-5B0F-008482DE161D}" dt="2025-05-28T20:18:18.599" v="13"/>
        <pc:sldMkLst>
          <pc:docMk/>
          <pc:sldMk cId="2179557037" sldId="5932"/>
        </pc:sldMkLst>
      </pc:sldChg>
      <pc:sldChg chg="del">
        <pc:chgData name="Rhodes, Tara" userId="S::rhodes_t@cde.state.co.us::566307b0-1e17-4826-87e1-0feb85a922f2" providerId="AD" clId="Web-{A5C5C978-67F7-62D8-5B0F-008482DE161D}" dt="2025-05-28T20:18:18.583" v="12"/>
        <pc:sldMkLst>
          <pc:docMk/>
          <pc:sldMk cId="759397432" sldId="5933"/>
        </pc:sldMkLst>
      </pc:sldChg>
      <pc:sldChg chg="modSp">
        <pc:chgData name="Rhodes, Tara" userId="S::rhodes_t@cde.state.co.us::566307b0-1e17-4826-87e1-0feb85a922f2" providerId="AD" clId="Web-{A5C5C978-67F7-62D8-5B0F-008482DE161D}" dt="2025-05-28T20:20:28.051" v="95" actId="20577"/>
        <pc:sldMkLst>
          <pc:docMk/>
          <pc:sldMk cId="1199086367" sldId="5947"/>
        </pc:sldMkLst>
      </pc:sldChg>
    </pc:docChg>
  </pc:docChgLst>
  <pc:docChgLst>
    <pc:chgData name="Tribbett, Jessica" userId="S::tribbett_jessica@cde.state.co.us::b8af59d7-a86d-4166-a022-d856dc24c475" providerId="AD" clId="Web-{BAE54013-BD43-18EB-334F-C0FD379D3D03}"/>
    <pc:docChg chg="addSld delSld modSld sldOrd">
      <pc:chgData name="Tribbett, Jessica" userId="S::tribbett_jessica@cde.state.co.us::b8af59d7-a86d-4166-a022-d856dc24c475" providerId="AD" clId="Web-{BAE54013-BD43-18EB-334F-C0FD379D3D03}" dt="2025-06-04T23:12:48.748" v="1338" actId="20577"/>
      <pc:docMkLst>
        <pc:docMk/>
      </pc:docMkLst>
      <pc:sldChg chg="addSp modSp new mod modClrScheme chgLayout">
        <pc:chgData name="Tribbett, Jessica" userId="S::tribbett_jessica@cde.state.co.us::b8af59d7-a86d-4166-a022-d856dc24c475" providerId="AD" clId="Web-{BAE54013-BD43-18EB-334F-C0FD379D3D03}" dt="2025-06-04T21:17:45.068" v="327" actId="20577"/>
        <pc:sldMkLst>
          <pc:docMk/>
          <pc:sldMk cId="873934780" sldId="5962"/>
        </pc:sldMkLst>
      </pc:sldChg>
      <pc:sldChg chg="add del ord replId">
        <pc:chgData name="Tribbett, Jessica" userId="S::tribbett_jessica@cde.state.co.us::b8af59d7-a86d-4166-a022-d856dc24c475" providerId="AD" clId="Web-{BAE54013-BD43-18EB-334F-C0FD379D3D03}" dt="2025-06-04T22:06:22.124" v="549"/>
        <pc:sldMkLst>
          <pc:docMk/>
          <pc:sldMk cId="2274874798" sldId="5963"/>
        </pc:sldMkLst>
      </pc:sldChg>
      <pc:sldChg chg="addSp delSp modSp add ord replId">
        <pc:chgData name="Tribbett, Jessica" userId="S::tribbett_jessica@cde.state.co.us::b8af59d7-a86d-4166-a022-d856dc24c475" providerId="AD" clId="Web-{BAE54013-BD43-18EB-334F-C0FD379D3D03}" dt="2025-06-04T22:26:56.548" v="1133" actId="20577"/>
        <pc:sldMkLst>
          <pc:docMk/>
          <pc:sldMk cId="2556311175" sldId="5964"/>
        </pc:sldMkLst>
      </pc:sldChg>
      <pc:sldChg chg="addSp delSp modSp add replId">
        <pc:chgData name="Tribbett, Jessica" userId="S::tribbett_jessica@cde.state.co.us::b8af59d7-a86d-4166-a022-d856dc24c475" providerId="AD" clId="Web-{BAE54013-BD43-18EB-334F-C0FD379D3D03}" dt="2025-06-04T22:29:39.023" v="1290" actId="14100"/>
        <pc:sldMkLst>
          <pc:docMk/>
          <pc:sldMk cId="1389415021" sldId="5965"/>
        </pc:sldMkLst>
      </pc:sldChg>
      <pc:sldChg chg="modSp add del replId">
        <pc:chgData name="Tribbett, Jessica" userId="S::tribbett_jessica@cde.state.co.us::b8af59d7-a86d-4166-a022-d856dc24c475" providerId="AD" clId="Web-{BAE54013-BD43-18EB-334F-C0FD379D3D03}" dt="2025-06-04T23:10:29.946" v="1292"/>
        <pc:sldMkLst>
          <pc:docMk/>
          <pc:sldMk cId="2563449715" sldId="5966"/>
        </pc:sldMkLst>
      </pc:sldChg>
      <pc:sldChg chg="modSp add replId">
        <pc:chgData name="Tribbett, Jessica" userId="S::tribbett_jessica@cde.state.co.us::b8af59d7-a86d-4166-a022-d856dc24c475" providerId="AD" clId="Web-{BAE54013-BD43-18EB-334F-C0FD379D3D03}" dt="2025-06-04T23:12:48.748" v="1338" actId="20577"/>
        <pc:sldMkLst>
          <pc:docMk/>
          <pc:sldMk cId="1968583266" sldId="5967"/>
        </pc:sldMkLst>
      </pc:sldChg>
      <pc:sldChg chg="modSp add del ord replId">
        <pc:chgData name="Tribbett, Jessica" userId="S::tribbett_jessica@cde.state.co.us::b8af59d7-a86d-4166-a022-d856dc24c475" providerId="AD" clId="Web-{BAE54013-BD43-18EB-334F-C0FD379D3D03}" dt="2025-06-04T22:29:48.929" v="1291"/>
        <pc:sldMkLst>
          <pc:docMk/>
          <pc:sldMk cId="997878543" sldId="5968"/>
        </pc:sldMkLst>
      </pc:sldChg>
      <pc:sldChg chg="add replId">
        <pc:chgData name="Tribbett, Jessica" userId="S::tribbett_jessica@cde.state.co.us::b8af59d7-a86d-4166-a022-d856dc24c475" providerId="AD" clId="Web-{BAE54013-BD43-18EB-334F-C0FD379D3D03}" dt="2025-06-04T22:20:51.564" v="969"/>
        <pc:sldMkLst>
          <pc:docMk/>
          <pc:sldMk cId="37158349" sldId="5971"/>
        </pc:sldMkLst>
      </pc:sldChg>
      <pc:sldChg chg="add del replId">
        <pc:chgData name="Tribbett, Jessica" userId="S::tribbett_jessica@cde.state.co.us::b8af59d7-a86d-4166-a022-d856dc24c475" providerId="AD" clId="Web-{BAE54013-BD43-18EB-334F-C0FD379D3D03}" dt="2025-06-04T22:27:00.423" v="1134"/>
        <pc:sldMkLst>
          <pc:docMk/>
          <pc:sldMk cId="1040807197" sldId="5972"/>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ldChg>
      <pc:sldChg chg="addSp delSp modSp mod modClrScheme chgLayout">
        <pc:chgData name="Ward, Reagan" userId="27291eb4-8241-4961-9e69-8c66e34cc5b0" providerId="ADAL" clId="{E1ACC52D-F89E-45DD-BE62-32BFBD8DEE3F}" dt="2025-05-01T14:11:58.308" v="4512"/>
        <pc:sldMkLst>
          <pc:docMk/>
          <pc:sldMk cId="1638711916" sldId="258"/>
        </pc:sldMkLst>
      </pc:sldChg>
      <pc:sldChg chg="addSp delSp modSp mod modClrScheme chgLayout">
        <pc:chgData name="Ward, Reagan" userId="27291eb4-8241-4961-9e69-8c66e34cc5b0" providerId="ADAL" clId="{E1ACC52D-F89E-45DD-BE62-32BFBD8DEE3F}" dt="2025-05-01T14:11:56.051" v="4511"/>
        <pc:sldMkLst>
          <pc:docMk/>
          <pc:sldMk cId="1284145060" sldId="264"/>
        </pc:sldMkLst>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Tribbett, Jessica" userId="S::tribbett_jessica@cde.state.co.us::b8af59d7-a86d-4166-a022-d856dc24c475" providerId="AD" clId="Web-{9805FBC4-56C9-951F-8DDB-BB76E64E872F}"/>
    <pc:docChg chg="addSld modSld">
      <pc:chgData name="Tribbett, Jessica" userId="S::tribbett_jessica@cde.state.co.us::b8af59d7-a86d-4166-a022-d856dc24c475" providerId="AD" clId="Web-{9805FBC4-56C9-951F-8DDB-BB76E64E872F}" dt="2025-06-12T13:52:26.943" v="146" actId="20577"/>
      <pc:docMkLst>
        <pc:docMk/>
      </pc:docMkLst>
      <pc:sldChg chg="modSp new">
        <pc:chgData name="Tribbett, Jessica" userId="S::tribbett_jessica@cde.state.co.us::b8af59d7-a86d-4166-a022-d856dc24c475" providerId="AD" clId="Web-{9805FBC4-56C9-951F-8DDB-BB76E64E872F}" dt="2025-06-12T13:52:26.943" v="146" actId="20577"/>
        <pc:sldMkLst>
          <pc:docMk/>
          <pc:sldMk cId="803610458" sldId="5977"/>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Hoffman, Peter" userId="S::hoffman_p@cde.state.co.us::673cee94-26bd-4c2a-ab82-1b3669e2f049" providerId="AD" clId="Web-{542AFDF8-347C-0E51-DCE0-1DB697086C0D}"/>
    <pc:docChg chg="addSld delSld modSld">
      <pc:chgData name="Hoffman, Peter" userId="S::hoffman_p@cde.state.co.us::673cee94-26bd-4c2a-ab82-1b3669e2f049" providerId="AD" clId="Web-{542AFDF8-347C-0E51-DCE0-1DB697086C0D}" dt="2025-05-28T16:08:46.917" v="168"/>
      <pc:docMkLst>
        <pc:docMk/>
      </pc:docMkLst>
      <pc:sldChg chg="add del">
        <pc:chgData name="Hoffman, Peter" userId="S::hoffman_p@cde.state.co.us::673cee94-26bd-4c2a-ab82-1b3669e2f049" providerId="AD" clId="Web-{542AFDF8-347C-0E51-DCE0-1DB697086C0D}" dt="2025-05-28T16:08:46.902" v="165"/>
        <pc:sldMkLst>
          <pc:docMk/>
          <pc:sldMk cId="709657538" sldId="5877"/>
        </pc:sldMkLst>
      </pc:sldChg>
      <pc:sldChg chg="add del">
        <pc:chgData name="Hoffman, Peter" userId="S::hoffman_p@cde.state.co.us::673cee94-26bd-4c2a-ab82-1b3669e2f049" providerId="AD" clId="Web-{542AFDF8-347C-0E51-DCE0-1DB697086C0D}" dt="2025-05-28T16:08:46.902" v="164"/>
        <pc:sldMkLst>
          <pc:docMk/>
          <pc:sldMk cId="1702993866" sldId="5878"/>
        </pc:sldMkLst>
      </pc:sldChg>
      <pc:sldChg chg="add del">
        <pc:chgData name="Hoffman, Peter" userId="S::hoffman_p@cde.state.co.us::673cee94-26bd-4c2a-ab82-1b3669e2f049" providerId="AD" clId="Web-{542AFDF8-347C-0E51-DCE0-1DB697086C0D}" dt="2025-05-28T16:08:46.917" v="168"/>
        <pc:sldMkLst>
          <pc:docMk/>
          <pc:sldMk cId="2656361666" sldId="5884"/>
        </pc:sldMkLst>
      </pc:sldChg>
      <pc:sldChg chg="add del">
        <pc:chgData name="Hoffman, Peter" userId="S::hoffman_p@cde.state.co.us::673cee94-26bd-4c2a-ab82-1b3669e2f049" providerId="AD" clId="Web-{542AFDF8-347C-0E51-DCE0-1DB697086C0D}" dt="2025-05-28T16:08:46.917" v="166"/>
        <pc:sldMkLst>
          <pc:docMk/>
          <pc:sldMk cId="668070653" sldId="5885"/>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Rhodes, Tara" userId="S::rhodes_t@cde.state.co.us::566307b0-1e17-4826-87e1-0feb85a922f2" providerId="AD" clId="Web-{5BF27EFE-568C-4613-8EC4-68063BC699EE}"/>
    <pc:docChg chg="delSld modSld">
      <pc:chgData name="Rhodes, Tara" userId="S::rhodes_t@cde.state.co.us::566307b0-1e17-4826-87e1-0feb85a922f2" providerId="AD" clId="Web-{5BF27EFE-568C-4613-8EC4-68063BC699EE}" dt="2025-07-09T19:00:47.704" v="9"/>
      <pc:docMkLst>
        <pc:docMk/>
      </pc:docMkLst>
      <pc:sldChg chg="del">
        <pc:chgData name="Rhodes, Tara" userId="S::rhodes_t@cde.state.co.us::566307b0-1e17-4826-87e1-0feb85a922f2" providerId="AD" clId="Web-{5BF27EFE-568C-4613-8EC4-68063BC699EE}" dt="2025-07-09T19:00:27.688" v="4"/>
        <pc:sldMkLst>
          <pc:docMk/>
          <pc:sldMk cId="1974436417" sldId="5912"/>
        </pc:sldMkLst>
      </pc:sldChg>
      <pc:sldChg chg="del">
        <pc:chgData name="Rhodes, Tara" userId="S::rhodes_t@cde.state.co.us::566307b0-1e17-4826-87e1-0feb85a922f2" providerId="AD" clId="Web-{5BF27EFE-568C-4613-8EC4-68063BC699EE}" dt="2025-07-09T19:00:27.672" v="0"/>
        <pc:sldMkLst>
          <pc:docMk/>
          <pc:sldMk cId="4136330268" sldId="5914"/>
        </pc:sldMkLst>
      </pc:sldChg>
      <pc:sldChg chg="del">
        <pc:chgData name="Rhodes, Tara" userId="S::rhodes_t@cde.state.co.us::566307b0-1e17-4826-87e1-0feb85a922f2" providerId="AD" clId="Web-{5BF27EFE-568C-4613-8EC4-68063BC699EE}" dt="2025-07-09T19:00:27.688" v="5"/>
        <pc:sldMkLst>
          <pc:docMk/>
          <pc:sldMk cId="4029752383" sldId="5915"/>
        </pc:sldMkLst>
      </pc:sldChg>
      <pc:sldChg chg="del">
        <pc:chgData name="Rhodes, Tara" userId="S::rhodes_t@cde.state.co.us::566307b0-1e17-4826-87e1-0feb85a922f2" providerId="AD" clId="Web-{5BF27EFE-568C-4613-8EC4-68063BC699EE}" dt="2025-07-09T19:00:27.688" v="2"/>
        <pc:sldMkLst>
          <pc:docMk/>
          <pc:sldMk cId="4087549549" sldId="5917"/>
        </pc:sldMkLst>
      </pc:sldChg>
      <pc:sldChg chg="del">
        <pc:chgData name="Rhodes, Tara" userId="S::rhodes_t@cde.state.co.us::566307b0-1e17-4826-87e1-0feb85a922f2" providerId="AD" clId="Web-{5BF27EFE-568C-4613-8EC4-68063BC699EE}" dt="2025-07-09T19:00:27.688" v="1"/>
        <pc:sldMkLst>
          <pc:docMk/>
          <pc:sldMk cId="4255130237" sldId="5918"/>
        </pc:sldMkLst>
      </pc:sldChg>
      <pc:sldChg chg="del">
        <pc:chgData name="Rhodes, Tara" userId="S::rhodes_t@cde.state.co.us::566307b0-1e17-4826-87e1-0feb85a922f2" providerId="AD" clId="Web-{5BF27EFE-568C-4613-8EC4-68063BC699EE}" dt="2025-07-09T19:00:27.688" v="6"/>
        <pc:sldMkLst>
          <pc:docMk/>
          <pc:sldMk cId="2813626540" sldId="5951"/>
        </pc:sldMkLst>
      </pc:sldChg>
      <pc:sldChg chg="del">
        <pc:chgData name="Rhodes, Tara" userId="S::rhodes_t@cde.state.co.us::566307b0-1e17-4826-87e1-0feb85a922f2" providerId="AD" clId="Web-{5BF27EFE-568C-4613-8EC4-68063BC699EE}" dt="2025-07-09T19:00:27.688" v="3"/>
        <pc:sldMkLst>
          <pc:docMk/>
          <pc:sldMk cId="2261348429" sldId="5976"/>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Rhodes, Tara" userId="S::rhodes_t@cde.state.co.us::566307b0-1e17-4826-87e1-0feb85a922f2" providerId="AD" clId="Web-{30EFF1B1-8643-C5AD-F32E-34B552EAF48B}"/>
    <pc:docChg chg="addSld delSld modSld">
      <pc:chgData name="Rhodes, Tara" userId="S::rhodes_t@cde.state.co.us::566307b0-1e17-4826-87e1-0feb85a922f2" providerId="AD" clId="Web-{30EFF1B1-8643-C5AD-F32E-34B552EAF48B}" dt="2025-06-11T20:31:04.607" v="415"/>
      <pc:docMkLst>
        <pc:docMk/>
      </pc:docMkLst>
      <pc:sldChg chg="modSp">
        <pc:chgData name="Rhodes, Tara" userId="S::rhodes_t@cde.state.co.us::566307b0-1e17-4826-87e1-0feb85a922f2" providerId="AD" clId="Web-{30EFF1B1-8643-C5AD-F32E-34B552EAF48B}" dt="2025-06-11T20:31:04.607" v="415"/>
        <pc:sldMkLst>
          <pc:docMk/>
          <pc:sldMk cId="4136330268" sldId="5914"/>
        </pc:sldMkLst>
      </pc:sldChg>
      <pc:sldChg chg="modSp">
        <pc:chgData name="Rhodes, Tara" userId="S::rhodes_t@cde.state.co.us::566307b0-1e17-4826-87e1-0feb85a922f2" providerId="AD" clId="Web-{30EFF1B1-8643-C5AD-F32E-34B552EAF48B}" dt="2025-06-11T20:27:38.826" v="372"/>
        <pc:sldMkLst>
          <pc:docMk/>
          <pc:sldMk cId="4029752383" sldId="5915"/>
        </pc:sldMkLst>
      </pc:sldChg>
      <pc:sldChg chg="del">
        <pc:chgData name="Rhodes, Tara" userId="S::rhodes_t@cde.state.co.us::566307b0-1e17-4826-87e1-0feb85a922f2" providerId="AD" clId="Web-{30EFF1B1-8643-C5AD-F32E-34B552EAF48B}" dt="2025-06-11T20:03:39.979" v="79"/>
        <pc:sldMkLst>
          <pc:docMk/>
          <pc:sldMk cId="438735602" sldId="5916"/>
        </pc:sldMkLst>
      </pc:sldChg>
      <pc:sldChg chg="modSp">
        <pc:chgData name="Rhodes, Tara" userId="S::rhodes_t@cde.state.co.us::566307b0-1e17-4826-87e1-0feb85a922f2" providerId="AD" clId="Web-{30EFF1B1-8643-C5AD-F32E-34B552EAF48B}" dt="2025-06-11T20:30:42.248" v="412"/>
        <pc:sldMkLst>
          <pc:docMk/>
          <pc:sldMk cId="4087549549" sldId="5917"/>
        </pc:sldMkLst>
      </pc:sldChg>
      <pc:sldChg chg="modSp">
        <pc:chgData name="Rhodes, Tara" userId="S::rhodes_t@cde.state.co.us::566307b0-1e17-4826-87e1-0feb85a922f2" providerId="AD" clId="Web-{30EFF1B1-8643-C5AD-F32E-34B552EAF48B}" dt="2025-06-11T20:23:41.731" v="368"/>
        <pc:sldMkLst>
          <pc:docMk/>
          <pc:sldMk cId="4255130237" sldId="5918"/>
        </pc:sldMkLst>
      </pc:sldChg>
      <pc:sldChg chg="addSp delSp modSp">
        <pc:chgData name="Rhodes, Tara" userId="S::rhodes_t@cde.state.co.us::566307b0-1e17-4826-87e1-0feb85a922f2" providerId="AD" clId="Web-{30EFF1B1-8643-C5AD-F32E-34B552EAF48B}" dt="2025-06-11T20:28:38.794" v="386"/>
        <pc:sldMkLst>
          <pc:docMk/>
          <pc:sldMk cId="1199086367" sldId="5947"/>
        </pc:sldMkLst>
      </pc:sldChg>
      <pc:sldChg chg="modSp">
        <pc:chgData name="Rhodes, Tara" userId="S::rhodes_t@cde.state.co.us::566307b0-1e17-4826-87e1-0feb85a922f2" providerId="AD" clId="Web-{30EFF1B1-8643-C5AD-F32E-34B552EAF48B}" dt="2025-06-11T20:27:29.107" v="371"/>
        <pc:sldMkLst>
          <pc:docMk/>
          <pc:sldMk cId="2813626540" sldId="5951"/>
        </pc:sldMkLst>
      </pc:sldChg>
      <pc:sldChg chg="addSp delSp modSp new">
        <pc:chgData name="Rhodes, Tara" userId="S::rhodes_t@cde.state.co.us::566307b0-1e17-4826-87e1-0feb85a922f2" providerId="AD" clId="Web-{30EFF1B1-8643-C5AD-F32E-34B552EAF48B}" dt="2025-06-11T20:30:23.170" v="411"/>
        <pc:sldMkLst>
          <pc:docMk/>
          <pc:sldMk cId="2079092147" sldId="5976"/>
        </pc:sldMkLst>
      </pc:sldChg>
    </pc:docChg>
  </pc:docChgLst>
  <pc:docChgLst>
    <pc:chgData name="Heitman, Lindsey" userId="a9773a47-99d2-4599-9377-6d37e9ec0bd3" providerId="ADAL" clId="{BB69444A-0A78-4D6D-BF2A-182B8CAF5906}"/>
    <pc:docChg chg="undo custSel addSld delSld modSld">
      <pc:chgData name="Heitman, Lindsey" userId="a9773a47-99d2-4599-9377-6d37e9ec0bd3" providerId="ADAL" clId="{BB69444A-0A78-4D6D-BF2A-182B8CAF5906}" dt="2025-06-11T21:48:20.170" v="1303" actId="962"/>
      <pc:docMkLst>
        <pc:docMk/>
      </pc:docMkLst>
      <pc:sldChg chg="add del">
        <pc:chgData name="Heitman, Lindsey" userId="a9773a47-99d2-4599-9377-6d37e9ec0bd3" providerId="ADAL" clId="{BB69444A-0A78-4D6D-BF2A-182B8CAF5906}" dt="2025-06-11T17:24:57.538" v="74" actId="2696"/>
        <pc:sldMkLst>
          <pc:docMk/>
          <pc:sldMk cId="1479812214" sldId="303"/>
        </pc:sldMkLst>
      </pc:sldChg>
      <pc:sldChg chg="modSp add mod">
        <pc:chgData name="Heitman, Lindsey" userId="a9773a47-99d2-4599-9377-6d37e9ec0bd3" providerId="ADAL" clId="{BB69444A-0A78-4D6D-BF2A-182B8CAF5906}" dt="2025-06-11T17:28:51.104" v="150" actId="13244"/>
        <pc:sldMkLst>
          <pc:docMk/>
          <pc:sldMk cId="24491297" sldId="334"/>
        </pc:sldMkLst>
      </pc:sldChg>
      <pc:sldChg chg="modSp add del mod">
        <pc:chgData name="Heitman, Lindsey" userId="a9773a47-99d2-4599-9377-6d37e9ec0bd3" providerId="ADAL" clId="{BB69444A-0A78-4D6D-BF2A-182B8CAF5906}" dt="2025-06-11T18:57:37.166" v="956" actId="2696"/>
        <pc:sldMkLst>
          <pc:docMk/>
          <pc:sldMk cId="1980605985" sldId="3178"/>
        </pc:sldMkLst>
      </pc:sldChg>
      <pc:sldChg chg="modSp mod">
        <pc:chgData name="Heitman, Lindsey" userId="a9773a47-99d2-4599-9377-6d37e9ec0bd3" providerId="ADAL" clId="{BB69444A-0A78-4D6D-BF2A-182B8CAF5906}" dt="2025-06-11T17:22:57.196" v="70" actId="20577"/>
        <pc:sldMkLst>
          <pc:docMk/>
          <pc:sldMk cId="3227145924" sldId="5097"/>
        </pc:sldMkLst>
      </pc:sldChg>
      <pc:sldChg chg="modSp add mod">
        <pc:chgData name="Heitman, Lindsey" userId="a9773a47-99d2-4599-9377-6d37e9ec0bd3" providerId="ADAL" clId="{BB69444A-0A78-4D6D-BF2A-182B8CAF5906}" dt="2025-06-11T21:47:24.240" v="1301" actId="20577"/>
        <pc:sldMkLst>
          <pc:docMk/>
          <pc:sldMk cId="2617484185" sldId="5394"/>
        </pc:sldMkLst>
      </pc:sldChg>
      <pc:sldChg chg="add del">
        <pc:chgData name="Heitman, Lindsey" userId="a9773a47-99d2-4599-9377-6d37e9ec0bd3" providerId="ADAL" clId="{BB69444A-0A78-4D6D-BF2A-182B8CAF5906}" dt="2025-06-11T17:24:57.538" v="74" actId="2696"/>
        <pc:sldMkLst>
          <pc:docMk/>
          <pc:sldMk cId="3186413146" sldId="5537"/>
        </pc:sldMkLst>
      </pc:sldChg>
      <pc:sldChg chg="modSp add mod">
        <pc:chgData name="Heitman, Lindsey" userId="a9773a47-99d2-4599-9377-6d37e9ec0bd3" providerId="ADAL" clId="{BB69444A-0A78-4D6D-BF2A-182B8CAF5906}" dt="2025-06-11T18:03:23.726" v="161" actId="1076"/>
        <pc:sldMkLst>
          <pc:docMk/>
          <pc:sldMk cId="873685795" sldId="5540"/>
        </pc:sldMkLst>
      </pc:sldChg>
      <pc:sldChg chg="modSp add mod">
        <pc:chgData name="Heitman, Lindsey" userId="a9773a47-99d2-4599-9377-6d37e9ec0bd3" providerId="ADAL" clId="{BB69444A-0A78-4D6D-BF2A-182B8CAF5906}" dt="2025-06-11T17:27:41.665" v="145" actId="13244"/>
        <pc:sldMkLst>
          <pc:docMk/>
          <pc:sldMk cId="1061246333" sldId="5541"/>
        </pc:sldMkLst>
      </pc:sldChg>
      <pc:sldChg chg="modSp add mod">
        <pc:chgData name="Heitman, Lindsey" userId="a9773a47-99d2-4599-9377-6d37e9ec0bd3" providerId="ADAL" clId="{BB69444A-0A78-4D6D-BF2A-182B8CAF5906}" dt="2025-06-11T17:29:49.750" v="155" actId="13244"/>
        <pc:sldMkLst>
          <pc:docMk/>
          <pc:sldMk cId="3445746737" sldId="5542"/>
        </pc:sldMkLst>
      </pc:sldChg>
      <pc:sldChg chg="modSp add mod">
        <pc:chgData name="Heitman, Lindsey" userId="a9773a47-99d2-4599-9377-6d37e9ec0bd3" providerId="ADAL" clId="{BB69444A-0A78-4D6D-BF2A-182B8CAF5906}" dt="2025-06-11T18:28:47.991" v="703" actId="1076"/>
        <pc:sldMkLst>
          <pc:docMk/>
          <pc:sldMk cId="2198266952" sldId="5561"/>
        </pc:sldMkLst>
      </pc:sldChg>
      <pc:sldChg chg="add del">
        <pc:chgData name="Heitman, Lindsey" userId="a9773a47-99d2-4599-9377-6d37e9ec0bd3" providerId="ADAL" clId="{BB69444A-0A78-4D6D-BF2A-182B8CAF5906}" dt="2025-06-11T18:16:09.177" v="455" actId="2696"/>
        <pc:sldMkLst>
          <pc:docMk/>
          <pc:sldMk cId="3511270056" sldId="5562"/>
        </pc:sldMkLst>
      </pc:sldChg>
      <pc:sldChg chg="modSp add del mod">
        <pc:chgData name="Heitman, Lindsey" userId="a9773a47-99d2-4599-9377-6d37e9ec0bd3" providerId="ADAL" clId="{BB69444A-0A78-4D6D-BF2A-182B8CAF5906}" dt="2025-06-11T18:16:11.634" v="456" actId="2696"/>
        <pc:sldMkLst>
          <pc:docMk/>
          <pc:sldMk cId="3894756585" sldId="5563"/>
        </pc:sldMkLst>
      </pc:sldChg>
      <pc:sldChg chg="add">
        <pc:chgData name="Heitman, Lindsey" userId="a9773a47-99d2-4599-9377-6d37e9ec0bd3" providerId="ADAL" clId="{BB69444A-0A78-4D6D-BF2A-182B8CAF5906}" dt="2025-06-11T17:24:31.011" v="71"/>
        <pc:sldMkLst>
          <pc:docMk/>
          <pc:sldMk cId="3445224250" sldId="5896"/>
        </pc:sldMkLst>
      </pc:sldChg>
      <pc:sldChg chg="add">
        <pc:chgData name="Heitman, Lindsey" userId="a9773a47-99d2-4599-9377-6d37e9ec0bd3" providerId="ADAL" clId="{BB69444A-0A78-4D6D-BF2A-182B8CAF5906}" dt="2025-06-11T17:24:31.011" v="71"/>
        <pc:sldMkLst>
          <pc:docMk/>
          <pc:sldMk cId="120784883" sldId="5898"/>
        </pc:sldMkLst>
      </pc:sldChg>
      <pc:sldChg chg="add">
        <pc:chgData name="Heitman, Lindsey" userId="a9773a47-99d2-4599-9377-6d37e9ec0bd3" providerId="ADAL" clId="{BB69444A-0A78-4D6D-BF2A-182B8CAF5906}" dt="2025-06-11T17:24:31.011" v="71"/>
        <pc:sldMkLst>
          <pc:docMk/>
          <pc:sldMk cId="896102050" sldId="5899"/>
        </pc:sldMkLst>
      </pc:sldChg>
      <pc:sldChg chg="add">
        <pc:chgData name="Heitman, Lindsey" userId="a9773a47-99d2-4599-9377-6d37e9ec0bd3" providerId="ADAL" clId="{BB69444A-0A78-4D6D-BF2A-182B8CAF5906}" dt="2025-06-11T17:24:31.011" v="71"/>
        <pc:sldMkLst>
          <pc:docMk/>
          <pc:sldMk cId="2055979038" sldId="5901"/>
        </pc:sldMkLst>
      </pc:sldChg>
      <pc:sldChg chg="addSp delSp modSp new mod">
        <pc:chgData name="Heitman, Lindsey" userId="a9773a47-99d2-4599-9377-6d37e9ec0bd3" providerId="ADAL" clId="{BB69444A-0A78-4D6D-BF2A-182B8CAF5906}" dt="2025-06-11T21:48:20.170" v="1303" actId="962"/>
        <pc:sldMkLst>
          <pc:docMk/>
          <pc:sldMk cId="1772522532" sldId="5975"/>
        </pc:sldMkLst>
      </pc:sldChg>
      <pc:sldMasterChg chg="delSldLayout">
        <pc:chgData name="Heitman, Lindsey" userId="a9773a47-99d2-4599-9377-6d37e9ec0bd3" providerId="ADAL" clId="{BB69444A-0A78-4D6D-BF2A-182B8CAF5906}" dt="2025-06-11T18:57:37.166" v="956" actId="2696"/>
        <pc:sldMasterMkLst>
          <pc:docMk/>
          <pc:sldMasterMk cId="2150711039" sldId="2147483676"/>
        </pc:sldMasterMkLst>
        <pc:sldLayoutChg chg="del">
          <pc:chgData name="Heitman, Lindsey" userId="a9773a47-99d2-4599-9377-6d37e9ec0bd3" providerId="ADAL" clId="{BB69444A-0A78-4D6D-BF2A-182B8CAF5906}" dt="2025-06-11T18:57:37.166" v="956" actId="2696"/>
          <pc:sldLayoutMkLst>
            <pc:docMk/>
            <pc:sldMasterMk cId="2150711039" sldId="2147483676"/>
            <pc:sldLayoutMk cId="3733054725" sldId="2147483711"/>
          </pc:sldLayoutMkLst>
        </pc:sldLayoutChg>
      </pc:sldMaster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docChgLst>
    <pc:chgData name="Tribbett, Jessica" userId="S::tribbett_jessica@cde.state.co.us::b8af59d7-a86d-4166-a022-d856dc24c475" providerId="AD" clId="Web-{F8B1E709-95D5-1CA1-11E6-0714925F5195}"/>
    <pc:docChg chg="addSld delSld modSld">
      <pc:chgData name="Tribbett, Jessica" userId="S::tribbett_jessica@cde.state.co.us::b8af59d7-a86d-4166-a022-d856dc24c475" providerId="AD" clId="Web-{F8B1E709-95D5-1CA1-11E6-0714925F5195}" dt="2025-07-23T21:47:58.306" v="898" actId="20577"/>
      <pc:docMkLst>
        <pc:docMk/>
      </pc:docMkLst>
      <pc:sldChg chg="modSp">
        <pc:chgData name="Tribbett, Jessica" userId="S::tribbett_jessica@cde.state.co.us::b8af59d7-a86d-4166-a022-d856dc24c475" providerId="AD" clId="Web-{F8B1E709-95D5-1CA1-11E6-0714925F5195}" dt="2025-07-23T21:08:21.464" v="664"/>
        <pc:sldMkLst>
          <pc:docMk/>
          <pc:sldMk cId="3227145924" sldId="5097"/>
        </pc:sldMkLst>
        <pc:graphicFrameChg chg="mod modGraphic">
          <ac:chgData name="Tribbett, Jessica" userId="S::tribbett_jessica@cde.state.co.us::b8af59d7-a86d-4166-a022-d856dc24c475" providerId="AD" clId="Web-{F8B1E709-95D5-1CA1-11E6-0714925F5195}" dt="2025-07-23T21:08:21.464" v="664"/>
          <ac:graphicFrameMkLst>
            <pc:docMk/>
            <pc:sldMk cId="3227145924" sldId="5097"/>
            <ac:graphicFrameMk id="7" creationId="{2864BB53-F741-4FFC-0348-1AC10AD60EEB}"/>
          </ac:graphicFrameMkLst>
        </pc:graphicFrameChg>
      </pc:sldChg>
      <pc:sldChg chg="modSp add">
        <pc:chgData name="Tribbett, Jessica" userId="S::tribbett_jessica@cde.state.co.us::b8af59d7-a86d-4166-a022-d856dc24c475" providerId="AD" clId="Web-{F8B1E709-95D5-1CA1-11E6-0714925F5195}" dt="2025-07-23T20:54:03.271" v="537" actId="20577"/>
        <pc:sldMkLst>
          <pc:docMk/>
          <pc:sldMk cId="37158349" sldId="5971"/>
        </pc:sldMkLst>
      </pc:sldChg>
      <pc:sldChg chg="add">
        <pc:chgData name="Tribbett, Jessica" userId="S::tribbett_jessica@cde.state.co.us::b8af59d7-a86d-4166-a022-d856dc24c475" providerId="AD" clId="Web-{F8B1E709-95D5-1CA1-11E6-0714925F5195}" dt="2025-07-23T20:29:04.574" v="40"/>
        <pc:sldMkLst>
          <pc:docMk/>
          <pc:sldMk cId="584765294" sldId="5973"/>
        </pc:sldMkLst>
      </pc:sldChg>
      <pc:sldChg chg="add">
        <pc:chgData name="Tribbett, Jessica" userId="S::tribbett_jessica@cde.state.co.us::b8af59d7-a86d-4166-a022-d856dc24c475" providerId="AD" clId="Web-{F8B1E709-95D5-1CA1-11E6-0714925F5195}" dt="2025-07-23T20:28:56.996" v="39"/>
        <pc:sldMkLst>
          <pc:docMk/>
          <pc:sldMk cId="1890162367" sldId="5984"/>
        </pc:sldMkLst>
      </pc:sldChg>
      <pc:sldChg chg="modSp new">
        <pc:chgData name="Tribbett, Jessica" userId="S::tribbett_jessica@cde.state.co.us::b8af59d7-a86d-4166-a022-d856dc24c475" providerId="AD" clId="Web-{F8B1E709-95D5-1CA1-11E6-0714925F5195}" dt="2025-07-23T20:28:09.636" v="36" actId="20577"/>
        <pc:sldMkLst>
          <pc:docMk/>
          <pc:sldMk cId="1878440181" sldId="6015"/>
        </pc:sldMkLst>
      </pc:sldChg>
      <pc:sldChg chg="addSp delSp modSp new">
        <pc:chgData name="Tribbett, Jessica" userId="S::tribbett_jessica@cde.state.co.us::b8af59d7-a86d-4166-a022-d856dc24c475" providerId="AD" clId="Web-{F8B1E709-95D5-1CA1-11E6-0714925F5195}" dt="2025-07-23T21:46:20.400" v="867" actId="20577"/>
        <pc:sldMkLst>
          <pc:docMk/>
          <pc:sldMk cId="3694881508" sldId="6016"/>
        </pc:sldMkLst>
      </pc:sldChg>
      <pc:sldChg chg="modSp add replId">
        <pc:chgData name="Tribbett, Jessica" userId="S::tribbett_jessica@cde.state.co.us::b8af59d7-a86d-4166-a022-d856dc24c475" providerId="AD" clId="Web-{F8B1E709-95D5-1CA1-11E6-0714925F5195}" dt="2025-07-23T21:46:25.134" v="868" actId="20577"/>
        <pc:sldMkLst>
          <pc:docMk/>
          <pc:sldMk cId="3871401798" sldId="6017"/>
        </pc:sldMkLst>
      </pc:sldChg>
      <pc:sldChg chg="modSp add replId">
        <pc:chgData name="Tribbett, Jessica" userId="S::tribbett_jessica@cde.state.co.us::b8af59d7-a86d-4166-a022-d856dc24c475" providerId="AD" clId="Web-{F8B1E709-95D5-1CA1-11E6-0714925F5195}" dt="2025-07-23T21:46:29.650" v="869" actId="20577"/>
        <pc:sldMkLst>
          <pc:docMk/>
          <pc:sldMk cId="3134790585" sldId="6018"/>
        </pc:sldMkLst>
      </pc:sldChg>
      <pc:sldChg chg="new del">
        <pc:chgData name="Tribbett, Jessica" userId="S::tribbett_jessica@cde.state.co.us::b8af59d7-a86d-4166-a022-d856dc24c475" providerId="AD" clId="Web-{F8B1E709-95D5-1CA1-11E6-0714925F5195}" dt="2025-07-23T20:42:29.845" v="482"/>
        <pc:sldMkLst>
          <pc:docMk/>
          <pc:sldMk cId="714800230" sldId="6019"/>
        </pc:sldMkLst>
      </pc:sldChg>
      <pc:sldChg chg="modSp new">
        <pc:chgData name="Tribbett, Jessica" userId="S::tribbett_jessica@cde.state.co.us::b8af59d7-a86d-4166-a022-d856dc24c475" providerId="AD" clId="Web-{F8B1E709-95D5-1CA1-11E6-0714925F5195}" dt="2025-07-23T21:33:04.129" v="783" actId="20577"/>
        <pc:sldMkLst>
          <pc:docMk/>
          <pc:sldMk cId="1806216681" sldId="6019"/>
        </pc:sldMkLst>
      </pc:sldChg>
      <pc:sldChg chg="addSp delSp modSp new">
        <pc:chgData name="Tribbett, Jessica" userId="S::tribbett_jessica@cde.state.co.us::b8af59d7-a86d-4166-a022-d856dc24c475" providerId="AD" clId="Web-{F8B1E709-95D5-1CA1-11E6-0714925F5195}" dt="2025-07-23T21:47:58.306" v="898" actId="20577"/>
        <pc:sldMkLst>
          <pc:docMk/>
          <pc:sldMk cId="2721754981" sldId="6020"/>
        </pc:sldMkLst>
      </pc:sldChg>
      <pc:sldChg chg="new del">
        <pc:chgData name="Tribbett, Jessica" userId="S::tribbett_jessica@cde.state.co.us::b8af59d7-a86d-4166-a022-d856dc24c475" providerId="AD" clId="Web-{F8B1E709-95D5-1CA1-11E6-0714925F5195}" dt="2025-07-23T21:33:26.286" v="785"/>
        <pc:sldMkLst>
          <pc:docMk/>
          <pc:sldMk cId="3902094345" sldId="6020"/>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0A5B98B7-61AF-A742-51F6-738235A4B922}"/>
    <pc:docChg chg="addSld modSld sldOrd">
      <pc:chgData name="Tribbett, Jessica" userId="S::tribbett_jessica@cde.state.co.us::b8af59d7-a86d-4166-a022-d856dc24c475" providerId="AD" clId="Web-{0A5B98B7-61AF-A742-51F6-738235A4B922}" dt="2025-06-04T23:13:42.921" v="42" actId="20577"/>
      <pc:docMkLst>
        <pc:docMk/>
      </pc:docMkLst>
      <pc:sldChg chg="modSp new">
        <pc:chgData name="Tribbett, Jessica" userId="S::tribbett_jessica@cde.state.co.us::b8af59d7-a86d-4166-a022-d856dc24c475" providerId="AD" clId="Web-{0A5B98B7-61AF-A742-51F6-738235A4B922}" dt="2025-06-04T23:13:42.921" v="42" actId="20577"/>
        <pc:sldMkLst>
          <pc:docMk/>
          <pc:sldMk cId="584765294" sldId="5973"/>
        </pc:sldMkLst>
      </pc:sldChg>
      <pc:sldChg chg="add ord replId">
        <pc:chgData name="Tribbett, Jessica" userId="S::tribbett_jessica@cde.state.co.us::b8af59d7-a86d-4166-a022-d856dc24c475" providerId="AD" clId="Web-{0A5B98B7-61AF-A742-51F6-738235A4B922}" dt="2025-06-04T23:13:26.812" v="2"/>
        <pc:sldMkLst>
          <pc:docMk/>
          <pc:sldMk cId="4209271324" sldId="5974"/>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ldChg>
      <pc:sldChg chg="modSp mod ord">
        <pc:chgData name="Gudka, Dawna" userId="823cceae-331b-41d6-9a63-34ad6d1db55c" providerId="ADAL" clId="{A1E5C167-7297-4135-850F-6ACEC25A8BCA}" dt="2025-05-07T22:37:23.359" v="2865" actId="14100"/>
        <pc:sldMkLst>
          <pc:docMk/>
          <pc:sldMk cId="226281112" sldId="582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ldChg>
      <pc:sldChg chg="modSp add mod">
        <pc:chgData name="Gudka, Dawna" userId="823cceae-331b-41d6-9a63-34ad6d1db55c" providerId="ADAL" clId="{A1E5C167-7297-4135-850F-6ACEC25A8BCA}" dt="2025-05-07T13:37:02.428" v="618" actId="20577"/>
        <pc:sldMkLst>
          <pc:docMk/>
          <pc:sldMk cId="521114537" sldId="5911"/>
        </pc:sldMkLst>
      </pc:sldChg>
      <pc:sldChg chg="addSp delSp modSp add mod">
        <pc:chgData name="Gudka, Dawna" userId="823cceae-331b-41d6-9a63-34ad6d1db55c" providerId="ADAL" clId="{A1E5C167-7297-4135-850F-6ACEC25A8BCA}" dt="2025-05-07T22:38:37.848" v="2879" actId="20577"/>
        <pc:sldMkLst>
          <pc:docMk/>
          <pc:sldMk cId="1974436417" sldId="5912"/>
        </pc:sldMkLst>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addSp delSp modSp new mod ord">
        <pc:chgData name="Gudka, Dawna" userId="823cceae-331b-41d6-9a63-34ad6d1db55c" providerId="ADAL" clId="{A1E5C167-7297-4135-850F-6ACEC25A8BCA}" dt="2025-05-07T22:43:10.244" v="2901" actId="478"/>
        <pc:sldMkLst>
          <pc:docMk/>
          <pc:sldMk cId="3768008294" sldId="5925"/>
        </pc:sldMkLst>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ldChg>
      <pc:sldChg chg="modSp new">
        <pc:chgData name="Rhodes, Tara" userId="S::rhodes_t@cde.state.co.us::566307b0-1e17-4826-87e1-0feb85a922f2" providerId="AD" clId="Web-{B0520052-71B2-813E-FB8A-4B3DA80D3E8E}" dt="2025-05-07T18:56:49.734" v="193" actId="20577"/>
        <pc:sldMkLst>
          <pc:docMk/>
          <pc:sldMk cId="4029752383" sldId="5915"/>
        </pc:sldMkLst>
      </pc:sldChg>
      <pc:sldChg chg="modSp add replId">
        <pc:chgData name="Rhodes, Tara" userId="S::rhodes_t@cde.state.co.us::566307b0-1e17-4826-87e1-0feb85a922f2" providerId="AD" clId="Web-{B0520052-71B2-813E-FB8A-4B3DA80D3E8E}" dt="2025-05-07T18:57:16.610" v="200" actId="20577"/>
        <pc:sldMkLst>
          <pc:docMk/>
          <pc:sldMk cId="438735602" sldId="5916"/>
        </pc:sldMkLst>
      </pc:sldChg>
      <pc:sldChg chg="modSp new">
        <pc:chgData name="Rhodes, Tara" userId="S::rhodes_t@cde.state.co.us::566307b0-1e17-4826-87e1-0feb85a922f2" providerId="AD" clId="Web-{B0520052-71B2-813E-FB8A-4B3DA80D3E8E}" dt="2025-05-07T18:59:46.643" v="209" actId="20577"/>
        <pc:sldMkLst>
          <pc:docMk/>
          <pc:sldMk cId="4087549549" sldId="5917"/>
        </pc:sldMkLst>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artin, Carrie" userId="S::martin_c@cde.state.co.us::3f021071-f948-4caa-8dd8-d3036854ac97" providerId="AD" clId="Web-{FA6D8967-1FDF-1EC6-EA30-68511867FD94}"/>
    <pc:docChg chg="modSld">
      <pc:chgData name="Martin, Carrie" userId="S::martin_c@cde.state.co.us::3f021071-f948-4caa-8dd8-d3036854ac97" providerId="AD" clId="Web-{FA6D8967-1FDF-1EC6-EA30-68511867FD94}" dt="2025-07-31T02:05:39.898" v="163"/>
      <pc:docMkLst>
        <pc:docMk/>
      </pc:docMkLst>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5F8DBDBA-CD34-4C24-8E2C-5CCD7EDA5FE7}"/>
    <pc:docChg chg="undo custSel addSld delSld modSld">
      <pc:chgData name="Ward, Reagan" userId="27291eb4-8241-4961-9e69-8c66e34cc5b0" providerId="ADAL" clId="{5F8DBDBA-CD34-4C24-8E2C-5CCD7EDA5FE7}" dt="2025-05-22T15:30:53.872" v="3011" actId="5793"/>
      <pc:docMkLst>
        <pc:docMk/>
      </pc:docMkLst>
      <pc:sldChg chg="add del">
        <pc:chgData name="Ward, Reagan" userId="27291eb4-8241-4961-9e69-8c66e34cc5b0" providerId="ADAL" clId="{5F8DBDBA-CD34-4C24-8E2C-5CCD7EDA5FE7}" dt="2025-05-21T19:23:01.773" v="296"/>
        <pc:sldMkLst>
          <pc:docMk/>
          <pc:sldMk cId="638276779" sldId="257"/>
        </pc:sldMkLst>
      </pc:sldChg>
      <pc:sldChg chg="add del">
        <pc:chgData name="Ward, Reagan" userId="27291eb4-8241-4961-9e69-8c66e34cc5b0" providerId="ADAL" clId="{5F8DBDBA-CD34-4C24-8E2C-5CCD7EDA5FE7}" dt="2025-05-21T19:23:01.773" v="296"/>
        <pc:sldMkLst>
          <pc:docMk/>
          <pc:sldMk cId="1638711916" sldId="258"/>
        </pc:sldMkLst>
      </pc:sldChg>
      <pc:sldChg chg="add del">
        <pc:chgData name="Ward, Reagan" userId="27291eb4-8241-4961-9e69-8c66e34cc5b0" providerId="ADAL" clId="{5F8DBDBA-CD34-4C24-8E2C-5CCD7EDA5FE7}" dt="2025-05-21T19:23:01.773" v="296"/>
        <pc:sldMkLst>
          <pc:docMk/>
          <pc:sldMk cId="4155096050" sldId="263"/>
        </pc:sldMkLst>
      </pc:sldChg>
      <pc:sldChg chg="add del">
        <pc:chgData name="Ward, Reagan" userId="27291eb4-8241-4961-9e69-8c66e34cc5b0" providerId="ADAL" clId="{5F8DBDBA-CD34-4C24-8E2C-5CCD7EDA5FE7}" dt="2025-05-21T19:23:01.773" v="296"/>
        <pc:sldMkLst>
          <pc:docMk/>
          <pc:sldMk cId="1284145060" sldId="264"/>
        </pc:sldMkLst>
      </pc:sldChg>
      <pc:sldChg chg="add del">
        <pc:chgData name="Ward, Reagan" userId="27291eb4-8241-4961-9e69-8c66e34cc5b0" providerId="ADAL" clId="{5F8DBDBA-CD34-4C24-8E2C-5CCD7EDA5FE7}" dt="2025-05-21T19:23:01.773" v="296"/>
        <pc:sldMkLst>
          <pc:docMk/>
          <pc:sldMk cId="3878259165" sldId="265"/>
        </pc:sldMkLst>
      </pc:sldChg>
      <pc:sldChg chg="add del">
        <pc:chgData name="Ward, Reagan" userId="27291eb4-8241-4961-9e69-8c66e34cc5b0" providerId="ADAL" clId="{5F8DBDBA-CD34-4C24-8E2C-5CCD7EDA5FE7}" dt="2025-05-21T19:23:01.773" v="296"/>
        <pc:sldMkLst>
          <pc:docMk/>
          <pc:sldMk cId="296844926" sldId="266"/>
        </pc:sldMkLst>
      </pc:sldChg>
      <pc:sldChg chg="addSp delSp modSp mod modClrScheme chgLayout">
        <pc:chgData name="Ward, Reagan" userId="27291eb4-8241-4961-9e69-8c66e34cc5b0" providerId="ADAL" clId="{5F8DBDBA-CD34-4C24-8E2C-5CCD7EDA5FE7}" dt="2025-05-22T15:28:08.911" v="3000" actId="20577"/>
        <pc:sldMkLst>
          <pc:docMk/>
          <pc:sldMk cId="324107815" sldId="267"/>
        </pc:sldMkLst>
      </pc:sldChg>
      <pc:sldChg chg="del">
        <pc:chgData name="Ward, Reagan" userId="27291eb4-8241-4961-9e69-8c66e34cc5b0" providerId="ADAL" clId="{5F8DBDBA-CD34-4C24-8E2C-5CCD7EDA5FE7}" dt="2025-05-21T17:19:13.659" v="14" actId="47"/>
        <pc:sldMkLst>
          <pc:docMk/>
          <pc:sldMk cId="4006630429" sldId="282"/>
        </pc:sldMkLst>
      </pc:sldChg>
      <pc:sldChg chg="del">
        <pc:chgData name="Ward, Reagan" userId="27291eb4-8241-4961-9e69-8c66e34cc5b0" providerId="ADAL" clId="{5F8DBDBA-CD34-4C24-8E2C-5CCD7EDA5FE7}" dt="2025-05-21T17:19:13.659" v="14" actId="47"/>
        <pc:sldMkLst>
          <pc:docMk/>
          <pc:sldMk cId="1479812214" sldId="303"/>
        </pc:sldMkLst>
      </pc:sldChg>
      <pc:sldChg chg="addSp delSp modSp add del mod chgLayout">
        <pc:chgData name="Ward, Reagan" userId="27291eb4-8241-4961-9e69-8c66e34cc5b0" providerId="ADAL" clId="{5F8DBDBA-CD34-4C24-8E2C-5CCD7EDA5FE7}" dt="2025-05-22T13:41:34.625" v="2820" actId="13926"/>
        <pc:sldMkLst>
          <pc:docMk/>
          <pc:sldMk cId="2815576142" sldId="5313"/>
        </pc:sldMkLst>
      </pc:sldChg>
      <pc:sldChg chg="add del">
        <pc:chgData name="Ward, Reagan" userId="27291eb4-8241-4961-9e69-8c66e34cc5b0" providerId="ADAL" clId="{5F8DBDBA-CD34-4C24-8E2C-5CCD7EDA5FE7}" dt="2025-05-21T20:28:17.591" v="1966"/>
        <pc:sldMkLst>
          <pc:docMk/>
          <pc:sldMk cId="4126184294" sldId="5337"/>
        </pc:sldMkLst>
      </pc:sldChg>
      <pc:sldChg chg="del">
        <pc:chgData name="Ward, Reagan" userId="27291eb4-8241-4961-9e69-8c66e34cc5b0" providerId="ADAL" clId="{5F8DBDBA-CD34-4C24-8E2C-5CCD7EDA5FE7}" dt="2025-05-21T17:19:13.659" v="14" actId="47"/>
        <pc:sldMkLst>
          <pc:docMk/>
          <pc:sldMk cId="1780666075" sldId="5415"/>
        </pc:sldMkLst>
      </pc:sldChg>
      <pc:sldChg chg="del">
        <pc:chgData name="Ward, Reagan" userId="27291eb4-8241-4961-9e69-8c66e34cc5b0" providerId="ADAL" clId="{5F8DBDBA-CD34-4C24-8E2C-5CCD7EDA5FE7}" dt="2025-05-21T19:28:14.707" v="599" actId="47"/>
        <pc:sldMkLst>
          <pc:docMk/>
          <pc:sldMk cId="2219274277" sldId="5422"/>
        </pc:sldMkLst>
      </pc:sldChg>
      <pc:sldChg chg="del">
        <pc:chgData name="Ward, Reagan" userId="27291eb4-8241-4961-9e69-8c66e34cc5b0" providerId="ADAL" clId="{5F8DBDBA-CD34-4C24-8E2C-5CCD7EDA5FE7}" dt="2025-05-21T17:19:13.659" v="14" actId="47"/>
        <pc:sldMkLst>
          <pc:docMk/>
          <pc:sldMk cId="3186413146" sldId="5537"/>
        </pc:sldMkLst>
      </pc:sldChg>
      <pc:sldChg chg="del">
        <pc:chgData name="Ward, Reagan" userId="27291eb4-8241-4961-9e69-8c66e34cc5b0" providerId="ADAL" clId="{5F8DBDBA-CD34-4C24-8E2C-5CCD7EDA5FE7}" dt="2025-05-21T17:19:13.659" v="14" actId="47"/>
        <pc:sldMkLst>
          <pc:docMk/>
          <pc:sldMk cId="2198266952" sldId="5561"/>
        </pc:sldMkLst>
      </pc:sldChg>
      <pc:sldChg chg="del">
        <pc:chgData name="Ward, Reagan" userId="27291eb4-8241-4961-9e69-8c66e34cc5b0" providerId="ADAL" clId="{5F8DBDBA-CD34-4C24-8E2C-5CCD7EDA5FE7}" dt="2025-05-21T17:19:13.659" v="14" actId="47"/>
        <pc:sldMkLst>
          <pc:docMk/>
          <pc:sldMk cId="3511270056" sldId="5562"/>
        </pc:sldMkLst>
      </pc:sldChg>
      <pc:sldChg chg="del">
        <pc:chgData name="Ward, Reagan" userId="27291eb4-8241-4961-9e69-8c66e34cc5b0" providerId="ADAL" clId="{5F8DBDBA-CD34-4C24-8E2C-5CCD7EDA5FE7}" dt="2025-05-21T17:19:13.659" v="14" actId="47"/>
        <pc:sldMkLst>
          <pc:docMk/>
          <pc:sldMk cId="3894756585" sldId="5563"/>
        </pc:sldMkLst>
      </pc:sldChg>
      <pc:sldChg chg="add del">
        <pc:chgData name="Ward, Reagan" userId="27291eb4-8241-4961-9e69-8c66e34cc5b0" providerId="ADAL" clId="{5F8DBDBA-CD34-4C24-8E2C-5CCD7EDA5FE7}" dt="2025-05-21T19:23:20.169" v="297"/>
        <pc:sldMkLst>
          <pc:docMk/>
          <pc:sldMk cId="2365850526" sldId="5733"/>
        </pc:sldMkLst>
      </pc:sldChg>
      <pc:sldChg chg="addSp delSp modSp new mod modClrScheme chgLayout">
        <pc:chgData name="Ward, Reagan" userId="27291eb4-8241-4961-9e69-8c66e34cc5b0" providerId="ADAL" clId="{5F8DBDBA-CD34-4C24-8E2C-5CCD7EDA5FE7}" dt="2025-05-21T19:25:59.510" v="589" actId="20577"/>
        <pc:sldMkLst>
          <pc:docMk/>
          <pc:sldMk cId="75599275" sldId="5758"/>
        </pc:sldMkLst>
      </pc:sldChg>
      <pc:sldChg chg="addSp delSp modSp new mod modClrScheme chgLayout">
        <pc:chgData name="Ward, Reagan" userId="27291eb4-8241-4961-9e69-8c66e34cc5b0" providerId="ADAL" clId="{5F8DBDBA-CD34-4C24-8E2C-5CCD7EDA5FE7}" dt="2025-05-21T17:20:16.153" v="18" actId="700"/>
        <pc:sldMkLst>
          <pc:docMk/>
          <pc:sldMk cId="1905334640" sldId="5759"/>
        </pc:sldMkLst>
      </pc:sldChg>
      <pc:sldChg chg="addSp delSp modSp new mod modClrScheme chgLayout">
        <pc:chgData name="Ward, Reagan" userId="27291eb4-8241-4961-9e69-8c66e34cc5b0" providerId="ADAL" clId="{5F8DBDBA-CD34-4C24-8E2C-5CCD7EDA5FE7}" dt="2025-05-21T17:20:23.924" v="43" actId="20577"/>
        <pc:sldMkLst>
          <pc:docMk/>
          <pc:sldMk cId="2942299458" sldId="5760"/>
        </pc:sldMkLst>
      </pc:sldChg>
      <pc:sldChg chg="del">
        <pc:chgData name="Ward, Reagan" userId="27291eb4-8241-4961-9e69-8c66e34cc5b0" providerId="ADAL" clId="{5F8DBDBA-CD34-4C24-8E2C-5CCD7EDA5FE7}" dt="2025-05-21T17:19:13.659" v="14" actId="47"/>
        <pc:sldMkLst>
          <pc:docMk/>
          <pc:sldMk cId="2998683881" sldId="5762"/>
        </pc:sldMkLst>
      </pc:sldChg>
      <pc:sldChg chg="add del">
        <pc:chgData name="Ward, Reagan" userId="27291eb4-8241-4961-9e69-8c66e34cc5b0" providerId="ADAL" clId="{5F8DBDBA-CD34-4C24-8E2C-5CCD7EDA5FE7}" dt="2025-05-21T22:15:41.154" v="2391"/>
        <pc:sldMkLst>
          <pc:docMk/>
          <pc:sldMk cId="3677926577" sldId="5766"/>
        </pc:sldMkLst>
      </pc:sldChg>
      <pc:sldChg chg="addSp delSp modSp add del mod chgLayout">
        <pc:chgData name="Ward, Reagan" userId="27291eb4-8241-4961-9e69-8c66e34cc5b0" providerId="ADAL" clId="{5F8DBDBA-CD34-4C24-8E2C-5CCD7EDA5FE7}" dt="2025-05-22T14:36:18.643" v="2829" actId="20577"/>
        <pc:sldMkLst>
          <pc:docMk/>
          <pc:sldMk cId="467082449" sldId="5776"/>
        </pc:sldMkLst>
      </pc:sldChg>
      <pc:sldChg chg="add del">
        <pc:chgData name="Ward, Reagan" userId="27291eb4-8241-4961-9e69-8c66e34cc5b0" providerId="ADAL" clId="{5F8DBDBA-CD34-4C24-8E2C-5CCD7EDA5FE7}" dt="2025-05-21T22:15:41.154" v="2391"/>
        <pc:sldMkLst>
          <pc:docMk/>
          <pc:sldMk cId="226281112" sldId="5827"/>
        </pc:sldMkLst>
      </pc:sldChg>
      <pc:sldChg chg="add">
        <pc:chgData name="Ward, Reagan" userId="27291eb4-8241-4961-9e69-8c66e34cc5b0" providerId="ADAL" clId="{5F8DBDBA-CD34-4C24-8E2C-5CCD7EDA5FE7}" dt="2025-05-21T20:38:52.795" v="2206"/>
        <pc:sldMkLst>
          <pc:docMk/>
          <pc:sldMk cId="1039088137" sldId="5841"/>
        </pc:sldMkLst>
      </pc:sldChg>
      <pc:sldChg chg="modSp add mod">
        <pc:chgData name="Ward, Reagan" userId="27291eb4-8241-4961-9e69-8c66e34cc5b0" providerId="ADAL" clId="{5F8DBDBA-CD34-4C24-8E2C-5CCD7EDA5FE7}" dt="2025-05-21T22:16:14.662" v="2394" actId="207"/>
        <pc:sldMkLst>
          <pc:docMk/>
          <pc:sldMk cId="4151373932" sldId="5891"/>
        </pc:sldMkLst>
      </pc:sldChg>
      <pc:sldChg chg="del">
        <pc:chgData name="Ward, Reagan" userId="27291eb4-8241-4961-9e69-8c66e34cc5b0" providerId="ADAL" clId="{5F8DBDBA-CD34-4C24-8E2C-5CCD7EDA5FE7}" dt="2025-05-21T17:19:13.659" v="14" actId="47"/>
        <pc:sldMkLst>
          <pc:docMk/>
          <pc:sldMk cId="3445224250" sldId="5896"/>
        </pc:sldMkLst>
      </pc:sldChg>
      <pc:sldChg chg="del">
        <pc:chgData name="Ward, Reagan" userId="27291eb4-8241-4961-9e69-8c66e34cc5b0" providerId="ADAL" clId="{5F8DBDBA-CD34-4C24-8E2C-5CCD7EDA5FE7}" dt="2025-05-21T17:19:13.659" v="14" actId="47"/>
        <pc:sldMkLst>
          <pc:docMk/>
          <pc:sldMk cId="120784883" sldId="5898"/>
        </pc:sldMkLst>
      </pc:sldChg>
      <pc:sldChg chg="del">
        <pc:chgData name="Ward, Reagan" userId="27291eb4-8241-4961-9e69-8c66e34cc5b0" providerId="ADAL" clId="{5F8DBDBA-CD34-4C24-8E2C-5CCD7EDA5FE7}" dt="2025-05-21T17:19:13.659" v="14" actId="47"/>
        <pc:sldMkLst>
          <pc:docMk/>
          <pc:sldMk cId="896102050" sldId="5899"/>
        </pc:sldMkLst>
      </pc:sldChg>
      <pc:sldChg chg="del">
        <pc:chgData name="Ward, Reagan" userId="27291eb4-8241-4961-9e69-8c66e34cc5b0" providerId="ADAL" clId="{5F8DBDBA-CD34-4C24-8E2C-5CCD7EDA5FE7}" dt="2025-05-21T17:19:13.659" v="14" actId="47"/>
        <pc:sldMkLst>
          <pc:docMk/>
          <pc:sldMk cId="2055979038" sldId="5901"/>
        </pc:sldMkLst>
      </pc:sldChg>
      <pc:sldChg chg="modSp add del mod">
        <pc:chgData name="Ward, Reagan" userId="27291eb4-8241-4961-9e69-8c66e34cc5b0" providerId="ADAL" clId="{5F8DBDBA-CD34-4C24-8E2C-5CCD7EDA5FE7}" dt="2025-05-22T13:39:04.671" v="2799" actId="20577"/>
        <pc:sldMkLst>
          <pc:docMk/>
          <pc:sldMk cId="3319297287" sldId="5908"/>
        </pc:sldMkLst>
      </pc:sldChg>
      <pc:sldChg chg="add del">
        <pc:chgData name="Ward, Reagan" userId="27291eb4-8241-4961-9e69-8c66e34cc5b0" providerId="ADAL" clId="{5F8DBDBA-CD34-4C24-8E2C-5CCD7EDA5FE7}" dt="2025-05-21T22:15:41.154" v="2391"/>
        <pc:sldMkLst>
          <pc:docMk/>
          <pc:sldMk cId="3197381806" sldId="5910"/>
        </pc:sldMkLst>
      </pc:sldChg>
      <pc:sldChg chg="add del">
        <pc:chgData name="Ward, Reagan" userId="27291eb4-8241-4961-9e69-8c66e34cc5b0" providerId="ADAL" clId="{5F8DBDBA-CD34-4C24-8E2C-5CCD7EDA5FE7}" dt="2025-05-21T19:23:20.169" v="297"/>
        <pc:sldMkLst>
          <pc:docMk/>
          <pc:sldMk cId="521114537" sldId="5911"/>
        </pc:sldMkLst>
      </pc:sldChg>
      <pc:sldChg chg="add del">
        <pc:chgData name="Ward, Reagan" userId="27291eb4-8241-4961-9e69-8c66e34cc5b0" providerId="ADAL" clId="{5F8DBDBA-CD34-4C24-8E2C-5CCD7EDA5FE7}" dt="2025-05-21T19:23:20.169" v="297"/>
        <pc:sldMkLst>
          <pc:docMk/>
          <pc:sldMk cId="4136330268" sldId="5914"/>
        </pc:sldMkLst>
      </pc:sldChg>
      <pc:sldChg chg="modSp add del mod modClrScheme chgLayout">
        <pc:chgData name="Ward, Reagan" userId="27291eb4-8241-4961-9e69-8c66e34cc5b0" providerId="ADAL" clId="{5F8DBDBA-CD34-4C24-8E2C-5CCD7EDA5FE7}" dt="2025-05-21T19:26:45.660" v="590" actId="700"/>
        <pc:sldMkLst>
          <pc:docMk/>
          <pc:sldMk cId="4029752383" sldId="5915"/>
        </pc:sldMkLst>
      </pc:sldChg>
      <pc:sldChg chg="modSp add del mod modClrScheme chgLayout">
        <pc:chgData name="Ward, Reagan" userId="27291eb4-8241-4961-9e69-8c66e34cc5b0" providerId="ADAL" clId="{5F8DBDBA-CD34-4C24-8E2C-5CCD7EDA5FE7}" dt="2025-05-21T19:26:55.461" v="591" actId="700"/>
        <pc:sldMkLst>
          <pc:docMk/>
          <pc:sldMk cId="438735602" sldId="5916"/>
        </pc:sldMkLst>
      </pc:sldChg>
      <pc:sldChg chg="modSp add del mod modClrScheme chgLayout">
        <pc:chgData name="Ward, Reagan" userId="27291eb4-8241-4961-9e69-8c66e34cc5b0" providerId="ADAL" clId="{5F8DBDBA-CD34-4C24-8E2C-5CCD7EDA5FE7}" dt="2025-05-21T19:27:14.195" v="592" actId="700"/>
        <pc:sldMkLst>
          <pc:docMk/>
          <pc:sldMk cId="4087549549" sldId="5917"/>
        </pc:sldMkLst>
      </pc:sldChg>
      <pc:sldChg chg="modSp add del mod">
        <pc:chgData name="Ward, Reagan" userId="27291eb4-8241-4961-9e69-8c66e34cc5b0" providerId="ADAL" clId="{5F8DBDBA-CD34-4C24-8E2C-5CCD7EDA5FE7}" dt="2025-05-22T13:41:01.147" v="2813" actId="5793"/>
        <pc:sldMkLst>
          <pc:docMk/>
          <pc:sldMk cId="4255130237" sldId="5918"/>
        </pc:sldMkLst>
      </pc:sldChg>
      <pc:sldChg chg="modSp add del mod">
        <pc:chgData name="Ward, Reagan" userId="27291eb4-8241-4961-9e69-8c66e34cc5b0" providerId="ADAL" clId="{5F8DBDBA-CD34-4C24-8E2C-5CCD7EDA5FE7}" dt="2025-05-22T13:40:39.213" v="2810" actId="5793"/>
        <pc:sldMkLst>
          <pc:docMk/>
          <pc:sldMk cId="3702270092" sldId="5924"/>
        </pc:sldMkLst>
      </pc:sldChg>
      <pc:sldChg chg="add del">
        <pc:chgData name="Ward, Reagan" userId="27291eb4-8241-4961-9e69-8c66e34cc5b0" providerId="ADAL" clId="{5F8DBDBA-CD34-4C24-8E2C-5CCD7EDA5FE7}" dt="2025-05-21T22:15:41.154" v="2391"/>
        <pc:sldMkLst>
          <pc:docMk/>
          <pc:sldMk cId="3768008294" sldId="5925"/>
        </pc:sldMkLst>
      </pc:sldChg>
      <pc:sldChg chg="del">
        <pc:chgData name="Ward, Reagan" userId="27291eb4-8241-4961-9e69-8c66e34cc5b0" providerId="ADAL" clId="{5F8DBDBA-CD34-4C24-8E2C-5CCD7EDA5FE7}" dt="2025-05-21T17:19:13.659" v="14" actId="47"/>
        <pc:sldMkLst>
          <pc:docMk/>
          <pc:sldMk cId="587239845" sldId="5926"/>
        </pc:sldMkLst>
      </pc:sldChg>
      <pc:sldChg chg="del">
        <pc:chgData name="Ward, Reagan" userId="27291eb4-8241-4961-9e69-8c66e34cc5b0" providerId="ADAL" clId="{5F8DBDBA-CD34-4C24-8E2C-5CCD7EDA5FE7}" dt="2025-05-21T17:19:13.659" v="14" actId="47"/>
        <pc:sldMkLst>
          <pc:docMk/>
          <pc:sldMk cId="485604172" sldId="5927"/>
        </pc:sldMkLst>
      </pc:sldChg>
      <pc:sldChg chg="add del">
        <pc:chgData name="Ward, Reagan" userId="27291eb4-8241-4961-9e69-8c66e34cc5b0" providerId="ADAL" clId="{5F8DBDBA-CD34-4C24-8E2C-5CCD7EDA5FE7}" dt="2025-05-21T19:23:20.169" v="297"/>
        <pc:sldMkLst>
          <pc:docMk/>
          <pc:sldMk cId="1682412232" sldId="5928"/>
        </pc:sldMkLst>
      </pc:sldChg>
      <pc:sldChg chg="modSp add del mod">
        <pc:chgData name="Ward, Reagan" userId="27291eb4-8241-4961-9e69-8c66e34cc5b0" providerId="ADAL" clId="{5F8DBDBA-CD34-4C24-8E2C-5CCD7EDA5FE7}" dt="2025-05-22T13:41:46.612" v="2825" actId="20577"/>
        <pc:sldMkLst>
          <pc:docMk/>
          <pc:sldMk cId="3418769046" sldId="5929"/>
        </pc:sldMkLst>
      </pc:sldChg>
      <pc:sldChg chg="modSp add del mod">
        <pc:chgData name="Ward, Reagan" userId="27291eb4-8241-4961-9e69-8c66e34cc5b0" providerId="ADAL" clId="{5F8DBDBA-CD34-4C24-8E2C-5CCD7EDA5FE7}" dt="2025-05-22T13:40:17.089" v="2805" actId="20577"/>
        <pc:sldMkLst>
          <pc:docMk/>
          <pc:sldMk cId="2179557037" sldId="5932"/>
        </pc:sldMkLst>
      </pc:sldChg>
      <pc:sldChg chg="modSp add del mod">
        <pc:chgData name="Ward, Reagan" userId="27291eb4-8241-4961-9e69-8c66e34cc5b0" providerId="ADAL" clId="{5F8DBDBA-CD34-4C24-8E2C-5CCD7EDA5FE7}" dt="2025-05-22T13:40:23.849" v="2807" actId="20577"/>
        <pc:sldMkLst>
          <pc:docMk/>
          <pc:sldMk cId="759397432" sldId="5933"/>
        </pc:sldMkLst>
      </pc:sldChg>
      <pc:sldChg chg="del">
        <pc:chgData name="Ward, Reagan" userId="27291eb4-8241-4961-9e69-8c66e34cc5b0" providerId="ADAL" clId="{5F8DBDBA-CD34-4C24-8E2C-5CCD7EDA5FE7}" dt="2025-05-21T17:19:13.659" v="14" actId="47"/>
        <pc:sldMkLst>
          <pc:docMk/>
          <pc:sldMk cId="473521871" sldId="5934"/>
        </pc:sldMkLst>
      </pc:sldChg>
      <pc:sldChg chg="addSp delSp modSp new del mod modClrScheme chgLayout">
        <pc:chgData name="Ward, Reagan" userId="27291eb4-8241-4961-9e69-8c66e34cc5b0" providerId="ADAL" clId="{5F8DBDBA-CD34-4C24-8E2C-5CCD7EDA5FE7}" dt="2025-05-21T22:15:44.280" v="2392" actId="47"/>
        <pc:sldMkLst>
          <pc:docMk/>
          <pc:sldMk cId="1591074558" sldId="5934"/>
        </pc:sldMkLst>
      </pc:sldChg>
      <pc:sldChg chg="addSp delSp modSp new del mod modClrScheme chgLayout">
        <pc:chgData name="Ward, Reagan" userId="27291eb4-8241-4961-9e69-8c66e34cc5b0" providerId="ADAL" clId="{5F8DBDBA-CD34-4C24-8E2C-5CCD7EDA5FE7}" dt="2025-05-21T22:15:44.280" v="2392" actId="47"/>
        <pc:sldMkLst>
          <pc:docMk/>
          <pc:sldMk cId="908545695" sldId="5935"/>
        </pc:sldMkLst>
      </pc:sldChg>
      <pc:sldChg chg="addSp delSp modSp new del mod modClrScheme chgLayout">
        <pc:chgData name="Ward, Reagan" userId="27291eb4-8241-4961-9e69-8c66e34cc5b0" providerId="ADAL" clId="{5F8DBDBA-CD34-4C24-8E2C-5CCD7EDA5FE7}" dt="2025-05-21T22:15:44.280" v="2392" actId="47"/>
        <pc:sldMkLst>
          <pc:docMk/>
          <pc:sldMk cId="1404783176" sldId="5936"/>
        </pc:sldMkLst>
      </pc:sldChg>
      <pc:sldChg chg="del">
        <pc:chgData name="Ward, Reagan" userId="27291eb4-8241-4961-9e69-8c66e34cc5b0" providerId="ADAL" clId="{5F8DBDBA-CD34-4C24-8E2C-5CCD7EDA5FE7}" dt="2025-05-21T17:19:13.659" v="14" actId="47"/>
        <pc:sldMkLst>
          <pc:docMk/>
          <pc:sldMk cId="2989850516" sldId="5936"/>
        </pc:sldMkLst>
      </pc:sldChg>
      <pc:sldChg chg="modSp add mod">
        <pc:chgData name="Ward, Reagan" userId="27291eb4-8241-4961-9e69-8c66e34cc5b0" providerId="ADAL" clId="{5F8DBDBA-CD34-4C24-8E2C-5CCD7EDA5FE7}" dt="2025-05-21T19:25:13.054" v="448" actId="20577"/>
        <pc:sldMkLst>
          <pc:docMk/>
          <pc:sldMk cId="1655828756" sldId="5937"/>
        </pc:sldMkLst>
      </pc:sldChg>
      <pc:sldChg chg="del">
        <pc:chgData name="Ward, Reagan" userId="27291eb4-8241-4961-9e69-8c66e34cc5b0" providerId="ADAL" clId="{5F8DBDBA-CD34-4C24-8E2C-5CCD7EDA5FE7}" dt="2025-05-21T17:19:13.659" v="14" actId="47"/>
        <pc:sldMkLst>
          <pc:docMk/>
          <pc:sldMk cId="1767724063" sldId="5937"/>
        </pc:sldMkLst>
      </pc:sldChg>
      <pc:sldChg chg="modSp add del mod">
        <pc:chgData name="Ward, Reagan" userId="27291eb4-8241-4961-9e69-8c66e34cc5b0" providerId="ADAL" clId="{5F8DBDBA-CD34-4C24-8E2C-5CCD7EDA5FE7}" dt="2025-05-21T19:24:45.726" v="417" actId="2696"/>
        <pc:sldMkLst>
          <pc:docMk/>
          <pc:sldMk cId="3050616016" sldId="5937"/>
        </pc:sldMkLst>
      </pc:sldChg>
      <pc:sldChg chg="addSp delSp modSp add mod modClrScheme chgLayout">
        <pc:chgData name="Ward, Reagan" userId="27291eb4-8241-4961-9e69-8c66e34cc5b0" providerId="ADAL" clId="{5F8DBDBA-CD34-4C24-8E2C-5CCD7EDA5FE7}" dt="2025-05-21T20:47:30.762" v="2390" actId="13244"/>
        <pc:sldMkLst>
          <pc:docMk/>
          <pc:sldMk cId="2022223912" sldId="5938"/>
        </pc:sldMkLst>
      </pc:sldChg>
      <pc:sldChg chg="add del">
        <pc:chgData name="Ward, Reagan" userId="27291eb4-8241-4961-9e69-8c66e34cc5b0" providerId="ADAL" clId="{5F8DBDBA-CD34-4C24-8E2C-5CCD7EDA5FE7}" dt="2025-05-21T19:24:45.726" v="417" actId="2696"/>
        <pc:sldMkLst>
          <pc:docMk/>
          <pc:sldMk cId="2177520027" sldId="5938"/>
        </pc:sldMkLst>
      </pc:sldChg>
      <pc:sldChg chg="del">
        <pc:chgData name="Ward, Reagan" userId="27291eb4-8241-4961-9e69-8c66e34cc5b0" providerId="ADAL" clId="{5F8DBDBA-CD34-4C24-8E2C-5CCD7EDA5FE7}" dt="2025-05-21T17:19:13.659" v="14" actId="47"/>
        <pc:sldMkLst>
          <pc:docMk/>
          <pc:sldMk cId="2306918098" sldId="5938"/>
        </pc:sldMkLst>
      </pc:sldChg>
      <pc:sldChg chg="modSp add del mod">
        <pc:chgData name="Ward, Reagan" userId="27291eb4-8241-4961-9e69-8c66e34cc5b0" providerId="ADAL" clId="{5F8DBDBA-CD34-4C24-8E2C-5CCD7EDA5FE7}" dt="2025-05-21T20:38:55.947" v="2207" actId="47"/>
        <pc:sldMkLst>
          <pc:docMk/>
          <pc:sldMk cId="867730917" sldId="5939"/>
        </pc:sldMkLst>
      </pc:sldChg>
      <pc:sldChg chg="del">
        <pc:chgData name="Ward, Reagan" userId="27291eb4-8241-4961-9e69-8c66e34cc5b0" providerId="ADAL" clId="{5F8DBDBA-CD34-4C24-8E2C-5CCD7EDA5FE7}" dt="2025-05-21T17:19:13.659" v="14" actId="47"/>
        <pc:sldMkLst>
          <pc:docMk/>
          <pc:sldMk cId="3009370492" sldId="5939"/>
        </pc:sldMkLst>
      </pc:sldChg>
      <pc:sldChg chg="modSp add del mod">
        <pc:chgData name="Ward, Reagan" userId="27291eb4-8241-4961-9e69-8c66e34cc5b0" providerId="ADAL" clId="{5F8DBDBA-CD34-4C24-8E2C-5CCD7EDA5FE7}" dt="2025-05-21T19:24:45.726" v="417" actId="2696"/>
        <pc:sldMkLst>
          <pc:docMk/>
          <pc:sldMk cId="3334277256" sldId="5939"/>
        </pc:sldMkLst>
      </pc:sldChg>
      <pc:sldChg chg="del">
        <pc:chgData name="Ward, Reagan" userId="27291eb4-8241-4961-9e69-8c66e34cc5b0" providerId="ADAL" clId="{5F8DBDBA-CD34-4C24-8E2C-5CCD7EDA5FE7}" dt="2025-05-21T17:19:13.659" v="14" actId="47"/>
        <pc:sldMkLst>
          <pc:docMk/>
          <pc:sldMk cId="1216151082" sldId="5940"/>
        </pc:sldMkLst>
      </pc:sldChg>
      <pc:sldChg chg="modSp add mod">
        <pc:chgData name="Ward, Reagan" userId="27291eb4-8241-4961-9e69-8c66e34cc5b0" providerId="ADAL" clId="{5F8DBDBA-CD34-4C24-8E2C-5CCD7EDA5FE7}" dt="2025-05-22T13:37:26.821" v="2794" actId="20577"/>
        <pc:sldMkLst>
          <pc:docMk/>
          <pc:sldMk cId="1663763316" sldId="5940"/>
        </pc:sldMkLst>
      </pc:sldChg>
      <pc:sldChg chg="del">
        <pc:chgData name="Ward, Reagan" userId="27291eb4-8241-4961-9e69-8c66e34cc5b0" providerId="ADAL" clId="{5F8DBDBA-CD34-4C24-8E2C-5CCD7EDA5FE7}" dt="2025-05-21T17:19:13.659" v="14" actId="47"/>
        <pc:sldMkLst>
          <pc:docMk/>
          <pc:sldMk cId="392415216" sldId="5941"/>
        </pc:sldMkLst>
      </pc:sldChg>
      <pc:sldChg chg="addSp delSp modSp add mod modClrScheme chgLayout">
        <pc:chgData name="Ward, Reagan" userId="27291eb4-8241-4961-9e69-8c66e34cc5b0" providerId="ADAL" clId="{5F8DBDBA-CD34-4C24-8E2C-5CCD7EDA5FE7}" dt="2025-05-21T20:47:16.268" v="2386" actId="13244"/>
        <pc:sldMkLst>
          <pc:docMk/>
          <pc:sldMk cId="1799089161" sldId="5941"/>
        </pc:sldMkLst>
      </pc:sldChg>
      <pc:sldChg chg="modSp add mod">
        <pc:chgData name="Ward, Reagan" userId="27291eb4-8241-4961-9e69-8c66e34cc5b0" providerId="ADAL" clId="{5F8DBDBA-CD34-4C24-8E2C-5CCD7EDA5FE7}" dt="2025-05-22T13:38:14.638" v="2798" actId="20577"/>
        <pc:sldMkLst>
          <pc:docMk/>
          <pc:sldMk cId="1606278980" sldId="5942"/>
        </pc:sldMkLst>
      </pc:sldChg>
      <pc:sldChg chg="addSp delSp modSp new mod modClrScheme chgLayout">
        <pc:chgData name="Ward, Reagan" userId="27291eb4-8241-4961-9e69-8c66e34cc5b0" providerId="ADAL" clId="{5F8DBDBA-CD34-4C24-8E2C-5CCD7EDA5FE7}" dt="2025-05-21T20:47:03.730" v="2383" actId="13244"/>
        <pc:sldMkLst>
          <pc:docMk/>
          <pc:sldMk cId="1723956258" sldId="5943"/>
        </pc:sldMkLst>
      </pc:sldChg>
      <pc:sldChg chg="addSp delSp modSp new mod modClrScheme chgLayout">
        <pc:chgData name="Ward, Reagan" userId="27291eb4-8241-4961-9e69-8c66e34cc5b0" providerId="ADAL" clId="{5F8DBDBA-CD34-4C24-8E2C-5CCD7EDA5FE7}" dt="2025-05-21T20:33:09.326" v="2205" actId="27636"/>
        <pc:sldMkLst>
          <pc:docMk/>
          <pc:sldMk cId="2613386444" sldId="5944"/>
        </pc:sldMkLst>
      </pc:sldChg>
      <pc:sldChg chg="add">
        <pc:chgData name="Ward, Reagan" userId="27291eb4-8241-4961-9e69-8c66e34cc5b0" providerId="ADAL" clId="{5F8DBDBA-CD34-4C24-8E2C-5CCD7EDA5FE7}" dt="2025-05-21T22:15:41.154" v="2391"/>
        <pc:sldMkLst>
          <pc:docMk/>
          <pc:sldMk cId="595085163" sldId="5945"/>
        </pc:sldMkLst>
      </pc:sldChg>
      <pc:sldChg chg="add">
        <pc:chgData name="Ward, Reagan" userId="27291eb4-8241-4961-9e69-8c66e34cc5b0" providerId="ADAL" clId="{5F8DBDBA-CD34-4C24-8E2C-5CCD7EDA5FE7}" dt="2025-05-21T22:15:41.154" v="2391"/>
        <pc:sldMkLst>
          <pc:docMk/>
          <pc:sldMk cId="473521871" sldId="5946"/>
        </pc:sldMkLst>
      </pc:sldChg>
      <pc:sldChg chg="modSp mod">
        <pc:chgData name="Ward, Reagan" userId="27291eb4-8241-4961-9e69-8c66e34cc5b0" providerId="ADAL" clId="{5F8DBDBA-CD34-4C24-8E2C-5CCD7EDA5FE7}" dt="2025-05-22T15:30:53.872" v="3011" actId="5793"/>
        <pc:sldMkLst>
          <pc:docMk/>
          <pc:sldMk cId="1199086367" sldId="5947"/>
        </pc:sldMkLst>
      </pc:sldChg>
      <pc:sldChg chg="modSp mod">
        <pc:chgData name="Ward, Reagan" userId="27291eb4-8241-4961-9e69-8c66e34cc5b0" providerId="ADAL" clId="{5F8DBDBA-CD34-4C24-8E2C-5CCD7EDA5FE7}" dt="2025-05-22T15:20:17.969" v="2836" actId="27636"/>
        <pc:sldMkLst>
          <pc:docMk/>
          <pc:sldMk cId="2793901213" sldId="5950"/>
        </pc:sldMkLst>
      </pc:sldChg>
      <pc:sldChg chg="modSp mod">
        <pc:chgData name="Ward, Reagan" userId="27291eb4-8241-4961-9e69-8c66e34cc5b0" providerId="ADAL" clId="{5F8DBDBA-CD34-4C24-8E2C-5CCD7EDA5FE7}" dt="2025-05-22T13:39:42.899" v="2800" actId="208"/>
        <pc:sldMkLst>
          <pc:docMk/>
          <pc:sldMk cId="3352049065" sldId="5951"/>
        </pc:sldMkLst>
      </pc:sldChg>
      <pc:sldChg chg="modSp mod">
        <pc:chgData name="Ward, Reagan" userId="27291eb4-8241-4961-9e69-8c66e34cc5b0" providerId="ADAL" clId="{5F8DBDBA-CD34-4C24-8E2C-5CCD7EDA5FE7}" dt="2025-05-22T15:20:17.984" v="2837" actId="27636"/>
        <pc:sldMkLst>
          <pc:docMk/>
          <pc:sldMk cId="2023837616" sldId="5952"/>
        </pc:sldMkLst>
      </pc:sldChg>
      <pc:sldChg chg="addSp modSp mod modClrScheme chgLayout">
        <pc:chgData name="Ward, Reagan" userId="27291eb4-8241-4961-9e69-8c66e34cc5b0" providerId="ADAL" clId="{5F8DBDBA-CD34-4C24-8E2C-5CCD7EDA5FE7}" dt="2025-05-22T15:21:31.201" v="2939" actId="20577"/>
        <pc:sldMkLst>
          <pc:docMk/>
          <pc:sldMk cId="2073264519" sldId="5954"/>
        </pc:sldMkLst>
      </pc:sldChg>
      <pc:sldChg chg="addSp delSp modSp mod modClrScheme chgLayout">
        <pc:chgData name="Ward, Reagan" userId="27291eb4-8241-4961-9e69-8c66e34cc5b0" providerId="ADAL" clId="{5F8DBDBA-CD34-4C24-8E2C-5CCD7EDA5FE7}" dt="2025-05-22T15:21:33.888" v="2940" actId="6264"/>
        <pc:sldMkLst>
          <pc:docMk/>
          <pc:sldMk cId="1947836741" sldId="5955"/>
        </pc:sldMkLst>
      </pc:sldChg>
      <pc:sldChg chg="addSp delSp modSp mod modClrScheme chgLayout">
        <pc:chgData name="Ward, Reagan" userId="27291eb4-8241-4961-9e69-8c66e34cc5b0" providerId="ADAL" clId="{5F8DBDBA-CD34-4C24-8E2C-5CCD7EDA5FE7}" dt="2025-05-22T15:29:36.712" v="3004" actId="14734"/>
        <pc:sldMkLst>
          <pc:docMk/>
          <pc:sldMk cId="839610360" sldId="5956"/>
        </pc:sldMkLst>
      </pc:sldChg>
      <pc:sldChg chg="addSp delSp modSp mod modClrScheme chgLayout">
        <pc:chgData name="Ward, Reagan" userId="27291eb4-8241-4961-9e69-8c66e34cc5b0" providerId="ADAL" clId="{5F8DBDBA-CD34-4C24-8E2C-5CCD7EDA5FE7}" dt="2025-05-22T15:29:54.360" v="3008" actId="313"/>
        <pc:sldMkLst>
          <pc:docMk/>
          <pc:sldMk cId="2758228353" sldId="5957"/>
        </pc:sldMkLst>
      </pc:sldChg>
      <pc:sldChg chg="addSp delSp modSp mod modClrScheme chgLayout">
        <pc:chgData name="Ward, Reagan" userId="27291eb4-8241-4961-9e69-8c66e34cc5b0" providerId="ADAL" clId="{5F8DBDBA-CD34-4C24-8E2C-5CCD7EDA5FE7}" dt="2025-05-22T15:27:34.873" v="2972"/>
        <pc:sldMkLst>
          <pc:docMk/>
          <pc:sldMk cId="3687169868" sldId="5958"/>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Rhodes, Tara" userId="S::rhodes_t@cde.state.co.us::566307b0-1e17-4826-87e1-0feb85a922f2" providerId="AD" clId="Web-{AB3B785C-7B24-B129-4389-C0160E4FFD71}"/>
    <pc:docChg chg="addSld modSld">
      <pc:chgData name="Rhodes, Tara" userId="S::rhodes_t@cde.state.co.us::566307b0-1e17-4826-87e1-0feb85a922f2" providerId="AD" clId="Web-{AB3B785C-7B24-B129-4389-C0160E4FFD71}" dt="2025-05-21T22:34:30.671" v="239" actId="20577"/>
      <pc:docMkLst>
        <pc:docMk/>
      </pc:docMkLst>
      <pc:sldChg chg="modSp">
        <pc:chgData name="Rhodes, Tara" userId="S::rhodes_t@cde.state.co.us::566307b0-1e17-4826-87e1-0feb85a922f2" providerId="AD" clId="Web-{AB3B785C-7B24-B129-4389-C0160E4FFD71}" dt="2025-05-21T22:34:30.671" v="239" actId="20577"/>
        <pc:sldMkLst>
          <pc:docMk/>
          <pc:sldMk cId="4255130237" sldId="5918"/>
        </pc:sldMkLst>
      </pc:sldChg>
      <pc:sldChg chg="modSp">
        <pc:chgData name="Rhodes, Tara" userId="S::rhodes_t@cde.state.co.us::566307b0-1e17-4826-87e1-0feb85a922f2" providerId="AD" clId="Web-{AB3B785C-7B24-B129-4389-C0160E4FFD71}" dt="2025-05-21T22:34:24.718" v="238" actId="20577"/>
        <pc:sldMkLst>
          <pc:docMk/>
          <pc:sldMk cId="3702270092" sldId="5924"/>
        </pc:sldMkLst>
      </pc:sldChg>
      <pc:sldChg chg="modSp add replId">
        <pc:chgData name="Rhodes, Tara" userId="S::rhodes_t@cde.state.co.us::566307b0-1e17-4826-87e1-0feb85a922f2" providerId="AD" clId="Web-{AB3B785C-7B24-B129-4389-C0160E4FFD71}" dt="2025-05-21T22:33:56.264" v="235" actId="20577"/>
        <pc:sldMkLst>
          <pc:docMk/>
          <pc:sldMk cId="1199086367" sldId="59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Gudka, Dawna" userId="823cceae-331b-41d6-9a63-34ad6d1db55c" providerId="ADAL" clId="{1D0DED30-D1C0-4E87-9F02-AB24BA91A3C9}"/>
    <pc:docChg chg="custSel modSld">
      <pc:chgData name="Gudka, Dawna" userId="823cceae-331b-41d6-9a63-34ad6d1db55c" providerId="ADAL" clId="{1D0DED30-D1C0-4E87-9F02-AB24BA91A3C9}" dt="2025-06-05T03:49:38.365" v="208" actId="20577"/>
      <pc:docMkLst>
        <pc:docMk/>
      </pc:docMkLst>
    </pc:docChg>
  </pc:docChgLst>
  <pc:docChgLst>
    <pc:chgData name="Ward, Reagan" userId="27291eb4-8241-4961-9e69-8c66e34cc5b0" providerId="ADAL" clId="{16D2CFF9-0098-46A6-9AE3-3E9DAB22010B}"/>
    <pc:docChg chg="undo custSel modSld">
      <pc:chgData name="Ward, Reagan" userId="27291eb4-8241-4961-9e69-8c66e34cc5b0" providerId="ADAL" clId="{16D2CFF9-0098-46A6-9AE3-3E9DAB22010B}" dt="2025-06-12T12:51:55.513" v="239" actId="13244"/>
      <pc:docMkLst>
        <pc:docMk/>
      </pc:docMkLst>
      <pc:sldChg chg="modSp mod">
        <pc:chgData name="Ward, Reagan" userId="27291eb4-8241-4961-9e69-8c66e34cc5b0" providerId="ADAL" clId="{16D2CFF9-0098-46A6-9AE3-3E9DAB22010B}" dt="2025-06-11T18:19:19.215" v="17" actId="2161"/>
        <pc:sldMkLst>
          <pc:docMk/>
          <pc:sldMk cId="1212467416" sldId="261"/>
        </pc:sldMkLst>
      </pc:sldChg>
      <pc:sldChg chg="modSp mod">
        <pc:chgData name="Ward, Reagan" userId="27291eb4-8241-4961-9e69-8c66e34cc5b0" providerId="ADAL" clId="{16D2CFF9-0098-46A6-9AE3-3E9DAB22010B}" dt="2025-06-12T12:47:14.067" v="77" actId="113"/>
        <pc:sldMkLst>
          <pc:docMk/>
          <pc:sldMk cId="3227145924" sldId="5097"/>
        </pc:sldMkLst>
      </pc:sldChg>
      <pc:sldChg chg="modSp mod">
        <pc:chgData name="Ward, Reagan" userId="27291eb4-8241-4961-9e69-8c66e34cc5b0" providerId="ADAL" clId="{16D2CFF9-0098-46A6-9AE3-3E9DAB22010B}" dt="2025-06-12T12:49:38.845" v="212" actId="13244"/>
        <pc:sldMkLst>
          <pc:docMk/>
          <pc:sldMk cId="1974436417" sldId="5912"/>
        </pc:sldMkLst>
      </pc:sldChg>
      <pc:sldChg chg="modSp mod">
        <pc:chgData name="Ward, Reagan" userId="27291eb4-8241-4961-9e69-8c66e34cc5b0" providerId="ADAL" clId="{16D2CFF9-0098-46A6-9AE3-3E9DAB22010B}" dt="2025-06-12T12:51:36.763" v="237" actId="13244"/>
        <pc:sldMkLst>
          <pc:docMk/>
          <pc:sldMk cId="4136330268" sldId="5914"/>
        </pc:sldMkLst>
      </pc:sldChg>
      <pc:sldChg chg="modSp mod">
        <pc:chgData name="Ward, Reagan" userId="27291eb4-8241-4961-9e69-8c66e34cc5b0" providerId="ADAL" clId="{16D2CFF9-0098-46A6-9AE3-3E9DAB22010B}" dt="2025-06-12T12:49:20.189" v="208" actId="13244"/>
        <pc:sldMkLst>
          <pc:docMk/>
          <pc:sldMk cId="4029752383" sldId="5915"/>
        </pc:sldMkLst>
      </pc:sldChg>
      <pc:sldChg chg="modSp mod">
        <pc:chgData name="Ward, Reagan" userId="27291eb4-8241-4961-9e69-8c66e34cc5b0" providerId="ADAL" clId="{16D2CFF9-0098-46A6-9AE3-3E9DAB22010B}" dt="2025-06-12T12:51:11.996" v="231" actId="13244"/>
        <pc:sldMkLst>
          <pc:docMk/>
          <pc:sldMk cId="4087549549" sldId="5917"/>
        </pc:sldMkLst>
      </pc:sldChg>
      <pc:sldChg chg="modSp mod">
        <pc:chgData name="Ward, Reagan" userId="27291eb4-8241-4961-9e69-8c66e34cc5b0" providerId="ADAL" clId="{16D2CFF9-0098-46A6-9AE3-3E9DAB22010B}" dt="2025-06-12T12:51:31.753" v="236" actId="13244"/>
        <pc:sldMkLst>
          <pc:docMk/>
          <pc:sldMk cId="4255130237" sldId="5918"/>
        </pc:sldMkLst>
      </pc:sldChg>
      <pc:sldChg chg="modSp mod">
        <pc:chgData name="Ward, Reagan" userId="27291eb4-8241-4961-9e69-8c66e34cc5b0" providerId="ADAL" clId="{16D2CFF9-0098-46A6-9AE3-3E9DAB22010B}" dt="2025-06-12T12:50:34.969" v="224" actId="13244"/>
        <pc:sldMkLst>
          <pc:docMk/>
          <pc:sldMk cId="3702270092" sldId="5924"/>
        </pc:sldMkLst>
      </pc:sldChg>
      <pc:sldChg chg="modSp mod">
        <pc:chgData name="Ward, Reagan" userId="27291eb4-8241-4961-9e69-8c66e34cc5b0" providerId="ADAL" clId="{16D2CFF9-0098-46A6-9AE3-3E9DAB22010B}" dt="2025-06-12T12:50:05.764" v="217" actId="13244"/>
        <pc:sldMkLst>
          <pc:docMk/>
          <pc:sldMk cId="1199086367" sldId="5947"/>
        </pc:sldMkLst>
      </pc:sldChg>
      <pc:sldChg chg="modSp mod">
        <pc:chgData name="Ward, Reagan" userId="27291eb4-8241-4961-9e69-8c66e34cc5b0" providerId="ADAL" clId="{16D2CFF9-0098-46A6-9AE3-3E9DAB22010B}" dt="2025-06-12T12:49:14.044" v="207" actId="13244"/>
        <pc:sldMkLst>
          <pc:docMk/>
          <pc:sldMk cId="2813626540" sldId="5951"/>
        </pc:sldMkLst>
      </pc:sldChg>
      <pc:sldChg chg="modSp mod">
        <pc:chgData name="Ward, Reagan" userId="27291eb4-8241-4961-9e69-8c66e34cc5b0" providerId="ADAL" clId="{16D2CFF9-0098-46A6-9AE3-3E9DAB22010B}" dt="2025-06-12T12:51:55.513" v="239" actId="13244"/>
        <pc:sldMkLst>
          <pc:docMk/>
          <pc:sldMk cId="1772522532" sldId="5975"/>
        </pc:sldMkLst>
      </pc:sldChg>
      <pc:sldChg chg="modSp mod">
        <pc:chgData name="Ward, Reagan" userId="27291eb4-8241-4961-9e69-8c66e34cc5b0" providerId="ADAL" clId="{16D2CFF9-0098-46A6-9AE3-3E9DAB22010B}" dt="2025-06-12T12:51:18.784" v="232" actId="1076"/>
        <pc:sldMkLst>
          <pc:docMk/>
          <pc:sldMk cId="2079092147" sldId="5976"/>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Gudka, Dawna" userId="823cceae-331b-41d6-9a63-34ad6d1db55c" providerId="ADAL" clId="{6E3D9805-5959-43B5-84EF-41A6E444C006}"/>
    <pc:docChg chg="undo custSel addSld delSld modSld sldOrd">
      <pc:chgData name="Gudka, Dawna" userId="823cceae-331b-41d6-9a63-34ad6d1db55c" providerId="ADAL" clId="{6E3D9805-5959-43B5-84EF-41A6E444C006}" dt="2025-07-17T03:29:36.363" v="1533"/>
      <pc:docMkLst>
        <pc:docMk/>
      </pc:docMkLst>
      <pc:sldChg chg="modSp mod ord">
        <pc:chgData name="Gudka, Dawna" userId="823cceae-331b-41d6-9a63-34ad6d1db55c" providerId="ADAL" clId="{6E3D9805-5959-43B5-84EF-41A6E444C006}" dt="2025-07-17T03:29:36.363" v="1533"/>
        <pc:sldMkLst>
          <pc:docMk/>
          <pc:sldMk cId="2599569053" sldId="5979"/>
        </pc:sldMkLst>
      </pc:sldChg>
      <pc:sldChg chg="modSp mod ord">
        <pc:chgData name="Gudka, Dawna" userId="823cceae-331b-41d6-9a63-34ad6d1db55c" providerId="ADAL" clId="{6E3D9805-5959-43B5-84EF-41A6E444C006}" dt="2025-07-16T19:17:33.546" v="754" actId="20577"/>
        <pc:sldMkLst>
          <pc:docMk/>
          <pc:sldMk cId="3994330696" sldId="5980"/>
        </pc:sldMkLst>
      </pc:sldChg>
      <pc:sldChg chg="add">
        <pc:chgData name="Gudka, Dawna" userId="823cceae-331b-41d6-9a63-34ad6d1db55c" providerId="ADAL" clId="{6E3D9805-5959-43B5-84EF-41A6E444C006}" dt="2025-07-16T18:23:37.210" v="0" actId="2890"/>
        <pc:sldMkLst>
          <pc:docMk/>
          <pc:sldMk cId="3941247781" sldId="6007"/>
        </pc:sldMkLst>
      </pc:sldChg>
      <pc:sldChg chg="delSp modSp add mod ord">
        <pc:chgData name="Gudka, Dawna" userId="823cceae-331b-41d6-9a63-34ad6d1db55c" providerId="ADAL" clId="{6E3D9805-5959-43B5-84EF-41A6E444C006}" dt="2025-07-17T03:06:10.561" v="788" actId="20577"/>
        <pc:sldMkLst>
          <pc:docMk/>
          <pc:sldMk cId="2084076319" sldId="6008"/>
        </pc:sldMkLst>
      </pc:sldChg>
      <pc:sldChg chg="addSp delSp modSp add mod ord">
        <pc:chgData name="Gudka, Dawna" userId="823cceae-331b-41d6-9a63-34ad6d1db55c" providerId="ADAL" clId="{6E3D9805-5959-43B5-84EF-41A6E444C006}" dt="2025-07-17T03:28:45.750" v="1506" actId="14100"/>
        <pc:sldMkLst>
          <pc:docMk/>
          <pc:sldMk cId="2379699128" sldId="6009"/>
        </pc:sldMkLst>
      </pc:sldChg>
      <pc:sldChg chg="add">
        <pc:chgData name="Gudka, Dawna" userId="823cceae-331b-41d6-9a63-34ad6d1db55c" providerId="ADAL" clId="{6E3D9805-5959-43B5-84EF-41A6E444C006}" dt="2025-07-16T18:24:40.457" v="64" actId="2890"/>
        <pc:sldMkLst>
          <pc:docMk/>
          <pc:sldMk cId="854798501" sldId="6010"/>
        </pc:sldMkLst>
      </pc:sldChg>
      <pc:sldChg chg="modSp new del mod ord">
        <pc:chgData name="Gudka, Dawna" userId="823cceae-331b-41d6-9a63-34ad6d1db55c" providerId="ADAL" clId="{6E3D9805-5959-43B5-84EF-41A6E444C006}" dt="2025-07-16T18:28:21.128" v="368" actId="2696"/>
        <pc:sldMkLst>
          <pc:docMk/>
          <pc:sldMk cId="3861358884" sldId="6011"/>
        </pc:sldMkLst>
      </pc:sldChg>
      <pc:sldChg chg="addSp delSp modSp add mod">
        <pc:chgData name="Gudka, Dawna" userId="823cceae-331b-41d6-9a63-34ad6d1db55c" providerId="ADAL" clId="{6E3D9805-5959-43B5-84EF-41A6E444C006}" dt="2025-07-17T03:26:52.906" v="1498" actId="13244"/>
        <pc:sldMkLst>
          <pc:docMk/>
          <pc:sldMk cId="4117036797" sldId="6011"/>
        </pc:sldMkLst>
      </pc:sldChg>
      <pc:sldChg chg="addSp delSp modSp add mod modClrScheme chgLayout">
        <pc:chgData name="Gudka, Dawna" userId="823cceae-331b-41d6-9a63-34ad6d1db55c" providerId="ADAL" clId="{6E3D9805-5959-43B5-84EF-41A6E444C006}" dt="2025-07-17T03:29:08.297" v="1531" actId="20577"/>
        <pc:sldMkLst>
          <pc:docMk/>
          <pc:sldMk cId="2687988458" sldId="6014"/>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ldChg>
      <pc:sldChg chg="addSp delSp modSp mod chgLayout">
        <pc:chgData name="Ward, Reagan" userId="27291eb4-8241-4961-9e69-8c66e34cc5b0" providerId="ADAL" clId="{2A737B85-2F4C-4F10-91A0-30FC30D6237A}" dt="2025-05-14T22:27:04.954" v="719" actId="6264"/>
        <pc:sldMkLst>
          <pc:docMk/>
          <pc:sldMk cId="3520971573" sldId="3412"/>
        </pc:sldMkLst>
      </pc:sldChg>
      <pc:sldChg chg="modSp mod">
        <pc:chgData name="Ward, Reagan" userId="27291eb4-8241-4961-9e69-8c66e34cc5b0" providerId="ADAL" clId="{2A737B85-2F4C-4F10-91A0-30FC30D6237A}" dt="2025-05-14T22:28:22.424" v="720" actId="207"/>
        <pc:sldMkLst>
          <pc:docMk/>
          <pc:sldMk cId="3830526284" sldId="3417"/>
        </pc:sldMkLst>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ldChg>
      <pc:sldChg chg="modSp new mod">
        <pc:chgData name="Ward, Reagan" userId="27291eb4-8241-4961-9e69-8c66e34cc5b0" providerId="ADAL" clId="{2A737B85-2F4C-4F10-91A0-30FC30D6237A}" dt="2025-05-13T20:51:36.014" v="278" actId="20577"/>
        <pc:sldMkLst>
          <pc:docMk/>
          <pc:sldMk cId="3418769046" sldId="5929"/>
        </pc:sldMkLst>
      </pc:sldChg>
      <pc:sldChg chg="modSp add mod">
        <pc:chgData name="Ward, Reagan" userId="27291eb4-8241-4961-9e69-8c66e34cc5b0" providerId="ADAL" clId="{2A737B85-2F4C-4F10-91A0-30FC30D6237A}" dt="2025-05-13T20:51:59.614" v="324" actId="20577"/>
        <pc:sldMkLst>
          <pc:docMk/>
          <pc:sldMk cId="3778535497" sldId="5930"/>
        </pc:sldMkLst>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Hoffman, Peter" userId="673cee94-26bd-4c2a-ab82-1b3669e2f049" providerId="ADAL" clId="{05061D52-0B15-447C-9B6F-2330134227D8}"/>
    <pc:docChg chg="undo custSel addSld delSld modSld">
      <pc:chgData name="Hoffman, Peter" userId="673cee94-26bd-4c2a-ab82-1b3669e2f049" providerId="ADAL" clId="{05061D52-0B15-447C-9B6F-2330134227D8}" dt="2025-05-29T14:18:46.981" v="1442" actId="6264"/>
      <pc:docMkLst>
        <pc:docMk/>
      </pc:docMkLst>
      <pc:sldChg chg="addSp delSp modSp add mod chgLayout">
        <pc:chgData name="Hoffman, Peter" userId="673cee94-26bd-4c2a-ab82-1b3669e2f049" providerId="ADAL" clId="{05061D52-0B15-447C-9B6F-2330134227D8}" dt="2025-05-29T14:18:46.981" v="1442" actId="6264"/>
        <pc:sldMkLst>
          <pc:docMk/>
          <pc:sldMk cId="638276779" sldId="257"/>
        </pc:sldMkLst>
      </pc:sldChg>
      <pc:sldChg chg="addSp delSp modSp add mod chgLayout">
        <pc:chgData name="Hoffman, Peter" userId="673cee94-26bd-4c2a-ab82-1b3669e2f049" providerId="ADAL" clId="{05061D52-0B15-447C-9B6F-2330134227D8}" dt="2025-05-29T14:18:46.981" v="1442" actId="6264"/>
        <pc:sldMkLst>
          <pc:docMk/>
          <pc:sldMk cId="1638711916" sldId="258"/>
        </pc:sldMkLst>
      </pc:sldChg>
      <pc:sldChg chg="addSp delSp modSp add mod chgLayout">
        <pc:chgData name="Hoffman, Peter" userId="673cee94-26bd-4c2a-ab82-1b3669e2f049" providerId="ADAL" clId="{05061D52-0B15-447C-9B6F-2330134227D8}" dt="2025-05-29T14:18:46.981" v="1442" actId="6264"/>
        <pc:sldMkLst>
          <pc:docMk/>
          <pc:sldMk cId="4155096050" sldId="263"/>
        </pc:sldMkLst>
      </pc:sldChg>
      <pc:sldChg chg="addSp delSp modSp add mod chgLayout">
        <pc:chgData name="Hoffman, Peter" userId="673cee94-26bd-4c2a-ab82-1b3669e2f049" providerId="ADAL" clId="{05061D52-0B15-447C-9B6F-2330134227D8}" dt="2025-05-29T14:18:46.981" v="1442" actId="6264"/>
        <pc:sldMkLst>
          <pc:docMk/>
          <pc:sldMk cId="3878259165" sldId="265"/>
        </pc:sldMkLst>
      </pc:sldChg>
      <pc:sldChg chg="addSp delSp modSp add mod chgLayout">
        <pc:chgData name="Hoffman, Peter" userId="673cee94-26bd-4c2a-ab82-1b3669e2f049" providerId="ADAL" clId="{05061D52-0B15-447C-9B6F-2330134227D8}" dt="2025-05-29T14:18:46.981" v="1442" actId="6264"/>
        <pc:sldMkLst>
          <pc:docMk/>
          <pc:sldMk cId="296844926" sldId="266"/>
        </pc:sldMkLst>
      </pc:sldChg>
      <pc:sldChg chg="addSp delSp modSp add mod chgLayout">
        <pc:chgData name="Hoffman, Peter" userId="673cee94-26bd-4c2a-ab82-1b3669e2f049" providerId="ADAL" clId="{05061D52-0B15-447C-9B6F-2330134227D8}" dt="2025-05-28T16:23:00.241" v="1437" actId="27636"/>
        <pc:sldMkLst>
          <pc:docMk/>
          <pc:sldMk cId="217821678" sldId="5717"/>
        </pc:sldMkLst>
      </pc:sldChg>
      <pc:sldChg chg="addSp delSp modSp add mod chgLayout">
        <pc:chgData name="Hoffman, Peter" userId="673cee94-26bd-4c2a-ab82-1b3669e2f049" providerId="ADAL" clId="{05061D52-0B15-447C-9B6F-2330134227D8}" dt="2025-05-28T16:18:32.241" v="1418" actId="20577"/>
        <pc:sldMkLst>
          <pc:docMk/>
          <pc:sldMk cId="709657538" sldId="5877"/>
        </pc:sldMkLst>
      </pc:sldChg>
      <pc:sldChg chg="addSp delSp modSp add mod chgLayout">
        <pc:chgData name="Hoffman, Peter" userId="673cee94-26bd-4c2a-ab82-1b3669e2f049" providerId="ADAL" clId="{05061D52-0B15-447C-9B6F-2330134227D8}" dt="2025-05-28T16:09:53.312" v="3" actId="6264"/>
        <pc:sldMkLst>
          <pc:docMk/>
          <pc:sldMk cId="1702993866" sldId="5878"/>
        </pc:sldMkLst>
      </pc:sldChg>
      <pc:sldChg chg="addSp delSp modSp add mod chgLayout">
        <pc:chgData name="Hoffman, Peter" userId="673cee94-26bd-4c2a-ab82-1b3669e2f049" providerId="ADAL" clId="{05061D52-0B15-447C-9B6F-2330134227D8}" dt="2025-05-28T16:09:53.312" v="3" actId="6264"/>
        <pc:sldMkLst>
          <pc:docMk/>
          <pc:sldMk cId="2656361666" sldId="5884"/>
        </pc:sldMkLst>
      </pc:sldChg>
      <pc:sldChg chg="addSp delSp modSp add mod chgLayout">
        <pc:chgData name="Hoffman, Peter" userId="673cee94-26bd-4c2a-ab82-1b3669e2f049" providerId="ADAL" clId="{05061D52-0B15-447C-9B6F-2330134227D8}" dt="2025-05-28T16:09:53.312" v="3" actId="6264"/>
        <pc:sldMkLst>
          <pc:docMk/>
          <pc:sldMk cId="668070653" sldId="5885"/>
        </pc:sldMkLst>
      </pc:sldChg>
      <pc:sldChg chg="del">
        <pc:chgData name="Hoffman, Peter" userId="673cee94-26bd-4c2a-ab82-1b3669e2f049" providerId="ADAL" clId="{05061D52-0B15-447C-9B6F-2330134227D8}" dt="2025-05-29T14:18:40.996" v="1441" actId="2696"/>
        <pc:sldMkLst>
          <pc:docMk/>
          <pc:sldMk cId="2347310663" sldId="5945"/>
        </pc:sldMkLst>
      </pc:sldChg>
      <pc:sldChg chg="del">
        <pc:chgData name="Hoffman, Peter" userId="673cee94-26bd-4c2a-ab82-1b3669e2f049" providerId="ADAL" clId="{05061D52-0B15-447C-9B6F-2330134227D8}" dt="2025-05-29T14:18:40.996" v="1441" actId="2696"/>
        <pc:sldMkLst>
          <pc:docMk/>
          <pc:sldMk cId="1947836741" sldId="5957"/>
        </pc:sldMkLst>
      </pc:sldChg>
      <pc:sldChg chg="del">
        <pc:chgData name="Hoffman, Peter" userId="673cee94-26bd-4c2a-ab82-1b3669e2f049" providerId="ADAL" clId="{05061D52-0B15-447C-9B6F-2330134227D8}" dt="2025-05-29T14:18:40.996" v="1441" actId="2696"/>
        <pc:sldMkLst>
          <pc:docMk/>
          <pc:sldMk cId="839610360" sldId="5958"/>
        </pc:sldMkLst>
      </pc:sldChg>
      <pc:sldChg chg="del">
        <pc:chgData name="Hoffman, Peter" userId="673cee94-26bd-4c2a-ab82-1b3669e2f049" providerId="ADAL" clId="{05061D52-0B15-447C-9B6F-2330134227D8}" dt="2025-05-29T14:18:40.996" v="1441" actId="2696"/>
        <pc:sldMkLst>
          <pc:docMk/>
          <pc:sldMk cId="2758228353" sldId="5959"/>
        </pc:sldMkLst>
      </pc:sldChg>
      <pc:sldChg chg="del">
        <pc:chgData name="Hoffman, Peter" userId="673cee94-26bd-4c2a-ab82-1b3669e2f049" providerId="ADAL" clId="{05061D52-0B15-447C-9B6F-2330134227D8}" dt="2025-05-29T14:18:40.996" v="1441" actId="2696"/>
        <pc:sldMkLst>
          <pc:docMk/>
          <pc:sldMk cId="3687169868" sldId="5960"/>
        </pc:sldMkLst>
      </pc:sldChg>
      <pc:sldChg chg="modSp mod">
        <pc:chgData name="Hoffman, Peter" userId="673cee94-26bd-4c2a-ab82-1b3669e2f049" providerId="ADAL" clId="{05061D52-0B15-447C-9B6F-2330134227D8}" dt="2025-05-28T16:09:48.896" v="1" actId="27636"/>
        <pc:sldMkLst>
          <pc:docMk/>
          <pc:sldMk cId="2793901213" sldId="5962"/>
        </pc:sldMkLst>
      </pc:sldChg>
      <pc:sldChg chg="modSp mod">
        <pc:chgData name="Hoffman, Peter" userId="673cee94-26bd-4c2a-ab82-1b3669e2f049" providerId="ADAL" clId="{05061D52-0B15-447C-9B6F-2330134227D8}" dt="2025-05-28T16:09:48.903" v="2" actId="27636"/>
        <pc:sldMkLst>
          <pc:docMk/>
          <pc:sldMk cId="2023837616" sldId="5964"/>
        </pc:sldMkLst>
      </pc:sldChg>
      <pc:sldChg chg="modSp mod">
        <pc:chgData name="Hoffman, Peter" userId="673cee94-26bd-4c2a-ab82-1b3669e2f049" providerId="ADAL" clId="{05061D52-0B15-447C-9B6F-2330134227D8}" dt="2025-05-29T14:18:33.413" v="1439" actId="27636"/>
        <pc:sldMkLst>
          <pc:docMk/>
          <pc:sldMk cId="933505642" sldId="5966"/>
        </pc:sldMkLst>
      </pc:sldChg>
      <pc:sldChg chg="modSp mod">
        <pc:chgData name="Hoffman, Peter" userId="673cee94-26bd-4c2a-ab82-1b3669e2f049" providerId="ADAL" clId="{05061D52-0B15-447C-9B6F-2330134227D8}" dt="2025-05-29T14:18:33.425" v="1440" actId="27636"/>
        <pc:sldMkLst>
          <pc:docMk/>
          <pc:sldMk cId="2044305962" sldId="5968"/>
        </pc:sldMkLst>
      </pc:sldChg>
    </pc:docChg>
  </pc:docChgLst>
  <pc:docChgLst>
    <pc:chgData name="Tribbett, Jessica" userId="S::tribbett_jessica@cde.state.co.us::b8af59d7-a86d-4166-a022-d856dc24c475" providerId="AD" clId="Web-{C37090B5-8645-70AE-9BFE-0B47BB2BC1A1}"/>
    <pc:docChg chg="addSld delSld modSld sldOrd">
      <pc:chgData name="Tribbett, Jessica" userId="S::tribbett_jessica@cde.state.co.us::b8af59d7-a86d-4166-a022-d856dc24c475" providerId="AD" clId="Web-{C37090B5-8645-70AE-9BFE-0B47BB2BC1A1}" dt="2025-07-09T20:52:31.730" v="1133"/>
      <pc:docMkLst>
        <pc:docMk/>
      </pc:docMkLst>
      <pc:sldChg chg="add">
        <pc:chgData name="Tribbett, Jessica" userId="S::tribbett_jessica@cde.state.co.us::b8af59d7-a86d-4166-a022-d856dc24c475" providerId="AD" clId="Web-{C37090B5-8645-70AE-9BFE-0B47BB2BC1A1}" dt="2025-07-09T18:36:20.680" v="5"/>
        <pc:sldMkLst>
          <pc:docMk/>
          <pc:sldMk cId="2556311175" sldId="5964"/>
        </pc:sldMkLst>
      </pc:sldChg>
      <pc:sldChg chg="modSp add">
        <pc:chgData name="Tribbett, Jessica" userId="S::tribbett_jessica@cde.state.co.us::b8af59d7-a86d-4166-a022-d856dc24c475" providerId="AD" clId="Web-{C37090B5-8645-70AE-9BFE-0B47BB2BC1A1}" dt="2025-07-09T18:36:17.133" v="4" actId="20577"/>
        <pc:sldMkLst>
          <pc:docMk/>
          <pc:sldMk cId="37158349" sldId="5971"/>
        </pc:sldMkLst>
      </pc:sldChg>
      <pc:sldChg chg="addSp modSp del mod modShow">
        <pc:chgData name="Tribbett, Jessica" userId="S::tribbett_jessica@cde.state.co.us::b8af59d7-a86d-4166-a022-d856dc24c475" providerId="AD" clId="Web-{C37090B5-8645-70AE-9BFE-0B47BB2BC1A1}" dt="2025-07-09T20:52:31.730" v="1133"/>
        <pc:sldMkLst>
          <pc:docMk/>
          <pc:sldMk cId="337183937" sldId="5978"/>
        </pc:sldMkLst>
      </pc:sldChg>
      <pc:sldChg chg="modSp new ord">
        <pc:chgData name="Tribbett, Jessica" userId="S::tribbett_jessica@cde.state.co.us::b8af59d7-a86d-4166-a022-d856dc24c475" providerId="AD" clId="Web-{C37090B5-8645-70AE-9BFE-0B47BB2BC1A1}" dt="2025-07-09T20:33:05.997" v="902" actId="20577"/>
        <pc:sldMkLst>
          <pc:docMk/>
          <pc:sldMk cId="1890162367" sldId="5984"/>
        </pc:sldMkLst>
      </pc:sldChg>
      <pc:sldChg chg="modSp add del replId">
        <pc:chgData name="Tribbett, Jessica" userId="S::tribbett_jessica@cde.state.co.us::b8af59d7-a86d-4166-a022-d856dc24c475" providerId="AD" clId="Web-{C37090B5-8645-70AE-9BFE-0B47BB2BC1A1}" dt="2025-07-09T20:43:30.428" v="917"/>
        <pc:sldMkLst>
          <pc:docMk/>
          <pc:sldMk cId="1704706777" sldId="5988"/>
        </pc:sldMkLst>
      </pc:sldChg>
      <pc:sldChg chg="modSp add ord replId">
        <pc:chgData name="Tribbett, Jessica" userId="S::tribbett_jessica@cde.state.co.us::b8af59d7-a86d-4166-a022-d856dc24c475" providerId="AD" clId="Web-{C37090B5-8645-70AE-9BFE-0B47BB2BC1A1}" dt="2025-07-09T20:51:15.071" v="1132" actId="20577"/>
        <pc:sldMkLst>
          <pc:docMk/>
          <pc:sldMk cId="1783783174" sldId="5990"/>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ldChg>
      <pc:sldChg chg="addSp modSp del mod modClrScheme chgLayout">
        <pc:chgData name="McRee, Rebecca" userId="3a10fa13-9d60-4c0b-b361-471945732c34" providerId="ADAL" clId="{39115E9A-085C-49C9-BE21-485FCEE6BAE3}" dt="2025-05-14T22:26:44.932" v="92"/>
        <pc:sldMkLst>
          <pc:docMk/>
          <pc:sldMk cId="4273129730" sldId="3399"/>
        </pc:sldMkLst>
      </pc:sldChg>
      <pc:sldChg chg="addSp modSp del mod modClrScheme chgLayout">
        <pc:chgData name="McRee, Rebecca" userId="3a10fa13-9d60-4c0b-b361-471945732c34" providerId="ADAL" clId="{39115E9A-085C-49C9-BE21-485FCEE6BAE3}" dt="2025-05-14T22:26:41.126" v="91"/>
        <pc:sldMkLst>
          <pc:docMk/>
          <pc:sldMk cId="1697232487" sldId="3401"/>
        </pc:sldMkLst>
      </pc:sldChg>
      <pc:sldChg chg="modSp del mod modClrScheme chgLayout">
        <pc:chgData name="McRee, Rebecca" userId="3a10fa13-9d60-4c0b-b361-471945732c34" providerId="ADAL" clId="{39115E9A-085C-49C9-BE21-485FCEE6BAE3}" dt="2025-05-14T22:24:40.501" v="22" actId="700"/>
        <pc:sldMkLst>
          <pc:docMk/>
          <pc:sldMk cId="1364882848" sldId="3406"/>
        </pc:sldMkLst>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ldChg>
      <pc:sldChg chg="modSp del mod modClrScheme chgLayout">
        <pc:chgData name="McRee, Rebecca" userId="3a10fa13-9d60-4c0b-b361-471945732c34" providerId="ADAL" clId="{39115E9A-085C-49C9-BE21-485FCEE6BAE3}" dt="2025-05-14T22:24:46.954" v="23" actId="700"/>
        <pc:sldMkLst>
          <pc:docMk/>
          <pc:sldMk cId="3520971573" sldId="3412"/>
        </pc:sldMkLst>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ldChg>
      <pc:sldChg chg="addSp delSp modSp del mod modClrScheme chgLayout">
        <pc:chgData name="McRee, Rebecca" userId="3a10fa13-9d60-4c0b-b361-471945732c34" providerId="ADAL" clId="{39115E9A-085C-49C9-BE21-485FCEE6BAE3}" dt="2025-05-14T22:26:48.761" v="93"/>
        <pc:sldMkLst>
          <pc:docMk/>
          <pc:sldMk cId="931101619" sldId="3414"/>
        </pc:sldMkLst>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ldChg>
      <pc:sldChg chg="addSp modSp del mod modClrScheme chgLayout">
        <pc:chgData name="McRee, Rebecca" userId="3a10fa13-9d60-4c0b-b361-471945732c34" providerId="ADAL" clId="{39115E9A-085C-49C9-BE21-485FCEE6BAE3}" dt="2025-05-14T22:27:08.094" v="98"/>
        <pc:sldMkLst>
          <pc:docMk/>
          <pc:sldMk cId="1721502946" sldId="3418"/>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Tribbett, Jessica" userId="S::tribbett_jessica@cde.state.co.us::b8af59d7-a86d-4166-a022-d856dc24c475" providerId="AD" clId="Web-{D827EB37-1FCB-E871-74BF-07F354DB67FF}"/>
    <pc:docChg chg="modSld">
      <pc:chgData name="Tribbett, Jessica" userId="S::tribbett_jessica@cde.state.co.us::b8af59d7-a86d-4166-a022-d856dc24c475" providerId="AD" clId="Web-{D827EB37-1FCB-E871-74BF-07F354DB67FF}" dt="2025-06-24T20:23:06.258" v="5" actId="20577"/>
      <pc:docMkLst>
        <pc:docMk/>
      </pc:docMkLst>
      <pc:sldChg chg="modSp">
        <pc:chgData name="Tribbett, Jessica" userId="S::tribbett_jessica@cde.state.co.us::b8af59d7-a86d-4166-a022-d856dc24c475" providerId="AD" clId="Web-{D827EB37-1FCB-E871-74BF-07F354DB67FF}" dt="2025-06-24T20:23:06.258" v="5" actId="20577"/>
        <pc:sldMkLst>
          <pc:docMk/>
          <pc:sldMk cId="873934780" sldId="5962"/>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sldChg>
      <pc:sldChg chg="modSp">
        <pc:chgData name="Martin, Carrie" userId="S::martin_c@cde.state.co.us::3f021071-f948-4caa-8dd8-d3036854ac97" providerId="AD" clId="Web-{C4D3D4BA-D098-1FDA-5E59-B453CF6A2CE4}" dt="2025-05-14T15:24:38.994" v="27"/>
        <pc:sldMkLst>
          <pc:docMk/>
          <pc:sldMk cId="500438566" sldId="5672"/>
        </pc:sldMkLst>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ldChg>
      <pc:sldChg chg="modSp">
        <pc:chgData name="Carey, Jasmine" userId="S::carey_j@cde.state.co.us::f824631c-ee58-4147-9207-eaf0ccde4905" providerId="AD" clId="Web-{94156BDE-0E42-6C63-EEAA-F87B65BF1FBE}" dt="2025-05-07T16:11:51.262" v="116" actId="20577"/>
        <pc:sldMkLst>
          <pc:docMk/>
          <pc:sldMk cId="1284145060" sldId="264"/>
        </pc:sldMkLst>
      </pc:sldChg>
      <pc:sldChg chg="modSp">
        <pc:chgData name="Carey, Jasmine" userId="S::carey_j@cde.state.co.us::f824631c-ee58-4147-9207-eaf0ccde4905" providerId="AD" clId="Web-{94156BDE-0E42-6C63-EEAA-F87B65BF1FBE}" dt="2025-05-07T16:08:56.714" v="83" actId="20577"/>
        <pc:sldMkLst>
          <pc:docMk/>
          <pc:sldMk cId="296844926" sldId="266"/>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ldChg>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ldChg>
      <pc:sldChg chg="addSp modSp mod">
        <pc:chgData name="Gudka, Dawna" userId="823cceae-331b-41d6-9a63-34ad6d1db55c" providerId="ADAL" clId="{5658B153-E217-4E97-A21A-81D9A81BA333}" dt="2025-05-15T00:25:01.341" v="697" actId="962"/>
        <pc:sldMkLst>
          <pc:docMk/>
          <pc:sldMk cId="2998683881" sldId="5762"/>
        </pc:sldMkLst>
      </pc:sldChg>
      <pc:sldChg chg="modSp mod ord">
        <pc:chgData name="Gudka, Dawna" userId="823cceae-331b-41d6-9a63-34ad6d1db55c" providerId="ADAL" clId="{5658B153-E217-4E97-A21A-81D9A81BA333}" dt="2025-05-15T00:21:52.405" v="623" actId="20577"/>
        <pc:sldMkLst>
          <pc:docMk/>
          <pc:sldMk cId="226281112" sldId="5827"/>
        </pc:sldMkLst>
      </pc:sldChg>
      <pc:sldChg chg="addSp delSp modSp mod">
        <pc:chgData name="Gudka, Dawna" userId="823cceae-331b-41d6-9a63-34ad6d1db55c" providerId="ADAL" clId="{5658B153-E217-4E97-A21A-81D9A81BA333}" dt="2025-05-15T00:25:18.044" v="700" actId="13244"/>
        <pc:sldMkLst>
          <pc:docMk/>
          <pc:sldMk cId="3768008294" sldId="5925"/>
        </pc:sldMkLst>
      </pc:sldChg>
      <pc:sldChg chg="addSp delSp modSp add mod">
        <pc:chgData name="Gudka, Dawna" userId="823cceae-331b-41d6-9a63-34ad6d1db55c" providerId="ADAL" clId="{5658B153-E217-4E97-A21A-81D9A81BA333}" dt="2025-05-15T00:25:36.446" v="703" actId="13244"/>
        <pc:sldMkLst>
          <pc:docMk/>
          <pc:sldMk cId="473521871" sldId="5934"/>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Martin, Carrie" userId="3f021071-f948-4caa-8dd8-d3036854ac97" providerId="ADAL" clId="{E0DA996C-07AA-4EDD-8441-13B0A59F6008}"/>
    <pc:docChg chg="undo custSel addSld delSld modSld">
      <pc:chgData name="Martin, Carrie" userId="3f021071-f948-4caa-8dd8-d3036854ac97" providerId="ADAL" clId="{E0DA996C-07AA-4EDD-8441-13B0A59F6008}" dt="2025-06-05T12:56:16.941" v="187" actId="6549"/>
      <pc:docMkLst>
        <pc:docMk/>
      </pc:docMkLst>
      <pc:sldChg chg="del">
        <pc:chgData name="Martin, Carrie" userId="3f021071-f948-4caa-8dd8-d3036854ac97" providerId="ADAL" clId="{E0DA996C-07AA-4EDD-8441-13B0A59F6008}" dt="2025-06-04T20:28:32.653" v="22" actId="47"/>
        <pc:sldMkLst>
          <pc:docMk/>
          <pc:sldMk cId="4006630429" sldId="282"/>
        </pc:sldMkLst>
      </pc:sldChg>
      <pc:sldChg chg="modSp add del mod">
        <pc:chgData name="Martin, Carrie" userId="3f021071-f948-4caa-8dd8-d3036854ac97" providerId="ADAL" clId="{E0DA996C-07AA-4EDD-8441-13B0A59F6008}" dt="2025-06-04T23:31:33.753" v="175" actId="255"/>
        <pc:sldMkLst>
          <pc:docMk/>
          <pc:sldMk cId="93692065" sldId="5837"/>
        </pc:sldMkLst>
      </pc:sldChg>
      <pc:sldChg chg="modSp add mod">
        <pc:chgData name="Martin, Carrie" userId="3f021071-f948-4caa-8dd8-d3036854ac97" providerId="ADAL" clId="{E0DA996C-07AA-4EDD-8441-13B0A59F6008}" dt="2025-06-05T12:56:16.941" v="187" actId="6549"/>
        <pc:sldMkLst>
          <pc:docMk/>
          <pc:sldMk cId="982584362" sldId="5871"/>
        </pc:sldMkLst>
      </pc:sldChg>
      <pc:sldChg chg="add">
        <pc:chgData name="Martin, Carrie" userId="3f021071-f948-4caa-8dd8-d3036854ac97" providerId="ADAL" clId="{E0DA996C-07AA-4EDD-8441-13B0A59F6008}" dt="2025-06-04T20:04:30.675" v="0"/>
        <pc:sldMkLst>
          <pc:docMk/>
          <pc:sldMk cId="1034172162" sldId="5872"/>
        </pc:sldMkLst>
      </pc:sldChg>
      <pc:sldChg chg="add del">
        <pc:chgData name="Martin, Carrie" userId="3f021071-f948-4caa-8dd8-d3036854ac97" providerId="ADAL" clId="{E0DA996C-07AA-4EDD-8441-13B0A59F6008}" dt="2025-06-04T20:29:29.552" v="28" actId="47"/>
        <pc:sldMkLst>
          <pc:docMk/>
          <pc:sldMk cId="2002406002" sldId="5875"/>
        </pc:sldMkLst>
      </pc:sldChg>
      <pc:sldChg chg="modSp add del mod">
        <pc:chgData name="Martin, Carrie" userId="3f021071-f948-4caa-8dd8-d3036854ac97" providerId="ADAL" clId="{E0DA996C-07AA-4EDD-8441-13B0A59F6008}" dt="2025-06-04T20:43:40.876" v="61" actId="2165"/>
        <pc:sldMkLst>
          <pc:docMk/>
          <pc:sldMk cId="606546759" sldId="5881"/>
        </pc:sldMkLst>
      </pc:sldChg>
      <pc:sldChg chg="add del">
        <pc:chgData name="Martin, Carrie" userId="3f021071-f948-4caa-8dd8-d3036854ac97" providerId="ADAL" clId="{E0DA996C-07AA-4EDD-8441-13B0A59F6008}" dt="2025-06-04T20:50:51.335" v="62" actId="47"/>
        <pc:sldMkLst>
          <pc:docMk/>
          <pc:sldMk cId="3407393224" sldId="5882"/>
        </pc:sldMkLst>
      </pc:sldChg>
      <pc:sldChg chg="add del">
        <pc:chgData name="Martin, Carrie" userId="3f021071-f948-4caa-8dd8-d3036854ac97" providerId="ADAL" clId="{E0DA996C-07AA-4EDD-8441-13B0A59F6008}" dt="2025-06-04T20:30:55.527" v="60" actId="47"/>
        <pc:sldMkLst>
          <pc:docMk/>
          <pc:sldMk cId="570080860" sldId="5883"/>
        </pc:sldMkLst>
      </pc:sldChg>
      <pc:sldChg chg="modSp add mod">
        <pc:chgData name="Martin, Carrie" userId="3f021071-f948-4caa-8dd8-d3036854ac97" providerId="ADAL" clId="{E0DA996C-07AA-4EDD-8441-13B0A59F6008}" dt="2025-06-04T21:28:49.169" v="81"/>
        <pc:sldMkLst>
          <pc:docMk/>
          <pc:sldMk cId="646868291" sldId="5905"/>
        </pc:sldMkLst>
      </pc:sldChg>
      <pc:sldChg chg="addSp delSp modSp add del mod">
        <pc:chgData name="Martin, Carrie" userId="3f021071-f948-4caa-8dd8-d3036854ac97" providerId="ADAL" clId="{E0DA996C-07AA-4EDD-8441-13B0A59F6008}" dt="2025-06-04T23:26:22.805" v="118" actId="20577"/>
        <pc:sldMkLst>
          <pc:docMk/>
          <pc:sldMk cId="1324249713" sldId="5906"/>
        </pc:sldMkLst>
      </pc:sldChg>
      <pc:sldChg chg="modSp add mod">
        <pc:chgData name="Martin, Carrie" userId="3f021071-f948-4caa-8dd8-d3036854ac97" providerId="ADAL" clId="{E0DA996C-07AA-4EDD-8441-13B0A59F6008}" dt="2025-06-04T20:05:40.271" v="3" actId="2165"/>
        <pc:sldMkLst>
          <pc:docMk/>
          <pc:sldMk cId="2311154268" sldId="5921"/>
        </pc:sldMkLst>
      </pc:sldChg>
      <pc:sldChg chg="del">
        <pc:chgData name="Martin, Carrie" userId="3f021071-f948-4caa-8dd8-d3036854ac97" providerId="ADAL" clId="{E0DA996C-07AA-4EDD-8441-13B0A59F6008}" dt="2025-06-04T20:28:34.555" v="23" actId="47"/>
        <pc:sldMkLst>
          <pc:docMk/>
          <pc:sldMk cId="3384970212" sldId="5953"/>
        </pc:sldMkLst>
      </pc:sldChg>
      <pc:sldChg chg="add del">
        <pc:chgData name="Martin, Carrie" userId="3f021071-f948-4caa-8dd8-d3036854ac97" providerId="ADAL" clId="{E0DA996C-07AA-4EDD-8441-13B0A59F6008}" dt="2025-06-04T20:53:16.816" v="64" actId="47"/>
        <pc:sldMkLst>
          <pc:docMk/>
          <pc:sldMk cId="30107227" sldId="5954"/>
        </pc:sldMkLst>
      </pc:sldChg>
      <pc:sldChg chg="del">
        <pc:chgData name="Martin, Carrie" userId="3f021071-f948-4caa-8dd8-d3036854ac97" providerId="ADAL" clId="{E0DA996C-07AA-4EDD-8441-13B0A59F6008}" dt="2025-06-04T22:04:09.019" v="107" actId="47"/>
        <pc:sldMkLst>
          <pc:docMk/>
          <pc:sldMk cId="3822991731" sldId="5956"/>
        </pc:sldMkLst>
      </pc:sldChg>
      <pc:sldChg chg="del">
        <pc:chgData name="Martin, Carrie" userId="3f021071-f948-4caa-8dd8-d3036854ac97" providerId="ADAL" clId="{E0DA996C-07AA-4EDD-8441-13B0A59F6008}" dt="2025-06-04T22:04:10.983" v="108" actId="47"/>
        <pc:sldMkLst>
          <pc:docMk/>
          <pc:sldMk cId="3490675940" sldId="5957"/>
        </pc:sldMkLst>
      </pc:sldChg>
      <pc:sldChg chg="del">
        <pc:chgData name="Martin, Carrie" userId="3f021071-f948-4caa-8dd8-d3036854ac97" providerId="ADAL" clId="{E0DA996C-07AA-4EDD-8441-13B0A59F6008}" dt="2025-06-04T22:04:14.088" v="109" actId="47"/>
        <pc:sldMkLst>
          <pc:docMk/>
          <pc:sldMk cId="415831518" sldId="5958"/>
        </pc:sldMkLst>
      </pc:sldChg>
      <pc:sldChg chg="add del">
        <pc:chgData name="Martin, Carrie" userId="3f021071-f948-4caa-8dd8-d3036854ac97" providerId="ADAL" clId="{E0DA996C-07AA-4EDD-8441-13B0A59F6008}" dt="2025-06-04T20:25:30.939" v="19"/>
        <pc:sldMkLst>
          <pc:docMk/>
          <pc:sldMk cId="1859785151" sldId="5963"/>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Martin, Carrie" userId="3f021071-f948-4caa-8dd8-d3036854ac97" providerId="ADAL" clId="{D5091385-ADC5-4A94-89A7-CF86C8013C51}"/>
    <pc:docChg chg="custSel delSld modSld">
      <pc:chgData name="Martin, Carrie" userId="3f021071-f948-4caa-8dd8-d3036854ac97" providerId="ADAL" clId="{D5091385-ADC5-4A94-89A7-CF86C8013C51}" dt="2025-07-24T12:49:43.417" v="704" actId="1076"/>
      <pc:docMkLst>
        <pc:docMk/>
      </pc:docMkLst>
      <pc:sldChg chg="modSp mod">
        <pc:chgData name="Martin, Carrie" userId="3f021071-f948-4caa-8dd8-d3036854ac97" providerId="ADAL" clId="{D5091385-ADC5-4A94-89A7-CF86C8013C51}" dt="2025-07-24T12:47:47.033" v="629" actId="13926"/>
        <pc:sldMkLst>
          <pc:docMk/>
          <pc:sldMk cId="3507505468" sldId="5647"/>
        </pc:sldMkLst>
      </pc:sldChg>
      <pc:sldChg chg="modSp mod">
        <pc:chgData name="Martin, Carrie" userId="3f021071-f948-4caa-8dd8-d3036854ac97" providerId="ADAL" clId="{D5091385-ADC5-4A94-89A7-CF86C8013C51}" dt="2025-07-24T04:43:05.618" v="13" actId="14734"/>
        <pc:sldMkLst>
          <pc:docMk/>
          <pc:sldMk cId="606546759" sldId="5881"/>
        </pc:sldMkLst>
      </pc:sldChg>
      <pc:sldChg chg="del">
        <pc:chgData name="Martin, Carrie" userId="3f021071-f948-4caa-8dd8-d3036854ac97" providerId="ADAL" clId="{D5091385-ADC5-4A94-89A7-CF86C8013C51}" dt="2025-07-24T05:57:37.058" v="487" actId="2696"/>
        <pc:sldMkLst>
          <pc:docMk/>
          <pc:sldMk cId="646868291" sldId="5905"/>
        </pc:sldMkLst>
      </pc:sldChg>
      <pc:sldChg chg="addSp modSp mod">
        <pc:chgData name="Martin, Carrie" userId="3f021071-f948-4caa-8dd8-d3036854ac97" providerId="ADAL" clId="{D5091385-ADC5-4A94-89A7-CF86C8013C51}" dt="2025-07-24T12:48:34.664" v="660" actId="27636"/>
        <pc:sldMkLst>
          <pc:docMk/>
          <pc:sldMk cId="1324249713" sldId="5906"/>
        </pc:sldMkLst>
      </pc:sldChg>
      <pc:sldChg chg="modSp mod">
        <pc:chgData name="Martin, Carrie" userId="3f021071-f948-4caa-8dd8-d3036854ac97" providerId="ADAL" clId="{D5091385-ADC5-4A94-89A7-CF86C8013C51}" dt="2025-07-24T04:27:24.454" v="7" actId="14734"/>
        <pc:sldMkLst>
          <pc:docMk/>
          <pc:sldMk cId="2311154268" sldId="5921"/>
        </pc:sldMkLst>
      </pc:sldChg>
      <pc:sldChg chg="modSp mod">
        <pc:chgData name="Martin, Carrie" userId="3f021071-f948-4caa-8dd8-d3036854ac97" providerId="ADAL" clId="{D5091385-ADC5-4A94-89A7-CF86C8013C51}" dt="2025-07-24T12:49:43.417" v="704" actId="1076"/>
        <pc:sldMkLst>
          <pc:docMk/>
          <pc:sldMk cId="1321016585" sldId="5956"/>
        </pc:sldMkLst>
      </pc:sldChg>
      <pc:sldChg chg="modSp mod">
        <pc:chgData name="Martin, Carrie" userId="3f021071-f948-4caa-8dd8-d3036854ac97" providerId="ADAL" clId="{D5091385-ADC5-4A94-89A7-CF86C8013C51}" dt="2025-07-24T12:47:36.280" v="628" actId="13926"/>
        <pc:sldMkLst>
          <pc:docMk/>
          <pc:sldMk cId="2742721405" sldId="6006"/>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BEDA4EAE-AA3D-4CA4-A3C8-4415C83F02BF}"/>
    <pc:docChg chg="undo custSel addSld delSld modSld sldOrd">
      <pc:chgData name="Ward, Reagan" userId="27291eb4-8241-4961-9e69-8c66e34cc5b0" providerId="ADAL" clId="{BEDA4EAE-AA3D-4CA4-A3C8-4415C83F02BF}" dt="2025-08-07T13:50:55.226" v="5294" actId="20577"/>
      <pc:docMkLst>
        <pc:docMk/>
      </pc:docMkLst>
      <pc:sldChg chg="modSp mod">
        <pc:chgData name="Ward, Reagan" userId="27291eb4-8241-4961-9e69-8c66e34cc5b0" providerId="ADAL" clId="{BEDA4EAE-AA3D-4CA4-A3C8-4415C83F02BF}" dt="2025-08-06T14:10:04.794" v="7" actId="20577"/>
        <pc:sldMkLst>
          <pc:docMk/>
          <pc:sldMk cId="3044915438" sldId="256"/>
        </pc:sldMkLst>
        <pc:spChg chg="mod">
          <ac:chgData name="Ward, Reagan" userId="27291eb4-8241-4961-9e69-8c66e34cc5b0" providerId="ADAL" clId="{BEDA4EAE-AA3D-4CA4-A3C8-4415C83F02BF}" dt="2025-08-06T14:10:04.794" v="7" actId="20577"/>
          <ac:spMkLst>
            <pc:docMk/>
            <pc:sldMk cId="3044915438" sldId="256"/>
            <ac:spMk id="2" creationId="{00000000-0000-0000-0000-000000000000}"/>
          </ac:spMkLst>
        </pc:spChg>
      </pc:sldChg>
      <pc:sldChg chg="modSp mod">
        <pc:chgData name="Ward, Reagan" userId="27291eb4-8241-4961-9e69-8c66e34cc5b0" providerId="ADAL" clId="{BEDA4EAE-AA3D-4CA4-A3C8-4415C83F02BF}" dt="2025-08-06T15:58:45.413" v="791" actId="20577"/>
        <pc:sldMkLst>
          <pc:docMk/>
          <pc:sldMk cId="1212467416" sldId="261"/>
        </pc:sldMkLst>
        <pc:graphicFrameChg chg="modGraphic">
          <ac:chgData name="Ward, Reagan" userId="27291eb4-8241-4961-9e69-8c66e34cc5b0" providerId="ADAL" clId="{BEDA4EAE-AA3D-4CA4-A3C8-4415C83F02BF}" dt="2025-08-06T15:58:45.413" v="79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BEDA4EAE-AA3D-4CA4-A3C8-4415C83F02BF}" dt="2025-08-07T13:50:55.226" v="5294" actId="20577"/>
        <pc:sldMkLst>
          <pc:docMk/>
          <pc:sldMk cId="3227145924" sldId="5097"/>
        </pc:sldMkLst>
        <pc:graphicFrameChg chg="modGraphic">
          <ac:chgData name="Ward, Reagan" userId="27291eb4-8241-4961-9e69-8c66e34cc5b0" providerId="ADAL" clId="{BEDA4EAE-AA3D-4CA4-A3C8-4415C83F02BF}" dt="2025-08-07T13:50:55.226" v="5294"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BEDA4EAE-AA3D-4CA4-A3C8-4415C83F02BF}" dt="2025-08-07T13:50:05.604" v="5269" actId="2062"/>
        <pc:sldMkLst>
          <pc:docMk/>
          <pc:sldMk cId="1037917088" sldId="5098"/>
        </pc:sldMkLst>
        <pc:graphicFrameChg chg="mod modGraphic">
          <ac:chgData name="Ward, Reagan" userId="27291eb4-8241-4961-9e69-8c66e34cc5b0" providerId="ADAL" clId="{BEDA4EAE-AA3D-4CA4-A3C8-4415C83F02BF}" dt="2025-08-07T13:50:05.604" v="5269" actId="2062"/>
          <ac:graphicFrameMkLst>
            <pc:docMk/>
            <pc:sldMk cId="1037917088" sldId="5098"/>
            <ac:graphicFrameMk id="5" creationId="{5E4612F7-68C6-57CA-E918-38EF641F73CF}"/>
          </ac:graphicFrameMkLst>
        </pc:graphicFrameChg>
      </pc:sldChg>
      <pc:sldChg chg="modSp add mod ord">
        <pc:chgData name="Ward, Reagan" userId="27291eb4-8241-4961-9e69-8c66e34cc5b0" providerId="ADAL" clId="{BEDA4EAE-AA3D-4CA4-A3C8-4415C83F02BF}" dt="2025-08-06T20:53:07.127" v="3545"/>
        <pc:sldMkLst>
          <pc:docMk/>
          <pc:sldMk cId="3343705851" sldId="5418"/>
        </pc:sldMkLst>
        <pc:spChg chg="mod">
          <ac:chgData name="Ward, Reagan" userId="27291eb4-8241-4961-9e69-8c66e34cc5b0" providerId="ADAL" clId="{BEDA4EAE-AA3D-4CA4-A3C8-4415C83F02BF}" dt="2025-08-06T14:12:48.882" v="329" actId="5793"/>
          <ac:spMkLst>
            <pc:docMk/>
            <pc:sldMk cId="3343705851" sldId="5418"/>
            <ac:spMk id="11" creationId="{39A5F133-21F2-FDF4-F15C-660C2816A5E9}"/>
          </ac:spMkLst>
        </pc:spChg>
      </pc:sldChg>
      <pc:sldChg chg="del">
        <pc:chgData name="Ward, Reagan" userId="27291eb4-8241-4961-9e69-8c66e34cc5b0" providerId="ADAL" clId="{BEDA4EAE-AA3D-4CA4-A3C8-4415C83F02BF}" dt="2025-08-06T14:12:16.446" v="316" actId="47"/>
        <pc:sldMkLst>
          <pc:docMk/>
          <pc:sldMk cId="2219274277" sldId="5422"/>
        </pc:sldMkLst>
      </pc:sldChg>
      <pc:sldChg chg="del">
        <pc:chgData name="Ward, Reagan" userId="27291eb4-8241-4961-9e69-8c66e34cc5b0" providerId="ADAL" clId="{BEDA4EAE-AA3D-4CA4-A3C8-4415C83F02BF}" dt="2025-08-06T14:11:22.181" v="171" actId="47"/>
        <pc:sldMkLst>
          <pc:docMk/>
          <pc:sldMk cId="2859935931" sldId="5561"/>
        </pc:sldMkLst>
      </pc:sldChg>
      <pc:sldChg chg="del">
        <pc:chgData name="Ward, Reagan" userId="27291eb4-8241-4961-9e69-8c66e34cc5b0" providerId="ADAL" clId="{BEDA4EAE-AA3D-4CA4-A3C8-4415C83F02BF}" dt="2025-08-06T14:11:15.064" v="159" actId="47"/>
        <pc:sldMkLst>
          <pc:docMk/>
          <pc:sldMk cId="3507505468" sldId="5647"/>
        </pc:sldMkLst>
      </pc:sldChg>
      <pc:sldChg chg="modSp mod">
        <pc:chgData name="Ward, Reagan" userId="27291eb4-8241-4961-9e69-8c66e34cc5b0" providerId="ADAL" clId="{BEDA4EAE-AA3D-4CA4-A3C8-4415C83F02BF}" dt="2025-08-06T21:00:09.224" v="3934" actId="20577"/>
        <pc:sldMkLst>
          <pc:docMk/>
          <pc:sldMk cId="500438566" sldId="5672"/>
        </pc:sldMkLst>
        <pc:graphicFrameChg chg="mod modGraphic">
          <ac:chgData name="Ward, Reagan" userId="27291eb4-8241-4961-9e69-8c66e34cc5b0" providerId="ADAL" clId="{BEDA4EAE-AA3D-4CA4-A3C8-4415C83F02BF}" dt="2025-08-06T21:00:09.224" v="3934"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BEDA4EAE-AA3D-4CA4-A3C8-4415C83F02BF}" dt="2025-08-06T14:11:15.064" v="159" actId="47"/>
        <pc:sldMkLst>
          <pc:docMk/>
          <pc:sldMk cId="93692065" sldId="5837"/>
        </pc:sldMkLst>
      </pc:sldChg>
      <pc:sldChg chg="modSp add mod">
        <pc:chgData name="Ward, Reagan" userId="27291eb4-8241-4961-9e69-8c66e34cc5b0" providerId="ADAL" clId="{BEDA4EAE-AA3D-4CA4-A3C8-4415C83F02BF}" dt="2025-08-07T13:47:11.254" v="5250" actId="20577"/>
        <pc:sldMkLst>
          <pc:docMk/>
          <pc:sldMk cId="1039088137" sldId="5841"/>
        </pc:sldMkLst>
        <pc:spChg chg="mod">
          <ac:chgData name="Ward, Reagan" userId="27291eb4-8241-4961-9e69-8c66e34cc5b0" providerId="ADAL" clId="{BEDA4EAE-AA3D-4CA4-A3C8-4415C83F02BF}" dt="2025-08-07T13:47:11.254" v="5250" actId="20577"/>
          <ac:spMkLst>
            <pc:docMk/>
            <pc:sldMk cId="1039088137" sldId="5841"/>
            <ac:spMk id="6" creationId="{EC2A9E60-C79C-1240-3DAB-3CE6638D7B47}"/>
          </ac:spMkLst>
        </pc:spChg>
      </pc:sldChg>
      <pc:sldChg chg="del">
        <pc:chgData name="Ward, Reagan" userId="27291eb4-8241-4961-9e69-8c66e34cc5b0" providerId="ADAL" clId="{BEDA4EAE-AA3D-4CA4-A3C8-4415C83F02BF}" dt="2025-08-06T14:11:15.064" v="159" actId="47"/>
        <pc:sldMkLst>
          <pc:docMk/>
          <pc:sldMk cId="1034172162" sldId="5872"/>
        </pc:sldMkLst>
      </pc:sldChg>
      <pc:sldChg chg="delSp modSp add mod">
        <pc:chgData name="Ward, Reagan" userId="27291eb4-8241-4961-9e69-8c66e34cc5b0" providerId="ADAL" clId="{BEDA4EAE-AA3D-4CA4-A3C8-4415C83F02BF}" dt="2025-08-07T13:41:11.733" v="5234"/>
        <pc:sldMkLst>
          <pc:docMk/>
          <pc:sldMk cId="4151373932" sldId="5891"/>
        </pc:sldMkLst>
        <pc:spChg chg="del mod">
          <ac:chgData name="Ward, Reagan" userId="27291eb4-8241-4961-9e69-8c66e34cc5b0" providerId="ADAL" clId="{BEDA4EAE-AA3D-4CA4-A3C8-4415C83F02BF}" dt="2025-08-07T13:40:02.009" v="5219" actId="478"/>
          <ac:spMkLst>
            <pc:docMk/>
            <pc:sldMk cId="4151373932" sldId="5891"/>
            <ac:spMk id="5" creationId="{A1244B27-6C0C-093A-9DF5-C3F99910BE43}"/>
          </ac:spMkLst>
        </pc:spChg>
        <pc:graphicFrameChg chg="mod modGraphic">
          <ac:chgData name="Ward, Reagan" userId="27291eb4-8241-4961-9e69-8c66e34cc5b0" providerId="ADAL" clId="{BEDA4EAE-AA3D-4CA4-A3C8-4415C83F02BF}" dt="2025-08-07T13:41:11.733" v="5234"/>
          <ac:graphicFrameMkLst>
            <pc:docMk/>
            <pc:sldMk cId="4151373932" sldId="5891"/>
            <ac:graphicFrameMk id="11" creationId="{5DE48798-D7E0-31A8-866A-903461F57BA2}"/>
          </ac:graphicFrameMkLst>
        </pc:graphicFrameChg>
      </pc:sldChg>
      <pc:sldChg chg="del">
        <pc:chgData name="Ward, Reagan" userId="27291eb4-8241-4961-9e69-8c66e34cc5b0" providerId="ADAL" clId="{BEDA4EAE-AA3D-4CA4-A3C8-4415C83F02BF}" dt="2025-08-06T14:11:25.080" v="172" actId="47"/>
        <pc:sldMkLst>
          <pc:docMk/>
          <pc:sldMk cId="120784883" sldId="5898"/>
        </pc:sldMkLst>
      </pc:sldChg>
      <pc:sldChg chg="add">
        <pc:chgData name="Ward, Reagan" userId="27291eb4-8241-4961-9e69-8c66e34cc5b0" providerId="ADAL" clId="{BEDA4EAE-AA3D-4CA4-A3C8-4415C83F02BF}" dt="2025-08-06T15:50:35.551" v="338"/>
        <pc:sldMkLst>
          <pc:docMk/>
          <pc:sldMk cId="2055979038" sldId="5901"/>
        </pc:sldMkLst>
      </pc:sldChg>
      <pc:sldChg chg="add ord">
        <pc:chgData name="Ward, Reagan" userId="27291eb4-8241-4961-9e69-8c66e34cc5b0" providerId="ADAL" clId="{BEDA4EAE-AA3D-4CA4-A3C8-4415C83F02BF}" dt="2025-08-06T20:53:17.160" v="3547"/>
        <pc:sldMkLst>
          <pc:docMk/>
          <pc:sldMk cId="584765294" sldId="5973"/>
        </pc:sldMkLst>
      </pc:sldChg>
      <pc:sldChg chg="del">
        <pc:chgData name="Ward, Reagan" userId="27291eb4-8241-4961-9e69-8c66e34cc5b0" providerId="ADAL" clId="{BEDA4EAE-AA3D-4CA4-A3C8-4415C83F02BF}" dt="2025-08-06T14:10:56.552" v="146" actId="47"/>
        <pc:sldMkLst>
          <pc:docMk/>
          <pc:sldMk cId="2599569053" sldId="5979"/>
        </pc:sldMkLst>
      </pc:sldChg>
      <pc:sldChg chg="del">
        <pc:chgData name="Ward, Reagan" userId="27291eb4-8241-4961-9e69-8c66e34cc5b0" providerId="ADAL" clId="{BEDA4EAE-AA3D-4CA4-A3C8-4415C83F02BF}" dt="2025-08-06T14:10:56.552" v="146" actId="47"/>
        <pc:sldMkLst>
          <pc:docMk/>
          <pc:sldMk cId="3994330696" sldId="5980"/>
        </pc:sldMkLst>
      </pc:sldChg>
      <pc:sldChg chg="del">
        <pc:chgData name="Ward, Reagan" userId="27291eb4-8241-4961-9e69-8c66e34cc5b0" providerId="ADAL" clId="{BEDA4EAE-AA3D-4CA4-A3C8-4415C83F02BF}" dt="2025-08-06T14:11:08.645" v="158" actId="47"/>
        <pc:sldMkLst>
          <pc:docMk/>
          <pc:sldMk cId="2871468232" sldId="5982"/>
        </pc:sldMkLst>
      </pc:sldChg>
      <pc:sldChg chg="modSp mod">
        <pc:chgData name="Ward, Reagan" userId="27291eb4-8241-4961-9e69-8c66e34cc5b0" providerId="ADAL" clId="{BEDA4EAE-AA3D-4CA4-A3C8-4415C83F02BF}" dt="2025-08-07T13:43:38.639" v="5239" actId="13244"/>
        <pc:sldMkLst>
          <pc:docMk/>
          <pc:sldMk cId="515991887" sldId="5983"/>
        </pc:sldMkLst>
        <pc:spChg chg="mod">
          <ac:chgData name="Ward, Reagan" userId="27291eb4-8241-4961-9e69-8c66e34cc5b0" providerId="ADAL" clId="{BEDA4EAE-AA3D-4CA4-A3C8-4415C83F02BF}" dt="2025-08-07T13:43:28.892" v="5238" actId="20577"/>
          <ac:spMkLst>
            <pc:docMk/>
            <pc:sldMk cId="515991887" sldId="5983"/>
            <ac:spMk id="2" creationId="{8B609402-0097-A2A7-95D7-499CD0EBDE66}"/>
          </ac:spMkLst>
        </pc:spChg>
        <pc:picChg chg="mod ord">
          <ac:chgData name="Ward, Reagan" userId="27291eb4-8241-4961-9e69-8c66e34cc5b0" providerId="ADAL" clId="{BEDA4EAE-AA3D-4CA4-A3C8-4415C83F02BF}" dt="2025-08-07T13:43:38.639" v="5239" actId="13244"/>
          <ac:picMkLst>
            <pc:docMk/>
            <pc:sldMk cId="515991887" sldId="5983"/>
            <ac:picMk id="10" creationId="{EB96AD45-1947-4782-C2B5-05E194220C28}"/>
          </ac:picMkLst>
        </pc:picChg>
      </pc:sldChg>
      <pc:sldChg chg="del">
        <pc:chgData name="Ward, Reagan" userId="27291eb4-8241-4961-9e69-8c66e34cc5b0" providerId="ADAL" clId="{BEDA4EAE-AA3D-4CA4-A3C8-4415C83F02BF}" dt="2025-08-06T14:11:08.645" v="158" actId="47"/>
        <pc:sldMkLst>
          <pc:docMk/>
          <pc:sldMk cId="3511793099" sldId="5983"/>
        </pc:sldMkLst>
      </pc:sldChg>
      <pc:sldChg chg="modSp mod">
        <pc:chgData name="Ward, Reagan" userId="27291eb4-8241-4961-9e69-8c66e34cc5b0" providerId="ADAL" clId="{BEDA4EAE-AA3D-4CA4-A3C8-4415C83F02BF}" dt="2025-08-06T21:00:58.571" v="3936" actId="20577"/>
        <pc:sldMkLst>
          <pc:docMk/>
          <pc:sldMk cId="1890162367" sldId="5984"/>
        </pc:sldMkLst>
        <pc:spChg chg="mod">
          <ac:chgData name="Ward, Reagan" userId="27291eb4-8241-4961-9e69-8c66e34cc5b0" providerId="ADAL" clId="{BEDA4EAE-AA3D-4CA4-A3C8-4415C83F02BF}" dt="2025-08-06T21:00:58.571" v="3936" actId="20577"/>
          <ac:spMkLst>
            <pc:docMk/>
            <pc:sldMk cId="1890162367" sldId="5984"/>
            <ac:spMk id="3" creationId="{4044DF10-2F5E-2DB0-EFC4-24CEF9B4B032}"/>
          </ac:spMkLst>
        </pc:spChg>
      </pc:sldChg>
      <pc:sldChg chg="del">
        <pc:chgData name="Ward, Reagan" userId="27291eb4-8241-4961-9e69-8c66e34cc5b0" providerId="ADAL" clId="{BEDA4EAE-AA3D-4CA4-A3C8-4415C83F02BF}" dt="2025-08-06T14:11:08.645" v="158" actId="47"/>
        <pc:sldMkLst>
          <pc:docMk/>
          <pc:sldMk cId="2678723744" sldId="5985"/>
        </pc:sldMkLst>
      </pc:sldChg>
      <pc:sldChg chg="del">
        <pc:chgData name="Ward, Reagan" userId="27291eb4-8241-4961-9e69-8c66e34cc5b0" providerId="ADAL" clId="{BEDA4EAE-AA3D-4CA4-A3C8-4415C83F02BF}" dt="2025-08-06T14:11:15.064" v="159" actId="47"/>
        <pc:sldMkLst>
          <pc:docMk/>
          <pc:sldMk cId="298233607" sldId="5996"/>
        </pc:sldMkLst>
      </pc:sldChg>
      <pc:sldChg chg="del">
        <pc:chgData name="Ward, Reagan" userId="27291eb4-8241-4961-9e69-8c66e34cc5b0" providerId="ADAL" clId="{BEDA4EAE-AA3D-4CA4-A3C8-4415C83F02BF}" dt="2025-08-06T14:11:15.064" v="159" actId="47"/>
        <pc:sldMkLst>
          <pc:docMk/>
          <pc:sldMk cId="1864731055" sldId="5998"/>
        </pc:sldMkLst>
      </pc:sldChg>
      <pc:sldChg chg="addSp delSp modSp add del mod modClrScheme chgLayout">
        <pc:chgData name="Ward, Reagan" userId="27291eb4-8241-4961-9e69-8c66e34cc5b0" providerId="ADAL" clId="{BEDA4EAE-AA3D-4CA4-A3C8-4415C83F02BF}" dt="2025-08-07T13:45:11.341" v="5247" actId="27918"/>
        <pc:sldMkLst>
          <pc:docMk/>
          <pc:sldMk cId="2742721405" sldId="6006"/>
        </pc:sldMkLst>
        <pc:spChg chg="mod ord">
          <ac:chgData name="Ward, Reagan" userId="27291eb4-8241-4961-9e69-8c66e34cc5b0" providerId="ADAL" clId="{BEDA4EAE-AA3D-4CA4-A3C8-4415C83F02BF}" dt="2025-08-07T13:26:11.091" v="5140" actId="20577"/>
          <ac:spMkLst>
            <pc:docMk/>
            <pc:sldMk cId="2742721405" sldId="6006"/>
            <ac:spMk id="2" creationId="{D75B77D1-0703-95ED-B0CE-8CC9140CF3E3}"/>
          </ac:spMkLst>
        </pc:spChg>
        <pc:spChg chg="del">
          <ac:chgData name="Ward, Reagan" userId="27291eb4-8241-4961-9e69-8c66e34cc5b0" providerId="ADAL" clId="{BEDA4EAE-AA3D-4CA4-A3C8-4415C83F02BF}" dt="2025-08-07T13:25:52.884" v="5108" actId="478"/>
          <ac:spMkLst>
            <pc:docMk/>
            <pc:sldMk cId="2742721405" sldId="6006"/>
            <ac:spMk id="5" creationId="{81BAD140-D2E1-0A72-1455-9ED6349770B5}"/>
          </ac:spMkLst>
        </pc:spChg>
        <pc:spChg chg="add del mod ord">
          <ac:chgData name="Ward, Reagan" userId="27291eb4-8241-4961-9e69-8c66e34cc5b0" providerId="ADAL" clId="{BEDA4EAE-AA3D-4CA4-A3C8-4415C83F02BF}" dt="2025-08-07T13:44:02.889" v="5242"/>
          <ac:spMkLst>
            <pc:docMk/>
            <pc:sldMk cId="2742721405" sldId="6006"/>
            <ac:spMk id="6" creationId="{FAE0168C-F14D-C203-BD6E-D6B150D0E00C}"/>
          </ac:spMkLst>
        </pc:spChg>
        <pc:spChg chg="mod ord">
          <ac:chgData name="Ward, Reagan" userId="27291eb4-8241-4961-9e69-8c66e34cc5b0" providerId="ADAL" clId="{BEDA4EAE-AA3D-4CA4-A3C8-4415C83F02BF}" dt="2025-08-07T13:25:41.827" v="5104" actId="700"/>
          <ac:spMkLst>
            <pc:docMk/>
            <pc:sldMk cId="2742721405" sldId="6006"/>
            <ac:spMk id="7" creationId="{677964EF-A616-278D-E4E6-F12A3BD34B4A}"/>
          </ac:spMkLst>
        </pc:spChg>
        <pc:spChg chg="add mod">
          <ac:chgData name="Ward, Reagan" userId="27291eb4-8241-4961-9e69-8c66e34cc5b0" providerId="ADAL" clId="{BEDA4EAE-AA3D-4CA4-A3C8-4415C83F02BF}" dt="2025-08-07T13:43:56.166" v="5241" actId="27636"/>
          <ac:spMkLst>
            <pc:docMk/>
            <pc:sldMk cId="2742721405" sldId="6006"/>
            <ac:spMk id="8" creationId="{69FB16CD-77CE-E626-24BE-38C89EB1AC1A}"/>
          </ac:spMkLst>
        </pc:spChg>
        <pc:spChg chg="add mod">
          <ac:chgData name="Ward, Reagan" userId="27291eb4-8241-4961-9e69-8c66e34cc5b0" providerId="ADAL" clId="{BEDA4EAE-AA3D-4CA4-A3C8-4415C83F02BF}" dt="2025-08-07T13:44:02.938" v="5243" actId="27636"/>
          <ac:spMkLst>
            <pc:docMk/>
            <pc:sldMk cId="2742721405" sldId="6006"/>
            <ac:spMk id="9" creationId="{987BA5BC-FE71-B1A9-5737-2DCDDB1C32F4}"/>
          </ac:spMkLst>
        </pc:spChg>
        <pc:spChg chg="mod ord">
          <ac:chgData name="Ward, Reagan" userId="27291eb4-8241-4961-9e69-8c66e34cc5b0" providerId="ADAL" clId="{BEDA4EAE-AA3D-4CA4-A3C8-4415C83F02BF}" dt="2025-08-07T13:32:15.829" v="5175" actId="27636"/>
          <ac:spMkLst>
            <pc:docMk/>
            <pc:sldMk cId="2742721405" sldId="6006"/>
            <ac:spMk id="21" creationId="{396B0DEE-5E80-4647-08EA-963140AC0E29}"/>
          </ac:spMkLst>
        </pc:spChg>
        <pc:spChg chg="del mod ord">
          <ac:chgData name="Ward, Reagan" userId="27291eb4-8241-4961-9e69-8c66e34cc5b0" providerId="ADAL" clId="{BEDA4EAE-AA3D-4CA4-A3C8-4415C83F02BF}" dt="2025-08-07T13:43:56.130" v="5240"/>
          <ac:spMkLst>
            <pc:docMk/>
            <pc:sldMk cId="2742721405" sldId="6006"/>
            <ac:spMk id="22" creationId="{8F410180-EEC3-B42A-204F-74FBBAD5281B}"/>
          </ac:spMkLst>
        </pc:spChg>
        <pc:graphicFrameChg chg="mod ord">
          <ac:chgData name="Ward, Reagan" userId="27291eb4-8241-4961-9e69-8c66e34cc5b0" providerId="ADAL" clId="{BEDA4EAE-AA3D-4CA4-A3C8-4415C83F02BF}" dt="2025-08-07T13:39:33.385" v="5218"/>
          <ac:graphicFrameMkLst>
            <pc:docMk/>
            <pc:sldMk cId="2742721405" sldId="6006"/>
            <ac:graphicFrameMk id="20" creationId="{89EAA90C-DDD8-6734-4FDB-62BF34120A68}"/>
          </ac:graphicFrameMkLst>
        </pc:graphicFrameChg>
        <pc:picChg chg="del">
          <ac:chgData name="Ward, Reagan" userId="27291eb4-8241-4961-9e69-8c66e34cc5b0" providerId="ADAL" clId="{BEDA4EAE-AA3D-4CA4-A3C8-4415C83F02BF}" dt="2025-08-07T13:25:28.659" v="5102" actId="478"/>
          <ac:picMkLst>
            <pc:docMk/>
            <pc:sldMk cId="2742721405" sldId="6006"/>
            <ac:picMk id="3" creationId="{A2B2828E-AC73-9B78-B4DD-DB22A1A28352}"/>
          </ac:picMkLst>
        </pc:picChg>
        <pc:picChg chg="del">
          <ac:chgData name="Ward, Reagan" userId="27291eb4-8241-4961-9e69-8c66e34cc5b0" providerId="ADAL" clId="{BEDA4EAE-AA3D-4CA4-A3C8-4415C83F02BF}" dt="2025-08-07T13:25:29.742" v="5103" actId="478"/>
          <ac:picMkLst>
            <pc:docMk/>
            <pc:sldMk cId="2742721405" sldId="6006"/>
            <ac:picMk id="4" creationId="{46F5AE14-89EE-8722-70C6-1C1DB5D8A608}"/>
          </ac:picMkLst>
        </pc:picChg>
      </pc:sldChg>
      <pc:sldChg chg="modSp mod">
        <pc:chgData name="Ward, Reagan" userId="27291eb4-8241-4961-9e69-8c66e34cc5b0" providerId="ADAL" clId="{BEDA4EAE-AA3D-4CA4-A3C8-4415C83F02BF}" dt="2025-08-06T14:11:04.481" v="157" actId="20577"/>
        <pc:sldMkLst>
          <pc:docMk/>
          <pc:sldMk cId="3941247781" sldId="6007"/>
        </pc:sldMkLst>
        <pc:spChg chg="mod">
          <ac:chgData name="Ward, Reagan" userId="27291eb4-8241-4961-9e69-8c66e34cc5b0" providerId="ADAL" clId="{BEDA4EAE-AA3D-4CA4-A3C8-4415C83F02BF}" dt="2025-08-06T14:11:04.481" v="157" actId="20577"/>
          <ac:spMkLst>
            <pc:docMk/>
            <pc:sldMk cId="3941247781" sldId="6007"/>
            <ac:spMk id="9" creationId="{CB7282DB-8E2A-F6C9-8482-D8956E540C45}"/>
          </ac:spMkLst>
        </pc:spChg>
      </pc:sldChg>
      <pc:sldChg chg="del">
        <pc:chgData name="Ward, Reagan" userId="27291eb4-8241-4961-9e69-8c66e34cc5b0" providerId="ADAL" clId="{BEDA4EAE-AA3D-4CA4-A3C8-4415C83F02BF}" dt="2025-08-06T14:10:56.552" v="146" actId="47"/>
        <pc:sldMkLst>
          <pc:docMk/>
          <pc:sldMk cId="2084076319" sldId="6008"/>
        </pc:sldMkLst>
      </pc:sldChg>
      <pc:sldChg chg="del">
        <pc:chgData name="Ward, Reagan" userId="27291eb4-8241-4961-9e69-8c66e34cc5b0" providerId="ADAL" clId="{BEDA4EAE-AA3D-4CA4-A3C8-4415C83F02BF}" dt="2025-08-06T15:48:07.388" v="332" actId="47"/>
        <pc:sldMkLst>
          <pc:docMk/>
          <pc:sldMk cId="854798501" sldId="6010"/>
        </pc:sldMkLst>
      </pc:sldChg>
      <pc:sldChg chg="del">
        <pc:chgData name="Ward, Reagan" userId="27291eb4-8241-4961-9e69-8c66e34cc5b0" providerId="ADAL" clId="{BEDA4EAE-AA3D-4CA4-A3C8-4415C83F02BF}" dt="2025-08-06T14:10:56.552" v="146" actId="47"/>
        <pc:sldMkLst>
          <pc:docMk/>
          <pc:sldMk cId="4117036797" sldId="6011"/>
        </pc:sldMkLst>
      </pc:sldChg>
      <pc:sldChg chg="del">
        <pc:chgData name="Ward, Reagan" userId="27291eb4-8241-4961-9e69-8c66e34cc5b0" providerId="ADAL" clId="{BEDA4EAE-AA3D-4CA4-A3C8-4415C83F02BF}" dt="2025-08-06T14:11:08.645" v="158" actId="47"/>
        <pc:sldMkLst>
          <pc:docMk/>
          <pc:sldMk cId="661091061" sldId="6012"/>
        </pc:sldMkLst>
      </pc:sldChg>
      <pc:sldChg chg="del">
        <pc:chgData name="Ward, Reagan" userId="27291eb4-8241-4961-9e69-8c66e34cc5b0" providerId="ADAL" clId="{BEDA4EAE-AA3D-4CA4-A3C8-4415C83F02BF}" dt="2025-08-06T14:10:56.552" v="146" actId="47"/>
        <pc:sldMkLst>
          <pc:docMk/>
          <pc:sldMk cId="2687988458" sldId="6014"/>
        </pc:sldMkLst>
      </pc:sldChg>
      <pc:sldChg chg="modSp mod">
        <pc:chgData name="Ward, Reagan" userId="27291eb4-8241-4961-9e69-8c66e34cc5b0" providerId="ADAL" clId="{BEDA4EAE-AA3D-4CA4-A3C8-4415C83F02BF}" dt="2025-08-06T21:01:13.849" v="3937" actId="1076"/>
        <pc:sldMkLst>
          <pc:docMk/>
          <pc:sldMk cId="3871401798" sldId="6017"/>
        </pc:sldMkLst>
        <pc:spChg chg="mod">
          <ac:chgData name="Ward, Reagan" userId="27291eb4-8241-4961-9e69-8c66e34cc5b0" providerId="ADAL" clId="{BEDA4EAE-AA3D-4CA4-A3C8-4415C83F02BF}" dt="2025-08-06T21:01:13.849" v="3937" actId="1076"/>
          <ac:spMkLst>
            <pc:docMk/>
            <pc:sldMk cId="3871401798" sldId="6017"/>
            <ac:spMk id="7" creationId="{719D758E-53E9-47A9-F7F4-FB76A40D5B97}"/>
          </ac:spMkLst>
        </pc:spChg>
      </pc:sldChg>
      <pc:sldChg chg="add">
        <pc:chgData name="Ward, Reagan" userId="27291eb4-8241-4961-9e69-8c66e34cc5b0" providerId="ADAL" clId="{BEDA4EAE-AA3D-4CA4-A3C8-4415C83F02BF}" dt="2025-08-06T15:48:54.422" v="335"/>
        <pc:sldMkLst>
          <pc:docMk/>
          <pc:sldMk cId="3884409985" sldId="6022"/>
        </pc:sldMkLst>
      </pc:sldChg>
      <pc:sldChg chg="modSp add del mod">
        <pc:chgData name="Ward, Reagan" userId="27291eb4-8241-4961-9e69-8c66e34cc5b0" providerId="ADAL" clId="{BEDA4EAE-AA3D-4CA4-A3C8-4415C83F02BF}" dt="2025-08-06T20:12:45.090" v="2348" actId="47"/>
        <pc:sldMkLst>
          <pc:docMk/>
          <pc:sldMk cId="3960517565" sldId="6024"/>
        </pc:sldMkLst>
        <pc:spChg chg="mod">
          <ac:chgData name="Ward, Reagan" userId="27291eb4-8241-4961-9e69-8c66e34cc5b0" providerId="ADAL" clId="{BEDA4EAE-AA3D-4CA4-A3C8-4415C83F02BF}" dt="2025-08-06T16:05:54.264" v="892" actId="13926"/>
          <ac:spMkLst>
            <pc:docMk/>
            <pc:sldMk cId="3960517565" sldId="6024"/>
            <ac:spMk id="15" creationId="{4504F6C2-4964-D56A-62AE-4E25EB9630C8}"/>
          </ac:spMkLst>
        </pc:spChg>
      </pc:sldChg>
      <pc:sldChg chg="modSp mod">
        <pc:chgData name="Ward, Reagan" userId="27291eb4-8241-4961-9e69-8c66e34cc5b0" providerId="ADAL" clId="{BEDA4EAE-AA3D-4CA4-A3C8-4415C83F02BF}" dt="2025-08-06T21:00:33.448" v="3935" actId="13926"/>
        <pc:sldMkLst>
          <pc:docMk/>
          <pc:sldMk cId="2543893515" sldId="6026"/>
        </pc:sldMkLst>
        <pc:spChg chg="mod">
          <ac:chgData name="Ward, Reagan" userId="27291eb4-8241-4961-9e69-8c66e34cc5b0" providerId="ADAL" clId="{BEDA4EAE-AA3D-4CA4-A3C8-4415C83F02BF}" dt="2025-08-06T21:00:33.448" v="3935" actId="13926"/>
          <ac:spMkLst>
            <pc:docMk/>
            <pc:sldMk cId="2543893515" sldId="6026"/>
            <ac:spMk id="3" creationId="{0D5B96C1-9224-EB71-242B-13EA5868F6E8}"/>
          </ac:spMkLst>
        </pc:spChg>
      </pc:sldChg>
      <pc:sldChg chg="modSp mod">
        <pc:chgData name="Ward, Reagan" userId="27291eb4-8241-4961-9e69-8c66e34cc5b0" providerId="ADAL" clId="{BEDA4EAE-AA3D-4CA4-A3C8-4415C83F02BF}" dt="2025-08-06T14:11:19.381" v="170" actId="20577"/>
        <pc:sldMkLst>
          <pc:docMk/>
          <pc:sldMk cId="104248470" sldId="6028"/>
        </pc:sldMkLst>
        <pc:spChg chg="mod">
          <ac:chgData name="Ward, Reagan" userId="27291eb4-8241-4961-9e69-8c66e34cc5b0" providerId="ADAL" clId="{BEDA4EAE-AA3D-4CA4-A3C8-4415C83F02BF}" dt="2025-08-06T14:11:19.381" v="170" actId="20577"/>
          <ac:spMkLst>
            <pc:docMk/>
            <pc:sldMk cId="104248470" sldId="6028"/>
            <ac:spMk id="9" creationId="{C2DD73F6-E1F0-5148-C8A3-A4C882A0628B}"/>
          </ac:spMkLst>
        </pc:spChg>
      </pc:sldChg>
      <pc:sldChg chg="del">
        <pc:chgData name="Ward, Reagan" userId="27291eb4-8241-4961-9e69-8c66e34cc5b0" providerId="ADAL" clId="{BEDA4EAE-AA3D-4CA4-A3C8-4415C83F02BF}" dt="2025-08-06T14:10:56.552" v="146" actId="47"/>
        <pc:sldMkLst>
          <pc:docMk/>
          <pc:sldMk cId="844279035" sldId="6031"/>
        </pc:sldMkLst>
      </pc:sldChg>
      <pc:sldChg chg="add del ord">
        <pc:chgData name="Ward, Reagan" userId="27291eb4-8241-4961-9e69-8c66e34cc5b0" providerId="ADAL" clId="{BEDA4EAE-AA3D-4CA4-A3C8-4415C83F02BF}" dt="2025-08-06T20:52:57.005" v="3543"/>
        <pc:sldMkLst>
          <pc:docMk/>
          <pc:sldMk cId="939174803" sldId="6032"/>
        </pc:sldMkLst>
      </pc:sldChg>
      <pc:sldChg chg="add del ord">
        <pc:chgData name="Ward, Reagan" userId="27291eb4-8241-4961-9e69-8c66e34cc5b0" providerId="ADAL" clId="{BEDA4EAE-AA3D-4CA4-A3C8-4415C83F02BF}" dt="2025-08-06T20:52:57.005" v="3543"/>
        <pc:sldMkLst>
          <pc:docMk/>
          <pc:sldMk cId="2986489002" sldId="6033"/>
        </pc:sldMkLst>
      </pc:sldChg>
      <pc:sldChg chg="modSp add del mod ord">
        <pc:chgData name="Ward, Reagan" userId="27291eb4-8241-4961-9e69-8c66e34cc5b0" providerId="ADAL" clId="{BEDA4EAE-AA3D-4CA4-A3C8-4415C83F02BF}" dt="2025-08-07T13:46:29.004" v="5249" actId="2062"/>
        <pc:sldMkLst>
          <pc:docMk/>
          <pc:sldMk cId="2276821023" sldId="6034"/>
        </pc:sldMkLst>
        <pc:graphicFrameChg chg="modGraphic">
          <ac:chgData name="Ward, Reagan" userId="27291eb4-8241-4961-9e69-8c66e34cc5b0" providerId="ADAL" clId="{BEDA4EAE-AA3D-4CA4-A3C8-4415C83F02BF}" dt="2025-08-07T13:46:29.004" v="5249" actId="2062"/>
          <ac:graphicFrameMkLst>
            <pc:docMk/>
            <pc:sldMk cId="2276821023" sldId="6034"/>
            <ac:graphicFrameMk id="9" creationId="{420D19CC-C043-1754-4683-3C3E9C8AD0B7}"/>
          </ac:graphicFrameMkLst>
        </pc:graphicFrameChg>
      </pc:sldChg>
      <pc:sldChg chg="add del ord">
        <pc:chgData name="Ward, Reagan" userId="27291eb4-8241-4961-9e69-8c66e34cc5b0" providerId="ADAL" clId="{BEDA4EAE-AA3D-4CA4-A3C8-4415C83F02BF}" dt="2025-08-06T20:52:57.005" v="3543"/>
        <pc:sldMkLst>
          <pc:docMk/>
          <pc:sldMk cId="3449664511" sldId="6035"/>
        </pc:sldMkLst>
      </pc:sldChg>
      <pc:sldChg chg="add del ord">
        <pc:chgData name="Ward, Reagan" userId="27291eb4-8241-4961-9e69-8c66e34cc5b0" providerId="ADAL" clId="{BEDA4EAE-AA3D-4CA4-A3C8-4415C83F02BF}" dt="2025-08-06T20:52:57.005" v="3543"/>
        <pc:sldMkLst>
          <pc:docMk/>
          <pc:sldMk cId="3221953652" sldId="6036"/>
        </pc:sldMkLst>
      </pc:sldChg>
      <pc:sldChg chg="add del ord">
        <pc:chgData name="Ward, Reagan" userId="27291eb4-8241-4961-9e69-8c66e34cc5b0" providerId="ADAL" clId="{BEDA4EAE-AA3D-4CA4-A3C8-4415C83F02BF}" dt="2025-08-06T20:52:57.005" v="3543"/>
        <pc:sldMkLst>
          <pc:docMk/>
          <pc:sldMk cId="1612150625" sldId="6037"/>
        </pc:sldMkLst>
      </pc:sldChg>
      <pc:sldChg chg="add del ord">
        <pc:chgData name="Ward, Reagan" userId="27291eb4-8241-4961-9e69-8c66e34cc5b0" providerId="ADAL" clId="{BEDA4EAE-AA3D-4CA4-A3C8-4415C83F02BF}" dt="2025-08-06T20:52:57.005" v="3543"/>
        <pc:sldMkLst>
          <pc:docMk/>
          <pc:sldMk cId="1617499180" sldId="6038"/>
        </pc:sldMkLst>
      </pc:sldChg>
      <pc:sldChg chg="add del ord">
        <pc:chgData name="Ward, Reagan" userId="27291eb4-8241-4961-9e69-8c66e34cc5b0" providerId="ADAL" clId="{BEDA4EAE-AA3D-4CA4-A3C8-4415C83F02BF}" dt="2025-08-06T20:52:57.005" v="3543"/>
        <pc:sldMkLst>
          <pc:docMk/>
          <pc:sldMk cId="427757475" sldId="6039"/>
        </pc:sldMkLst>
      </pc:sldChg>
      <pc:sldChg chg="add del ord">
        <pc:chgData name="Ward, Reagan" userId="27291eb4-8241-4961-9e69-8c66e34cc5b0" providerId="ADAL" clId="{BEDA4EAE-AA3D-4CA4-A3C8-4415C83F02BF}" dt="2025-08-06T20:52:57.005" v="3543"/>
        <pc:sldMkLst>
          <pc:docMk/>
          <pc:sldMk cId="3683006635" sldId="6040"/>
        </pc:sldMkLst>
      </pc:sldChg>
      <pc:sldChg chg="modSp add del mod ord">
        <pc:chgData name="Ward, Reagan" userId="27291eb4-8241-4961-9e69-8c66e34cc5b0" providerId="ADAL" clId="{BEDA4EAE-AA3D-4CA4-A3C8-4415C83F02BF}" dt="2025-08-07T13:46:00.919" v="5248" actId="5793"/>
        <pc:sldMkLst>
          <pc:docMk/>
          <pc:sldMk cId="2292808903" sldId="6041"/>
        </pc:sldMkLst>
        <pc:spChg chg="mod">
          <ac:chgData name="Ward, Reagan" userId="27291eb4-8241-4961-9e69-8c66e34cc5b0" providerId="ADAL" clId="{BEDA4EAE-AA3D-4CA4-A3C8-4415C83F02BF}" dt="2025-08-07T13:46:00.919" v="5248" actId="5793"/>
          <ac:spMkLst>
            <pc:docMk/>
            <pc:sldMk cId="2292808903" sldId="6041"/>
            <ac:spMk id="3" creationId="{16D64E37-C568-0E16-94E2-F6A88BB52F9B}"/>
          </ac:spMkLst>
        </pc:spChg>
      </pc:sldChg>
      <pc:sldChg chg="del">
        <pc:chgData name="Ward, Reagan" userId="27291eb4-8241-4961-9e69-8c66e34cc5b0" providerId="ADAL" clId="{BEDA4EAE-AA3D-4CA4-A3C8-4415C83F02BF}" dt="2025-08-06T14:11:08.645" v="158" actId="47"/>
        <pc:sldMkLst>
          <pc:docMk/>
          <pc:sldMk cId="598455944" sldId="6042"/>
        </pc:sldMkLst>
      </pc:sldChg>
      <pc:sldChg chg="addSp delSp modSp new del mod modClrScheme chgLayout">
        <pc:chgData name="Ward, Reagan" userId="27291eb4-8241-4961-9e69-8c66e34cc5b0" providerId="ADAL" clId="{BEDA4EAE-AA3D-4CA4-A3C8-4415C83F02BF}" dt="2025-08-06T15:50:37.820" v="339" actId="47"/>
        <pc:sldMkLst>
          <pc:docMk/>
          <pc:sldMk cId="1649020937" sldId="6042"/>
        </pc:sldMkLst>
        <pc:spChg chg="del mod ord">
          <ac:chgData name="Ward, Reagan" userId="27291eb4-8241-4961-9e69-8c66e34cc5b0" providerId="ADAL" clId="{BEDA4EAE-AA3D-4CA4-A3C8-4415C83F02BF}" dt="2025-08-06T14:11:33.899" v="174" actId="700"/>
          <ac:spMkLst>
            <pc:docMk/>
            <pc:sldMk cId="1649020937" sldId="6042"/>
            <ac:spMk id="2" creationId="{534132A9-6224-27E4-754F-12C37BF7449C}"/>
          </ac:spMkLst>
        </pc:spChg>
        <pc:spChg chg="del mod ord">
          <ac:chgData name="Ward, Reagan" userId="27291eb4-8241-4961-9e69-8c66e34cc5b0" providerId="ADAL" clId="{BEDA4EAE-AA3D-4CA4-A3C8-4415C83F02BF}" dt="2025-08-06T14:11:33.899" v="174" actId="700"/>
          <ac:spMkLst>
            <pc:docMk/>
            <pc:sldMk cId="1649020937" sldId="6042"/>
            <ac:spMk id="3" creationId="{6409C102-028F-62B3-FEB8-D8B66C27C2DB}"/>
          </ac:spMkLst>
        </pc:spChg>
        <pc:spChg chg="mod ord">
          <ac:chgData name="Ward, Reagan" userId="27291eb4-8241-4961-9e69-8c66e34cc5b0" providerId="ADAL" clId="{BEDA4EAE-AA3D-4CA4-A3C8-4415C83F02BF}" dt="2025-08-06T14:11:33.899" v="174" actId="700"/>
          <ac:spMkLst>
            <pc:docMk/>
            <pc:sldMk cId="1649020937" sldId="6042"/>
            <ac:spMk id="4" creationId="{2A27F48A-C11B-A18D-F91F-C8D4058BEAFB}"/>
          </ac:spMkLst>
        </pc:spChg>
        <pc:spChg chg="add mod ord">
          <ac:chgData name="Ward, Reagan" userId="27291eb4-8241-4961-9e69-8c66e34cc5b0" providerId="ADAL" clId="{BEDA4EAE-AA3D-4CA4-A3C8-4415C83F02BF}" dt="2025-08-06T14:11:42.293" v="213" actId="20577"/>
          <ac:spMkLst>
            <pc:docMk/>
            <pc:sldMk cId="1649020937" sldId="6042"/>
            <ac:spMk id="5" creationId="{8B9B3BF8-A3A7-8887-DBE4-B61CFBBADF90}"/>
          </ac:spMkLst>
        </pc:spChg>
        <pc:spChg chg="add mod ord">
          <ac:chgData name="Ward, Reagan" userId="27291eb4-8241-4961-9e69-8c66e34cc5b0" providerId="ADAL" clId="{BEDA4EAE-AA3D-4CA4-A3C8-4415C83F02BF}" dt="2025-08-06T14:11:33.899" v="174" actId="700"/>
          <ac:spMkLst>
            <pc:docMk/>
            <pc:sldMk cId="1649020937" sldId="6042"/>
            <ac:spMk id="6" creationId="{DEBDF37C-BA8E-C009-0C3C-6C0A358450CA}"/>
          </ac:spMkLst>
        </pc:spChg>
      </pc:sldChg>
      <pc:sldChg chg="addSp delSp modSp new del mod modClrScheme chgLayout">
        <pc:chgData name="Ward, Reagan" userId="27291eb4-8241-4961-9e69-8c66e34cc5b0" providerId="ADAL" clId="{BEDA4EAE-AA3D-4CA4-A3C8-4415C83F02BF}" dt="2025-08-06T20:53:21.181" v="3548" actId="47"/>
        <pc:sldMkLst>
          <pc:docMk/>
          <pc:sldMk cId="1542853125" sldId="6043"/>
        </pc:sldMkLst>
        <pc:spChg chg="del mod ord">
          <ac:chgData name="Ward, Reagan" userId="27291eb4-8241-4961-9e69-8c66e34cc5b0" providerId="ADAL" clId="{BEDA4EAE-AA3D-4CA4-A3C8-4415C83F02BF}" dt="2025-08-06T14:11:52.845" v="217" actId="700"/>
          <ac:spMkLst>
            <pc:docMk/>
            <pc:sldMk cId="1542853125" sldId="6043"/>
            <ac:spMk id="2" creationId="{929927AA-A7D0-7F5D-56C3-CEE768C27BC7}"/>
          </ac:spMkLst>
        </pc:spChg>
        <pc:spChg chg="del mod ord">
          <ac:chgData name="Ward, Reagan" userId="27291eb4-8241-4961-9e69-8c66e34cc5b0" providerId="ADAL" clId="{BEDA4EAE-AA3D-4CA4-A3C8-4415C83F02BF}" dt="2025-08-06T14:11:52.845" v="217" actId="700"/>
          <ac:spMkLst>
            <pc:docMk/>
            <pc:sldMk cId="1542853125" sldId="6043"/>
            <ac:spMk id="3" creationId="{2A078656-224B-31C5-F7B2-A024D92720DA}"/>
          </ac:spMkLst>
        </pc:spChg>
        <pc:spChg chg="mod ord">
          <ac:chgData name="Ward, Reagan" userId="27291eb4-8241-4961-9e69-8c66e34cc5b0" providerId="ADAL" clId="{BEDA4EAE-AA3D-4CA4-A3C8-4415C83F02BF}" dt="2025-08-06T14:11:52.845" v="217" actId="700"/>
          <ac:spMkLst>
            <pc:docMk/>
            <pc:sldMk cId="1542853125" sldId="6043"/>
            <ac:spMk id="4" creationId="{ADA7CEFE-F063-19EB-5069-294842182E18}"/>
          </ac:spMkLst>
        </pc:spChg>
        <pc:spChg chg="add mod ord">
          <ac:chgData name="Ward, Reagan" userId="27291eb4-8241-4961-9e69-8c66e34cc5b0" providerId="ADAL" clId="{BEDA4EAE-AA3D-4CA4-A3C8-4415C83F02BF}" dt="2025-08-06T14:11:57.981" v="247" actId="20577"/>
          <ac:spMkLst>
            <pc:docMk/>
            <pc:sldMk cId="1542853125" sldId="6043"/>
            <ac:spMk id="5" creationId="{B525C070-392D-4165-C19D-D6D363D166C6}"/>
          </ac:spMkLst>
        </pc:spChg>
        <pc:spChg chg="add mod ord">
          <ac:chgData name="Ward, Reagan" userId="27291eb4-8241-4961-9e69-8c66e34cc5b0" providerId="ADAL" clId="{BEDA4EAE-AA3D-4CA4-A3C8-4415C83F02BF}" dt="2025-08-06T14:12:01.767" v="263" actId="20577"/>
          <ac:spMkLst>
            <pc:docMk/>
            <pc:sldMk cId="1542853125" sldId="6043"/>
            <ac:spMk id="6" creationId="{E99E7666-A7BF-76EE-51CD-DB6EEF55C492}"/>
          </ac:spMkLst>
        </pc:spChg>
      </pc:sldChg>
      <pc:sldChg chg="del">
        <pc:chgData name="Ward, Reagan" userId="27291eb4-8241-4961-9e69-8c66e34cc5b0" providerId="ADAL" clId="{BEDA4EAE-AA3D-4CA4-A3C8-4415C83F02BF}" dt="2025-08-06T14:11:08.645" v="158" actId="47"/>
        <pc:sldMkLst>
          <pc:docMk/>
          <pc:sldMk cId="2911101110" sldId="6043"/>
        </pc:sldMkLst>
      </pc:sldChg>
      <pc:sldChg chg="modSp new del mod">
        <pc:chgData name="Ward, Reagan" userId="27291eb4-8241-4961-9e69-8c66e34cc5b0" providerId="ADAL" clId="{BEDA4EAE-AA3D-4CA4-A3C8-4415C83F02BF}" dt="2025-08-06T15:49:37.789" v="337" actId="47"/>
        <pc:sldMkLst>
          <pc:docMk/>
          <pc:sldMk cId="584367362" sldId="6044"/>
        </pc:sldMkLst>
        <pc:spChg chg="mod">
          <ac:chgData name="Ward, Reagan" userId="27291eb4-8241-4961-9e69-8c66e34cc5b0" providerId="ADAL" clId="{BEDA4EAE-AA3D-4CA4-A3C8-4415C83F02BF}" dt="2025-08-06T14:12:13.505" v="315" actId="14100"/>
          <ac:spMkLst>
            <pc:docMk/>
            <pc:sldMk cId="584367362" sldId="6044"/>
            <ac:spMk id="2" creationId="{DC3D7728-3268-A57F-9BC6-6088506578BD}"/>
          </ac:spMkLst>
        </pc:spChg>
      </pc:sldChg>
      <pc:sldChg chg="addSp delSp modSp new mod modClrScheme chgLayout">
        <pc:chgData name="Ward, Reagan" userId="27291eb4-8241-4961-9e69-8c66e34cc5b0" providerId="ADAL" clId="{BEDA4EAE-AA3D-4CA4-A3C8-4415C83F02BF}" dt="2025-08-06T15:50:59.101" v="341" actId="700"/>
        <pc:sldMkLst>
          <pc:docMk/>
          <pc:sldMk cId="2983108408" sldId="6044"/>
        </pc:sldMkLst>
        <pc:spChg chg="del mod ord">
          <ac:chgData name="Ward, Reagan" userId="27291eb4-8241-4961-9e69-8c66e34cc5b0" providerId="ADAL" clId="{BEDA4EAE-AA3D-4CA4-A3C8-4415C83F02BF}" dt="2025-08-06T15:50:59.101" v="341" actId="700"/>
          <ac:spMkLst>
            <pc:docMk/>
            <pc:sldMk cId="2983108408" sldId="6044"/>
            <ac:spMk id="2" creationId="{C04EF0A6-6D2F-2D29-0E84-97518242C2CA}"/>
          </ac:spMkLst>
        </pc:spChg>
        <pc:spChg chg="del mod ord">
          <ac:chgData name="Ward, Reagan" userId="27291eb4-8241-4961-9e69-8c66e34cc5b0" providerId="ADAL" clId="{BEDA4EAE-AA3D-4CA4-A3C8-4415C83F02BF}" dt="2025-08-06T15:50:59.101" v="341" actId="700"/>
          <ac:spMkLst>
            <pc:docMk/>
            <pc:sldMk cId="2983108408" sldId="6044"/>
            <ac:spMk id="3" creationId="{92C608F8-C097-5DED-E4C5-9862BC37BEF0}"/>
          </ac:spMkLst>
        </pc:spChg>
        <pc:spChg chg="mod ord">
          <ac:chgData name="Ward, Reagan" userId="27291eb4-8241-4961-9e69-8c66e34cc5b0" providerId="ADAL" clId="{BEDA4EAE-AA3D-4CA4-A3C8-4415C83F02BF}" dt="2025-08-06T15:50:59.101" v="341" actId="700"/>
          <ac:spMkLst>
            <pc:docMk/>
            <pc:sldMk cId="2983108408" sldId="6044"/>
            <ac:spMk id="4" creationId="{CEC18AB8-34D6-9205-9311-5BDFA148B58A}"/>
          </ac:spMkLst>
        </pc:spChg>
        <pc:spChg chg="add mod ord">
          <ac:chgData name="Ward, Reagan" userId="27291eb4-8241-4961-9e69-8c66e34cc5b0" providerId="ADAL" clId="{BEDA4EAE-AA3D-4CA4-A3C8-4415C83F02BF}" dt="2025-08-06T15:50:59.101" v="341" actId="700"/>
          <ac:spMkLst>
            <pc:docMk/>
            <pc:sldMk cId="2983108408" sldId="6044"/>
            <ac:spMk id="5" creationId="{5CF3E0BE-E5A5-7EE2-0CA2-5304038CC427}"/>
          </ac:spMkLst>
        </pc:spChg>
        <pc:spChg chg="add mod ord">
          <ac:chgData name="Ward, Reagan" userId="27291eb4-8241-4961-9e69-8c66e34cc5b0" providerId="ADAL" clId="{BEDA4EAE-AA3D-4CA4-A3C8-4415C83F02BF}" dt="2025-08-06T15:50:59.101" v="341" actId="700"/>
          <ac:spMkLst>
            <pc:docMk/>
            <pc:sldMk cId="2983108408" sldId="6044"/>
            <ac:spMk id="6" creationId="{AAB1C4FF-9D11-775B-3980-5CCEC8737244}"/>
          </ac:spMkLst>
        </pc:spChg>
        <pc:spChg chg="add mod ord">
          <ac:chgData name="Ward, Reagan" userId="27291eb4-8241-4961-9e69-8c66e34cc5b0" providerId="ADAL" clId="{BEDA4EAE-AA3D-4CA4-A3C8-4415C83F02BF}" dt="2025-08-06T15:50:59.101" v="341" actId="700"/>
          <ac:spMkLst>
            <pc:docMk/>
            <pc:sldMk cId="2983108408" sldId="6044"/>
            <ac:spMk id="7" creationId="{C8F78DA3-CB44-DFB1-F510-35B8021A1C53}"/>
          </ac:spMkLst>
        </pc:spChg>
        <pc:spChg chg="add mod ord">
          <ac:chgData name="Ward, Reagan" userId="27291eb4-8241-4961-9e69-8c66e34cc5b0" providerId="ADAL" clId="{BEDA4EAE-AA3D-4CA4-A3C8-4415C83F02BF}" dt="2025-08-06T15:50:59.101" v="341" actId="700"/>
          <ac:spMkLst>
            <pc:docMk/>
            <pc:sldMk cId="2983108408" sldId="6044"/>
            <ac:spMk id="8" creationId="{C7CEEE92-EC6C-C94A-ACA1-142B70F24303}"/>
          </ac:spMkLst>
        </pc:spChg>
      </pc:sldChg>
      <pc:sldChg chg="addSp delSp modSp new del mod modClrScheme chgLayout">
        <pc:chgData name="Ward, Reagan" userId="27291eb4-8241-4961-9e69-8c66e34cc5b0" providerId="ADAL" clId="{BEDA4EAE-AA3D-4CA4-A3C8-4415C83F02BF}" dt="2025-08-06T20:53:21.181" v="3548" actId="47"/>
        <pc:sldMkLst>
          <pc:docMk/>
          <pc:sldMk cId="1341264479" sldId="6045"/>
        </pc:sldMkLst>
        <pc:spChg chg="del mod ord">
          <ac:chgData name="Ward, Reagan" userId="27291eb4-8241-4961-9e69-8c66e34cc5b0" providerId="ADAL" clId="{BEDA4EAE-AA3D-4CA4-A3C8-4415C83F02BF}" dt="2025-08-06T15:51:10.081" v="343" actId="700"/>
          <ac:spMkLst>
            <pc:docMk/>
            <pc:sldMk cId="1341264479" sldId="6045"/>
            <ac:spMk id="2" creationId="{70AA279A-4678-68F7-FA9A-BDD31EBA627D}"/>
          </ac:spMkLst>
        </pc:spChg>
        <pc:spChg chg="del mod ord">
          <ac:chgData name="Ward, Reagan" userId="27291eb4-8241-4961-9e69-8c66e34cc5b0" providerId="ADAL" clId="{BEDA4EAE-AA3D-4CA4-A3C8-4415C83F02BF}" dt="2025-08-06T15:51:10.081" v="343" actId="700"/>
          <ac:spMkLst>
            <pc:docMk/>
            <pc:sldMk cId="1341264479" sldId="6045"/>
            <ac:spMk id="3" creationId="{3B021A14-706D-3FA0-36DB-9E22DF876D8B}"/>
          </ac:spMkLst>
        </pc:spChg>
        <pc:spChg chg="mod ord">
          <ac:chgData name="Ward, Reagan" userId="27291eb4-8241-4961-9e69-8c66e34cc5b0" providerId="ADAL" clId="{BEDA4EAE-AA3D-4CA4-A3C8-4415C83F02BF}" dt="2025-08-06T15:51:10.081" v="343" actId="700"/>
          <ac:spMkLst>
            <pc:docMk/>
            <pc:sldMk cId="1341264479" sldId="6045"/>
            <ac:spMk id="4" creationId="{08210D3E-A826-8959-3869-21CB4BD4E1BF}"/>
          </ac:spMkLst>
        </pc:spChg>
        <pc:spChg chg="add mod ord">
          <ac:chgData name="Ward, Reagan" userId="27291eb4-8241-4961-9e69-8c66e34cc5b0" providerId="ADAL" clId="{BEDA4EAE-AA3D-4CA4-A3C8-4415C83F02BF}" dt="2025-08-06T15:51:10.081" v="343" actId="700"/>
          <ac:spMkLst>
            <pc:docMk/>
            <pc:sldMk cId="1341264479" sldId="6045"/>
            <ac:spMk id="5" creationId="{61905BCD-1862-13FF-A4C0-8CB69A86B2E9}"/>
          </ac:spMkLst>
        </pc:spChg>
        <pc:spChg chg="add mod ord">
          <ac:chgData name="Ward, Reagan" userId="27291eb4-8241-4961-9e69-8c66e34cc5b0" providerId="ADAL" clId="{BEDA4EAE-AA3D-4CA4-A3C8-4415C83F02BF}" dt="2025-08-06T15:51:10.081" v="343" actId="700"/>
          <ac:spMkLst>
            <pc:docMk/>
            <pc:sldMk cId="1341264479" sldId="6045"/>
            <ac:spMk id="6" creationId="{0D3B4F55-3683-0E57-3A39-769274CED68D}"/>
          </ac:spMkLst>
        </pc:spChg>
        <pc:spChg chg="add mod ord">
          <ac:chgData name="Ward, Reagan" userId="27291eb4-8241-4961-9e69-8c66e34cc5b0" providerId="ADAL" clId="{BEDA4EAE-AA3D-4CA4-A3C8-4415C83F02BF}" dt="2025-08-06T15:51:10.081" v="343" actId="700"/>
          <ac:spMkLst>
            <pc:docMk/>
            <pc:sldMk cId="1341264479" sldId="6045"/>
            <ac:spMk id="7" creationId="{8CDF9C24-0AF6-D036-3397-C287EF641977}"/>
          </ac:spMkLst>
        </pc:spChg>
        <pc:spChg chg="add mod ord">
          <ac:chgData name="Ward, Reagan" userId="27291eb4-8241-4961-9e69-8c66e34cc5b0" providerId="ADAL" clId="{BEDA4EAE-AA3D-4CA4-A3C8-4415C83F02BF}" dt="2025-08-06T15:51:10.081" v="343" actId="700"/>
          <ac:spMkLst>
            <pc:docMk/>
            <pc:sldMk cId="1341264479" sldId="6045"/>
            <ac:spMk id="8" creationId="{C666A9A4-40B2-403C-31C3-0D690FA65B17}"/>
          </ac:spMkLst>
        </pc:spChg>
      </pc:sldChg>
      <pc:sldChg chg="addSp delSp modSp new mod ord modClrScheme chgLayout">
        <pc:chgData name="Ward, Reagan" userId="27291eb4-8241-4961-9e69-8c66e34cc5b0" providerId="ADAL" clId="{BEDA4EAE-AA3D-4CA4-A3C8-4415C83F02BF}" dt="2025-08-06T21:02:36.084" v="3943" actId="1035"/>
        <pc:sldMkLst>
          <pc:docMk/>
          <pc:sldMk cId="316211964" sldId="6046"/>
        </pc:sldMkLst>
        <pc:spChg chg="mod ord">
          <ac:chgData name="Ward, Reagan" userId="27291eb4-8241-4961-9e69-8c66e34cc5b0" providerId="ADAL" clId="{BEDA4EAE-AA3D-4CA4-A3C8-4415C83F02BF}" dt="2025-08-06T18:52:58.706" v="927" actId="700"/>
          <ac:spMkLst>
            <pc:docMk/>
            <pc:sldMk cId="316211964" sldId="6046"/>
            <ac:spMk id="2" creationId="{63A96772-A422-8F7B-10D6-D0F6FFFCAEC7}"/>
          </ac:spMkLst>
        </pc:spChg>
        <pc:spChg chg="del mod ord">
          <ac:chgData name="Ward, Reagan" userId="27291eb4-8241-4961-9e69-8c66e34cc5b0" providerId="ADAL" clId="{BEDA4EAE-AA3D-4CA4-A3C8-4415C83F02BF}" dt="2025-08-06T18:52:58.706" v="927" actId="700"/>
          <ac:spMkLst>
            <pc:docMk/>
            <pc:sldMk cId="316211964" sldId="6046"/>
            <ac:spMk id="3" creationId="{76195F3D-F1E1-463F-D590-09929BFF54AB}"/>
          </ac:spMkLst>
        </pc:spChg>
        <pc:spChg chg="del mod ord">
          <ac:chgData name="Ward, Reagan" userId="27291eb4-8241-4961-9e69-8c66e34cc5b0" providerId="ADAL" clId="{BEDA4EAE-AA3D-4CA4-A3C8-4415C83F02BF}" dt="2025-08-06T18:52:58.706" v="927" actId="700"/>
          <ac:spMkLst>
            <pc:docMk/>
            <pc:sldMk cId="316211964" sldId="6046"/>
            <ac:spMk id="4" creationId="{4DBB12C7-A70A-F7E1-67DF-E40A84626218}"/>
          </ac:spMkLst>
        </pc:spChg>
        <pc:spChg chg="mod ord">
          <ac:chgData name="Ward, Reagan" userId="27291eb4-8241-4961-9e69-8c66e34cc5b0" providerId="ADAL" clId="{BEDA4EAE-AA3D-4CA4-A3C8-4415C83F02BF}" dt="2025-08-06T18:52:58.706" v="927" actId="700"/>
          <ac:spMkLst>
            <pc:docMk/>
            <pc:sldMk cId="316211964" sldId="6046"/>
            <ac:spMk id="5" creationId="{019D0C8C-B443-A86F-32B9-BAEB21C36DA0}"/>
          </ac:spMkLst>
        </pc:spChg>
        <pc:spChg chg="del mod ord">
          <ac:chgData name="Ward, Reagan" userId="27291eb4-8241-4961-9e69-8c66e34cc5b0" providerId="ADAL" clId="{BEDA4EAE-AA3D-4CA4-A3C8-4415C83F02BF}" dt="2025-08-06T18:52:58.706" v="927" actId="700"/>
          <ac:spMkLst>
            <pc:docMk/>
            <pc:sldMk cId="316211964" sldId="6046"/>
            <ac:spMk id="6" creationId="{F4FB6567-60BC-BF01-02E5-2B77D2E1B076}"/>
          </ac:spMkLst>
        </pc:spChg>
        <pc:spChg chg="mod">
          <ac:chgData name="Ward, Reagan" userId="27291eb4-8241-4961-9e69-8c66e34cc5b0" providerId="ADAL" clId="{BEDA4EAE-AA3D-4CA4-A3C8-4415C83F02BF}" dt="2025-08-06T21:02:36.084" v="3943" actId="1035"/>
          <ac:spMkLst>
            <pc:docMk/>
            <pc:sldMk cId="316211964" sldId="6046"/>
            <ac:spMk id="8" creationId="{6C296D2D-F25C-87FC-59F2-ABE57C4C791B}"/>
          </ac:spMkLst>
        </pc:spChg>
        <pc:spChg chg="add mod ord">
          <ac:chgData name="Ward, Reagan" userId="27291eb4-8241-4961-9e69-8c66e34cc5b0" providerId="ADAL" clId="{BEDA4EAE-AA3D-4CA4-A3C8-4415C83F02BF}" dt="2025-08-06T21:02:23.529" v="3939" actId="13244"/>
          <ac:spMkLst>
            <pc:docMk/>
            <pc:sldMk cId="316211964" sldId="6046"/>
            <ac:spMk id="9" creationId="{934D2BDE-B523-28CD-9053-D21ED528776D}"/>
          </ac:spMkLst>
        </pc:spChg>
        <pc:spChg chg="add mod ord">
          <ac:chgData name="Ward, Reagan" userId="27291eb4-8241-4961-9e69-8c66e34cc5b0" providerId="ADAL" clId="{BEDA4EAE-AA3D-4CA4-A3C8-4415C83F02BF}" dt="2025-08-06T19:47:45.532" v="1717" actId="403"/>
          <ac:spMkLst>
            <pc:docMk/>
            <pc:sldMk cId="316211964" sldId="6046"/>
            <ac:spMk id="10" creationId="{509B7838-6DD7-2B78-EE7D-342221EB5333}"/>
          </ac:spMkLst>
        </pc:spChg>
        <pc:spChg chg="add mod ord">
          <ac:chgData name="Ward, Reagan" userId="27291eb4-8241-4961-9e69-8c66e34cc5b0" providerId="ADAL" clId="{BEDA4EAE-AA3D-4CA4-A3C8-4415C83F02BF}" dt="2025-08-06T21:02:31.189" v="3941" actId="13244"/>
          <ac:spMkLst>
            <pc:docMk/>
            <pc:sldMk cId="316211964" sldId="6046"/>
            <ac:spMk id="11" creationId="{A8D8F03C-F170-70C5-7119-2156266BC4F1}"/>
          </ac:spMkLst>
        </pc:spChg>
        <pc:spChg chg="add del mod ord">
          <ac:chgData name="Ward, Reagan" userId="27291eb4-8241-4961-9e69-8c66e34cc5b0" providerId="ADAL" clId="{BEDA4EAE-AA3D-4CA4-A3C8-4415C83F02BF}" dt="2025-08-06T18:56:37.221" v="1443"/>
          <ac:spMkLst>
            <pc:docMk/>
            <pc:sldMk cId="316211964" sldId="6046"/>
            <ac:spMk id="12" creationId="{4516B2D5-80C2-6DF8-49DA-0C4F897DAE51}"/>
          </ac:spMkLst>
        </pc:spChg>
        <pc:spChg chg="add del mod ord">
          <ac:chgData name="Ward, Reagan" userId="27291eb4-8241-4961-9e69-8c66e34cc5b0" providerId="ADAL" clId="{BEDA4EAE-AA3D-4CA4-A3C8-4415C83F02BF}" dt="2025-08-06T18:56:42.843" v="1444"/>
          <ac:spMkLst>
            <pc:docMk/>
            <pc:sldMk cId="316211964" sldId="6046"/>
            <ac:spMk id="13" creationId="{11419260-1304-F3F7-438D-CC620E194BA8}"/>
          </ac:spMkLst>
        </pc:spChg>
        <pc:spChg chg="add mod">
          <ac:chgData name="Ward, Reagan" userId="27291eb4-8241-4961-9e69-8c66e34cc5b0" providerId="ADAL" clId="{BEDA4EAE-AA3D-4CA4-A3C8-4415C83F02BF}" dt="2025-08-06T18:56:37.221" v="1443"/>
          <ac:spMkLst>
            <pc:docMk/>
            <pc:sldMk cId="316211964" sldId="6046"/>
            <ac:spMk id="14" creationId="{AD045A5B-C281-FD0B-5027-B6728EB24B1D}"/>
          </ac:spMkLst>
        </pc:spChg>
        <pc:spChg chg="add mod">
          <ac:chgData name="Ward, Reagan" userId="27291eb4-8241-4961-9e69-8c66e34cc5b0" providerId="ADAL" clId="{BEDA4EAE-AA3D-4CA4-A3C8-4415C83F02BF}" dt="2025-08-06T18:56:42.843" v="1444"/>
          <ac:spMkLst>
            <pc:docMk/>
            <pc:sldMk cId="316211964" sldId="6046"/>
            <ac:spMk id="15" creationId="{E30512F9-91BE-322A-2555-91992B47EDF6}"/>
          </ac:spMkLst>
        </pc:spChg>
        <pc:spChg chg="add mod ord">
          <ac:chgData name="Ward, Reagan" userId="27291eb4-8241-4961-9e69-8c66e34cc5b0" providerId="ADAL" clId="{BEDA4EAE-AA3D-4CA4-A3C8-4415C83F02BF}" dt="2025-08-06T21:02:32.689" v="3942" actId="13244"/>
          <ac:spMkLst>
            <pc:docMk/>
            <pc:sldMk cId="316211964" sldId="6046"/>
            <ac:spMk id="16" creationId="{E894BF68-D3A7-29EB-E450-50AF4206E759}"/>
          </ac:spMkLst>
        </pc:spChg>
      </pc:sldChg>
      <pc:sldChg chg="addSp delSp modSp new mod modClrScheme chgLayout">
        <pc:chgData name="Ward, Reagan" userId="27291eb4-8241-4961-9e69-8c66e34cc5b0" providerId="ADAL" clId="{BEDA4EAE-AA3D-4CA4-A3C8-4415C83F02BF}" dt="2025-08-06T20:47:04.224" v="2704" actId="27636"/>
        <pc:sldMkLst>
          <pc:docMk/>
          <pc:sldMk cId="3144674310" sldId="6047"/>
        </pc:sldMkLst>
        <pc:spChg chg="mod ord">
          <ac:chgData name="Ward, Reagan" userId="27291eb4-8241-4961-9e69-8c66e34cc5b0" providerId="ADAL" clId="{BEDA4EAE-AA3D-4CA4-A3C8-4415C83F02BF}" dt="2025-08-06T19:50:25.316" v="1797" actId="403"/>
          <ac:spMkLst>
            <pc:docMk/>
            <pc:sldMk cId="3144674310" sldId="6047"/>
            <ac:spMk id="2" creationId="{DF31ECB6-5C9D-D8F1-7E43-452BEC760312}"/>
          </ac:spMkLst>
        </pc:spChg>
        <pc:spChg chg="del mod ord">
          <ac:chgData name="Ward, Reagan" userId="27291eb4-8241-4961-9e69-8c66e34cc5b0" providerId="ADAL" clId="{BEDA4EAE-AA3D-4CA4-A3C8-4415C83F02BF}" dt="2025-08-06T19:50:13.217" v="1790" actId="700"/>
          <ac:spMkLst>
            <pc:docMk/>
            <pc:sldMk cId="3144674310" sldId="6047"/>
            <ac:spMk id="3" creationId="{9722427B-0A97-21C6-E098-8F80CD0AAAEE}"/>
          </ac:spMkLst>
        </pc:spChg>
        <pc:spChg chg="del mod ord">
          <ac:chgData name="Ward, Reagan" userId="27291eb4-8241-4961-9e69-8c66e34cc5b0" providerId="ADAL" clId="{BEDA4EAE-AA3D-4CA4-A3C8-4415C83F02BF}" dt="2025-08-06T19:50:13.217" v="1790" actId="700"/>
          <ac:spMkLst>
            <pc:docMk/>
            <pc:sldMk cId="3144674310" sldId="6047"/>
            <ac:spMk id="4" creationId="{1653F799-1F5B-456C-8B25-5D3D0E069C6C}"/>
          </ac:spMkLst>
        </pc:spChg>
        <pc:spChg chg="mod ord">
          <ac:chgData name="Ward, Reagan" userId="27291eb4-8241-4961-9e69-8c66e34cc5b0" providerId="ADAL" clId="{BEDA4EAE-AA3D-4CA4-A3C8-4415C83F02BF}" dt="2025-08-06T19:50:13.217" v="1790" actId="700"/>
          <ac:spMkLst>
            <pc:docMk/>
            <pc:sldMk cId="3144674310" sldId="6047"/>
            <ac:spMk id="5" creationId="{7DB37B4D-A77A-97D0-1552-609F2D43D68B}"/>
          </ac:spMkLst>
        </pc:spChg>
        <pc:spChg chg="del mod ord">
          <ac:chgData name="Ward, Reagan" userId="27291eb4-8241-4961-9e69-8c66e34cc5b0" providerId="ADAL" clId="{BEDA4EAE-AA3D-4CA4-A3C8-4415C83F02BF}" dt="2025-08-06T19:50:13.217" v="1790" actId="700"/>
          <ac:spMkLst>
            <pc:docMk/>
            <pc:sldMk cId="3144674310" sldId="6047"/>
            <ac:spMk id="6" creationId="{38911BE1-378D-0B7B-E849-7C4BDF3B1D37}"/>
          </ac:spMkLst>
        </pc:spChg>
        <pc:spChg chg="del">
          <ac:chgData name="Ward, Reagan" userId="27291eb4-8241-4961-9e69-8c66e34cc5b0" providerId="ADAL" clId="{BEDA4EAE-AA3D-4CA4-A3C8-4415C83F02BF}" dt="2025-08-06T19:50:13.217" v="1790" actId="700"/>
          <ac:spMkLst>
            <pc:docMk/>
            <pc:sldMk cId="3144674310" sldId="6047"/>
            <ac:spMk id="7" creationId="{7B3F84E3-C52B-85D6-C86D-BDEA9D27CDCE}"/>
          </ac:spMkLst>
        </pc:spChg>
        <pc:spChg chg="add mod ord">
          <ac:chgData name="Ward, Reagan" userId="27291eb4-8241-4961-9e69-8c66e34cc5b0" providerId="ADAL" clId="{BEDA4EAE-AA3D-4CA4-A3C8-4415C83F02BF}" dt="2025-08-06T20:47:04.224" v="2704" actId="27636"/>
          <ac:spMkLst>
            <pc:docMk/>
            <pc:sldMk cId="3144674310" sldId="6047"/>
            <ac:spMk id="8" creationId="{43A113A8-28F8-56A8-1977-2181602608B8}"/>
          </ac:spMkLst>
        </pc:spChg>
        <pc:spChg chg="add del mod ord">
          <ac:chgData name="Ward, Reagan" userId="27291eb4-8241-4961-9e69-8c66e34cc5b0" providerId="ADAL" clId="{BEDA4EAE-AA3D-4CA4-A3C8-4415C83F02BF}" dt="2025-08-06T20:46:02.256" v="2559"/>
          <ac:spMkLst>
            <pc:docMk/>
            <pc:sldMk cId="3144674310" sldId="6047"/>
            <ac:spMk id="9" creationId="{6C674F52-7EF0-FC7A-2F1B-9F824C7836AC}"/>
          </ac:spMkLst>
        </pc:spChg>
        <pc:spChg chg="add del mod ord">
          <ac:chgData name="Ward, Reagan" userId="27291eb4-8241-4961-9e69-8c66e34cc5b0" providerId="ADAL" clId="{BEDA4EAE-AA3D-4CA4-A3C8-4415C83F02BF}" dt="2025-08-06T20:46:07.582" v="2560"/>
          <ac:spMkLst>
            <pc:docMk/>
            <pc:sldMk cId="3144674310" sldId="6047"/>
            <ac:spMk id="10" creationId="{84667D95-1AAF-503A-1D66-6CE5035AF519}"/>
          </ac:spMkLst>
        </pc:spChg>
        <pc:spChg chg="add mod">
          <ac:chgData name="Ward, Reagan" userId="27291eb4-8241-4961-9e69-8c66e34cc5b0" providerId="ADAL" clId="{BEDA4EAE-AA3D-4CA4-A3C8-4415C83F02BF}" dt="2025-08-06T20:46:02.256" v="2559"/>
          <ac:spMkLst>
            <pc:docMk/>
            <pc:sldMk cId="3144674310" sldId="6047"/>
            <ac:spMk id="11" creationId="{170A3D28-40B5-8E7F-4BC6-62707B534398}"/>
          </ac:spMkLst>
        </pc:spChg>
        <pc:spChg chg="add mod">
          <ac:chgData name="Ward, Reagan" userId="27291eb4-8241-4961-9e69-8c66e34cc5b0" providerId="ADAL" clId="{BEDA4EAE-AA3D-4CA4-A3C8-4415C83F02BF}" dt="2025-08-06T20:46:07.582" v="2560"/>
          <ac:spMkLst>
            <pc:docMk/>
            <pc:sldMk cId="3144674310" sldId="6047"/>
            <ac:spMk id="12" creationId="{E3EE8033-B3A4-9FCE-72FE-FA8DE0A273E7}"/>
          </ac:spMkLst>
        </pc:spChg>
      </pc:sldChg>
      <pc:sldChg chg="addSp delSp modSp new mod modClrScheme chgLayout">
        <pc:chgData name="Ward, Reagan" userId="27291eb4-8241-4961-9e69-8c66e34cc5b0" providerId="ADAL" clId="{BEDA4EAE-AA3D-4CA4-A3C8-4415C83F02BF}" dt="2025-08-07T13:48:07.530" v="5256" actId="27636"/>
        <pc:sldMkLst>
          <pc:docMk/>
          <pc:sldMk cId="2408610779" sldId="6048"/>
        </pc:sldMkLst>
        <pc:spChg chg="del">
          <ac:chgData name="Ward, Reagan" userId="27291eb4-8241-4961-9e69-8c66e34cc5b0" providerId="ADAL" clId="{BEDA4EAE-AA3D-4CA4-A3C8-4415C83F02BF}" dt="2025-08-06T20:11:55.928" v="2302"/>
          <ac:spMkLst>
            <pc:docMk/>
            <pc:sldMk cId="2408610779" sldId="6048"/>
            <ac:spMk id="2" creationId="{B26B8067-D9DC-CCFB-FF0A-11753C902646}"/>
          </ac:spMkLst>
        </pc:spChg>
        <pc:spChg chg="del mod ord">
          <ac:chgData name="Ward, Reagan" userId="27291eb4-8241-4961-9e69-8c66e34cc5b0" providerId="ADAL" clId="{BEDA4EAE-AA3D-4CA4-A3C8-4415C83F02BF}" dt="2025-08-06T20:12:11.755" v="2332" actId="700"/>
          <ac:spMkLst>
            <pc:docMk/>
            <pc:sldMk cId="2408610779" sldId="6048"/>
            <ac:spMk id="3" creationId="{868C499C-7C7D-A0C0-9668-1F94F07258F1}"/>
          </ac:spMkLst>
        </pc:spChg>
        <pc:spChg chg="del mod ord">
          <ac:chgData name="Ward, Reagan" userId="27291eb4-8241-4961-9e69-8c66e34cc5b0" providerId="ADAL" clId="{BEDA4EAE-AA3D-4CA4-A3C8-4415C83F02BF}" dt="2025-08-06T20:12:11.755" v="2332" actId="700"/>
          <ac:spMkLst>
            <pc:docMk/>
            <pc:sldMk cId="2408610779" sldId="6048"/>
            <ac:spMk id="4" creationId="{4A7567FA-89E0-DAAC-6A7C-A79458D97EB8}"/>
          </ac:spMkLst>
        </pc:spChg>
        <pc:spChg chg="mod ord">
          <ac:chgData name="Ward, Reagan" userId="27291eb4-8241-4961-9e69-8c66e34cc5b0" providerId="ADAL" clId="{BEDA4EAE-AA3D-4CA4-A3C8-4415C83F02BF}" dt="2025-08-06T20:12:11.755" v="2332" actId="700"/>
          <ac:spMkLst>
            <pc:docMk/>
            <pc:sldMk cId="2408610779" sldId="6048"/>
            <ac:spMk id="5" creationId="{CDDC9AE9-4F64-833B-EF21-12AF3608FD65}"/>
          </ac:spMkLst>
        </pc:spChg>
        <pc:spChg chg="del mod ord">
          <ac:chgData name="Ward, Reagan" userId="27291eb4-8241-4961-9e69-8c66e34cc5b0" providerId="ADAL" clId="{BEDA4EAE-AA3D-4CA4-A3C8-4415C83F02BF}" dt="2025-08-06T20:12:11.755" v="2332" actId="700"/>
          <ac:spMkLst>
            <pc:docMk/>
            <pc:sldMk cId="2408610779" sldId="6048"/>
            <ac:spMk id="6" creationId="{28F6827F-E69F-CE32-5880-CC4C4A95D49E}"/>
          </ac:spMkLst>
        </pc:spChg>
        <pc:spChg chg="del">
          <ac:chgData name="Ward, Reagan" userId="27291eb4-8241-4961-9e69-8c66e34cc5b0" providerId="ADAL" clId="{BEDA4EAE-AA3D-4CA4-A3C8-4415C83F02BF}" dt="2025-08-06T20:12:11.755" v="2332" actId="700"/>
          <ac:spMkLst>
            <pc:docMk/>
            <pc:sldMk cId="2408610779" sldId="6048"/>
            <ac:spMk id="7" creationId="{ECE944E9-A9F3-ECA0-A21F-DEC3B26125D1}"/>
          </ac:spMkLst>
        </pc:spChg>
        <pc:spChg chg="add mod ord">
          <ac:chgData name="Ward, Reagan" userId="27291eb4-8241-4961-9e69-8c66e34cc5b0" providerId="ADAL" clId="{BEDA4EAE-AA3D-4CA4-A3C8-4415C83F02BF}" dt="2025-08-07T13:47:45.032" v="5251" actId="20577"/>
          <ac:spMkLst>
            <pc:docMk/>
            <pc:sldMk cId="2408610779" sldId="6048"/>
            <ac:spMk id="8" creationId="{A912E95F-4FD3-1764-0193-87ED38CFA71D}"/>
          </ac:spMkLst>
        </pc:spChg>
        <pc:spChg chg="add mod ord">
          <ac:chgData name="Ward, Reagan" userId="27291eb4-8241-4961-9e69-8c66e34cc5b0" providerId="ADAL" clId="{BEDA4EAE-AA3D-4CA4-A3C8-4415C83F02BF}" dt="2025-08-07T13:48:07.530" v="5256" actId="27636"/>
          <ac:spMkLst>
            <pc:docMk/>
            <pc:sldMk cId="2408610779" sldId="6048"/>
            <ac:spMk id="9" creationId="{B0488855-BDC3-D479-3635-897F4121DE41}"/>
          </ac:spMkLst>
        </pc:spChg>
        <pc:spChg chg="add del mod ord">
          <ac:chgData name="Ward, Reagan" userId="27291eb4-8241-4961-9e69-8c66e34cc5b0" providerId="ADAL" clId="{BEDA4EAE-AA3D-4CA4-A3C8-4415C83F02BF}" dt="2025-08-06T20:46:13.133" v="2561"/>
          <ac:spMkLst>
            <pc:docMk/>
            <pc:sldMk cId="2408610779" sldId="6048"/>
            <ac:spMk id="10" creationId="{A8D99E2B-57FA-8BAB-8E32-ED0F59F7EE84}"/>
          </ac:spMkLst>
        </pc:spChg>
        <pc:spChg chg="add del mod ord">
          <ac:chgData name="Ward, Reagan" userId="27291eb4-8241-4961-9e69-8c66e34cc5b0" providerId="ADAL" clId="{BEDA4EAE-AA3D-4CA4-A3C8-4415C83F02BF}" dt="2025-08-06T20:46:18.283" v="2562"/>
          <ac:spMkLst>
            <pc:docMk/>
            <pc:sldMk cId="2408610779" sldId="6048"/>
            <ac:spMk id="11" creationId="{6011C052-FE59-1F5D-4861-03B37083A96B}"/>
          </ac:spMkLst>
        </pc:spChg>
        <pc:spChg chg="add mod">
          <ac:chgData name="Ward, Reagan" userId="27291eb4-8241-4961-9e69-8c66e34cc5b0" providerId="ADAL" clId="{BEDA4EAE-AA3D-4CA4-A3C8-4415C83F02BF}" dt="2025-08-06T20:46:13.133" v="2561"/>
          <ac:spMkLst>
            <pc:docMk/>
            <pc:sldMk cId="2408610779" sldId="6048"/>
            <ac:spMk id="12" creationId="{09C8F5C2-C0E3-B6EB-C4DD-EE0913010137}"/>
          </ac:spMkLst>
        </pc:spChg>
        <pc:spChg chg="add mod">
          <ac:chgData name="Ward, Reagan" userId="27291eb4-8241-4961-9e69-8c66e34cc5b0" providerId="ADAL" clId="{BEDA4EAE-AA3D-4CA4-A3C8-4415C83F02BF}" dt="2025-08-06T20:46:18.283" v="2562"/>
          <ac:spMkLst>
            <pc:docMk/>
            <pc:sldMk cId="2408610779" sldId="6048"/>
            <ac:spMk id="13" creationId="{4D899FDA-18A0-C421-33FF-24EDCE444639}"/>
          </ac:spMkLst>
        </pc:spChg>
      </pc:sldChg>
      <pc:sldChg chg="addSp delSp modSp new mod modClrScheme chgLayout">
        <pc:chgData name="Ward, Reagan" userId="27291eb4-8241-4961-9e69-8c66e34cc5b0" providerId="ADAL" clId="{BEDA4EAE-AA3D-4CA4-A3C8-4415C83F02BF}" dt="2025-08-06T21:22:55.985" v="5100" actId="13244"/>
        <pc:sldMkLst>
          <pc:docMk/>
          <pc:sldMk cId="856167909" sldId="6051"/>
        </pc:sldMkLst>
        <pc:spChg chg="mod ord">
          <ac:chgData name="Ward, Reagan" userId="27291eb4-8241-4961-9e69-8c66e34cc5b0" providerId="ADAL" clId="{BEDA4EAE-AA3D-4CA4-A3C8-4415C83F02BF}" dt="2025-08-06T21:12:18.147" v="4592" actId="27636"/>
          <ac:spMkLst>
            <pc:docMk/>
            <pc:sldMk cId="856167909" sldId="6051"/>
            <ac:spMk id="2" creationId="{888587FD-4E7D-A4AD-23CB-D21F5DB046FE}"/>
          </ac:spMkLst>
        </pc:spChg>
        <pc:spChg chg="mod ord">
          <ac:chgData name="Ward, Reagan" userId="27291eb4-8241-4961-9e69-8c66e34cc5b0" providerId="ADAL" clId="{BEDA4EAE-AA3D-4CA4-A3C8-4415C83F02BF}" dt="2025-08-06T21:19:47.595" v="5091" actId="27636"/>
          <ac:spMkLst>
            <pc:docMk/>
            <pc:sldMk cId="856167909" sldId="6051"/>
            <ac:spMk id="3" creationId="{C1ABEA1E-50EF-4221-8BB0-C5F7255407F4}"/>
          </ac:spMkLst>
        </pc:spChg>
        <pc:spChg chg="mod ord">
          <ac:chgData name="Ward, Reagan" userId="27291eb4-8241-4961-9e69-8c66e34cc5b0" providerId="ADAL" clId="{BEDA4EAE-AA3D-4CA4-A3C8-4415C83F02BF}" dt="2025-08-06T21:22:47.135" v="5096" actId="13244"/>
          <ac:spMkLst>
            <pc:docMk/>
            <pc:sldMk cId="856167909" sldId="6051"/>
            <ac:spMk id="4" creationId="{23CFC732-EAE1-3C05-0138-589F6F9C68B9}"/>
          </ac:spMkLst>
        </pc:spChg>
        <pc:spChg chg="del">
          <ac:chgData name="Ward, Reagan" userId="27291eb4-8241-4961-9e69-8c66e34cc5b0" providerId="ADAL" clId="{BEDA4EAE-AA3D-4CA4-A3C8-4415C83F02BF}" dt="2025-08-06T21:07:17.349" v="4513"/>
          <ac:spMkLst>
            <pc:docMk/>
            <pc:sldMk cId="856167909" sldId="6051"/>
            <ac:spMk id="5" creationId="{70A6FB0F-E8CE-05DD-EDB4-238C23BB7D78}"/>
          </ac:spMkLst>
        </pc:spChg>
        <pc:spChg chg="del">
          <ac:chgData name="Ward, Reagan" userId="27291eb4-8241-4961-9e69-8c66e34cc5b0" providerId="ADAL" clId="{BEDA4EAE-AA3D-4CA4-A3C8-4415C83F02BF}" dt="2025-08-06T21:07:21.775" v="4514"/>
          <ac:spMkLst>
            <pc:docMk/>
            <pc:sldMk cId="856167909" sldId="6051"/>
            <ac:spMk id="6" creationId="{CDB5A6E5-F77F-10AB-A975-A6B3E38E313A}"/>
          </ac:spMkLst>
        </pc:spChg>
        <pc:spChg chg="add mod ord">
          <ac:chgData name="Ward, Reagan" userId="27291eb4-8241-4961-9e69-8c66e34cc5b0" providerId="ADAL" clId="{BEDA4EAE-AA3D-4CA4-A3C8-4415C83F02BF}" dt="2025-08-06T21:12:18.145" v="4591" actId="27636"/>
          <ac:spMkLst>
            <pc:docMk/>
            <pc:sldMk cId="856167909" sldId="6051"/>
            <ac:spMk id="7" creationId="{56948679-39C2-A3E5-5356-ABCE70AACDBD}"/>
          </ac:spMkLst>
        </pc:spChg>
        <pc:spChg chg="add mod ord">
          <ac:chgData name="Ward, Reagan" userId="27291eb4-8241-4961-9e69-8c66e34cc5b0" providerId="ADAL" clId="{BEDA4EAE-AA3D-4CA4-A3C8-4415C83F02BF}" dt="2025-08-06T21:12:18.154" v="4594" actId="27636"/>
          <ac:spMkLst>
            <pc:docMk/>
            <pc:sldMk cId="856167909" sldId="6051"/>
            <ac:spMk id="8" creationId="{1DDBC7CD-26FD-9713-FBEC-0E80FDAE2035}"/>
          </ac:spMkLst>
        </pc:spChg>
        <pc:spChg chg="add del mod ord">
          <ac:chgData name="Ward, Reagan" userId="27291eb4-8241-4961-9e69-8c66e34cc5b0" providerId="ADAL" clId="{BEDA4EAE-AA3D-4CA4-A3C8-4415C83F02BF}" dt="2025-08-06T21:12:15.323" v="4589" actId="700"/>
          <ac:spMkLst>
            <pc:docMk/>
            <pc:sldMk cId="856167909" sldId="6051"/>
            <ac:spMk id="10" creationId="{C9DD3992-4E4C-A717-B8DA-17DC0B9B121B}"/>
          </ac:spMkLst>
        </pc:spChg>
        <pc:spChg chg="add del mod ord">
          <ac:chgData name="Ward, Reagan" userId="27291eb4-8241-4961-9e69-8c66e34cc5b0" providerId="ADAL" clId="{BEDA4EAE-AA3D-4CA4-A3C8-4415C83F02BF}" dt="2025-08-06T21:12:15.323" v="4589" actId="700"/>
          <ac:spMkLst>
            <pc:docMk/>
            <pc:sldMk cId="856167909" sldId="6051"/>
            <ac:spMk id="11" creationId="{BD670B2F-D7B9-FE86-5928-719D07FB1DD1}"/>
          </ac:spMkLst>
        </pc:spChg>
        <pc:spChg chg="add mod ord">
          <ac:chgData name="Ward, Reagan" userId="27291eb4-8241-4961-9e69-8c66e34cc5b0" providerId="ADAL" clId="{BEDA4EAE-AA3D-4CA4-A3C8-4415C83F02BF}" dt="2025-08-06T21:22:55.985" v="5100" actId="13244"/>
          <ac:spMkLst>
            <pc:docMk/>
            <pc:sldMk cId="856167909" sldId="6051"/>
            <ac:spMk id="13" creationId="{C5DCFE6B-14A2-91BE-CA32-C5EF990AAE41}"/>
          </ac:spMkLst>
        </pc:spChg>
        <pc:graphicFrameChg chg="add mod ord modGraphic">
          <ac:chgData name="Ward, Reagan" userId="27291eb4-8241-4961-9e69-8c66e34cc5b0" providerId="ADAL" clId="{BEDA4EAE-AA3D-4CA4-A3C8-4415C83F02BF}" dt="2025-08-06T21:22:52.555" v="5098" actId="13244"/>
          <ac:graphicFrameMkLst>
            <pc:docMk/>
            <pc:sldMk cId="856167909" sldId="6051"/>
            <ac:graphicFrameMk id="9" creationId="{997C71DA-25DF-7D6F-E1F3-65553287635B}"/>
          </ac:graphicFrameMkLst>
        </pc:graphicFrameChg>
        <pc:graphicFrameChg chg="add mod ord modGraphic">
          <ac:chgData name="Ward, Reagan" userId="27291eb4-8241-4961-9e69-8c66e34cc5b0" providerId="ADAL" clId="{BEDA4EAE-AA3D-4CA4-A3C8-4415C83F02BF}" dt="2025-08-06T21:22:54.100" v="5099" actId="13244"/>
          <ac:graphicFrameMkLst>
            <pc:docMk/>
            <pc:sldMk cId="856167909" sldId="6051"/>
            <ac:graphicFrameMk id="12" creationId="{62F2EA13-6328-F43D-B296-62B4349C50FF}"/>
          </ac:graphicFrameMkLst>
        </pc:graphicFrameChg>
      </pc:sldChg>
    </pc:docChg>
  </pc:docChgLst>
  <pc:docChgLst>
    <pc:chgData name="Heitman, Lindsey" userId="a9773a47-99d2-4599-9377-6d37e9ec0bd3" providerId="ADAL" clId="{8462E6A3-9D83-4E38-8FEA-52BA4A337EE9}"/>
    <pc:docChg chg="custSel addSld delSld modSld">
      <pc:chgData name="Heitman, Lindsey" userId="a9773a47-99d2-4599-9377-6d37e9ec0bd3" providerId="ADAL" clId="{8462E6A3-9D83-4E38-8FEA-52BA4A337EE9}" dt="2025-08-06T21:19:11.346" v="15" actId="20577"/>
      <pc:docMkLst>
        <pc:docMk/>
      </pc:docMkLst>
      <pc:sldChg chg="modSp mod">
        <pc:chgData name="Heitman, Lindsey" userId="a9773a47-99d2-4599-9377-6d37e9ec0bd3" providerId="ADAL" clId="{8462E6A3-9D83-4E38-8FEA-52BA4A337EE9}" dt="2025-08-06T21:19:11.346" v="15" actId="20577"/>
        <pc:sldMkLst>
          <pc:docMk/>
          <pc:sldMk cId="1037917088" sldId="5098"/>
        </pc:sldMkLst>
        <pc:graphicFrameChg chg="modGraphic">
          <ac:chgData name="Heitman, Lindsey" userId="a9773a47-99d2-4599-9377-6d37e9ec0bd3" providerId="ADAL" clId="{8462E6A3-9D83-4E38-8FEA-52BA4A337EE9}" dt="2025-08-06T21:19:11.346" v="15"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8462E6A3-9D83-4E38-8FEA-52BA4A337EE9}" dt="2025-08-06T21:18:11.805" v="0"/>
        <pc:sldMkLst>
          <pc:docMk/>
          <pc:sldMk cId="515991887" sldId="5983"/>
        </pc:sldMkLst>
      </pc:sldChg>
      <pc:sldChg chg="add">
        <pc:chgData name="Heitman, Lindsey" userId="a9773a47-99d2-4599-9377-6d37e9ec0bd3" providerId="ADAL" clId="{8462E6A3-9D83-4E38-8FEA-52BA4A337EE9}" dt="2025-08-06T21:18:11.805" v="0"/>
        <pc:sldMkLst>
          <pc:docMk/>
          <pc:sldMk cId="743490899" sldId="5985"/>
        </pc:sldMkLst>
      </pc:sldChg>
      <pc:sldChg chg="del">
        <pc:chgData name="Heitman, Lindsey" userId="a9773a47-99d2-4599-9377-6d37e9ec0bd3" providerId="ADAL" clId="{8462E6A3-9D83-4E38-8FEA-52BA4A337EE9}" dt="2025-08-06T21:18:15.641" v="4" actId="2696"/>
        <pc:sldMkLst>
          <pc:docMk/>
          <pc:sldMk cId="2983108408" sldId="6044"/>
        </pc:sldMkLst>
      </pc:sldChg>
      <pc:sldChg chg="modSp mod">
        <pc:chgData name="Heitman, Lindsey" userId="a9773a47-99d2-4599-9377-6d37e9ec0bd3" providerId="ADAL" clId="{8462E6A3-9D83-4E38-8FEA-52BA4A337EE9}" dt="2025-08-06T21:18:11.944" v="1" actId="27636"/>
        <pc:sldMkLst>
          <pc:docMk/>
          <pc:sldMk cId="3144674310" sldId="6047"/>
        </pc:sldMkLst>
        <pc:spChg chg="mod">
          <ac:chgData name="Heitman, Lindsey" userId="a9773a47-99d2-4599-9377-6d37e9ec0bd3" providerId="ADAL" clId="{8462E6A3-9D83-4E38-8FEA-52BA4A337EE9}" dt="2025-08-06T21:18:11.944" v="1" actId="27636"/>
          <ac:spMkLst>
            <pc:docMk/>
            <pc:sldMk cId="3144674310" sldId="6047"/>
            <ac:spMk id="2" creationId="{DF31ECB6-5C9D-D8F1-7E43-452BEC760312}"/>
          </ac:spMkLst>
        </pc:spChg>
      </pc:sldChg>
      <pc:sldChg chg="modSp mod">
        <pc:chgData name="Heitman, Lindsey" userId="a9773a47-99d2-4599-9377-6d37e9ec0bd3" providerId="ADAL" clId="{8462E6A3-9D83-4E38-8FEA-52BA4A337EE9}" dt="2025-08-06T21:18:11.951" v="2" actId="27636"/>
        <pc:sldMkLst>
          <pc:docMk/>
          <pc:sldMk cId="2408610779" sldId="6048"/>
        </pc:sldMkLst>
        <pc:spChg chg="mod">
          <ac:chgData name="Heitman, Lindsey" userId="a9773a47-99d2-4599-9377-6d37e9ec0bd3" providerId="ADAL" clId="{8462E6A3-9D83-4E38-8FEA-52BA4A337EE9}" dt="2025-08-06T21:18:11.951" v="2" actId="27636"/>
          <ac:spMkLst>
            <pc:docMk/>
            <pc:sldMk cId="2408610779" sldId="6048"/>
            <ac:spMk id="8" creationId="{A912E95F-4FD3-1764-0193-87ED38CFA71D}"/>
          </ac:spMkLst>
        </pc:spChg>
      </pc:sldChg>
      <pc:sldChg chg="modSp mod">
        <pc:chgData name="Heitman, Lindsey" userId="a9773a47-99d2-4599-9377-6d37e9ec0bd3" providerId="ADAL" clId="{8462E6A3-9D83-4E38-8FEA-52BA4A337EE9}" dt="2025-08-06T21:18:11.956" v="3" actId="27636"/>
        <pc:sldMkLst>
          <pc:docMk/>
          <pc:sldMk cId="856167909" sldId="6051"/>
        </pc:sldMkLst>
        <pc:spChg chg="mod">
          <ac:chgData name="Heitman, Lindsey" userId="a9773a47-99d2-4599-9377-6d37e9ec0bd3" providerId="ADAL" clId="{8462E6A3-9D83-4E38-8FEA-52BA4A337EE9}" dt="2025-08-06T21:18:11.956" v="3" actId="27636"/>
          <ac:spMkLst>
            <pc:docMk/>
            <pc:sldMk cId="856167909" sldId="6051"/>
            <ac:spMk id="2" creationId="{888587FD-4E7D-A4AD-23CB-D21F5DB046FE}"/>
          </ac:spMkLst>
        </pc:spChg>
      </pc:sldChg>
      <pc:sldChg chg="add">
        <pc:chgData name="Heitman, Lindsey" userId="a9773a47-99d2-4599-9377-6d37e9ec0bd3" providerId="ADAL" clId="{8462E6A3-9D83-4E38-8FEA-52BA4A337EE9}" dt="2025-08-06T21:18:11.805" v="0"/>
        <pc:sldMkLst>
          <pc:docMk/>
          <pc:sldMk cId="806143515" sldId="6052"/>
        </pc:sldMkLst>
      </pc:sldChg>
    </pc:docChg>
  </pc:docChgLst>
  <pc:docChgLst>
    <pc:chgData name="Hoffman, Peter" userId="673cee94-26bd-4c2a-ab82-1b3669e2f049" providerId="ADAL" clId="{DF1AD119-2CBD-4135-8E44-F25F2039249F}"/>
    <pc:docChg chg="undo custSel addSld delSld modSld">
      <pc:chgData name="Hoffman, Peter" userId="673cee94-26bd-4c2a-ab82-1b3669e2f049" providerId="ADAL" clId="{DF1AD119-2CBD-4135-8E44-F25F2039249F}" dt="2025-06-11T22:47:22.382" v="482" actId="962"/>
      <pc:docMkLst>
        <pc:docMk/>
      </pc:docMkLst>
      <pc:sldChg chg="modSp mod">
        <pc:chgData name="Hoffman, Peter" userId="673cee94-26bd-4c2a-ab82-1b3669e2f049" providerId="ADAL" clId="{DF1AD119-2CBD-4135-8E44-F25F2039249F}" dt="2025-06-11T22:43:48.308" v="416" actId="20577"/>
        <pc:sldMkLst>
          <pc:docMk/>
          <pc:sldMk cId="3044915438" sldId="256"/>
        </pc:sldMkLst>
      </pc:sldChg>
      <pc:sldChg chg="modSp mod">
        <pc:chgData name="Hoffman, Peter" userId="673cee94-26bd-4c2a-ab82-1b3669e2f049" providerId="ADAL" clId="{DF1AD119-2CBD-4135-8E44-F25F2039249F}" dt="2025-06-11T16:06:28.870" v="126" actId="20577"/>
        <pc:sldMkLst>
          <pc:docMk/>
          <pc:sldMk cId="1212467416" sldId="261"/>
        </pc:sldMkLst>
      </pc:sldChg>
      <pc:sldChg chg="addSp delSp modSp mod modClrScheme chgLayout">
        <pc:chgData name="Hoffman, Peter" userId="673cee94-26bd-4c2a-ab82-1b3669e2f049" providerId="ADAL" clId="{DF1AD119-2CBD-4135-8E44-F25F2039249F}" dt="2025-06-11T22:47:22.382" v="482" actId="962"/>
        <pc:sldMkLst>
          <pc:docMk/>
          <pc:sldMk cId="3343705851" sldId="5418"/>
        </pc:sldMkLst>
      </pc:sldChg>
      <pc:sldChg chg="add">
        <pc:chgData name="Hoffman, Peter" userId="673cee94-26bd-4c2a-ab82-1b3669e2f049" providerId="ADAL" clId="{DF1AD119-2CBD-4135-8E44-F25F2039249F}" dt="2025-06-11T16:04:25.091" v="0"/>
        <pc:sldMkLst>
          <pc:docMk/>
          <pc:sldMk cId="2446368680" sldId="5457"/>
        </pc:sldMkLst>
      </pc:sldChg>
      <pc:sldChg chg="add">
        <pc:chgData name="Hoffman, Peter" userId="673cee94-26bd-4c2a-ab82-1b3669e2f049" providerId="ADAL" clId="{DF1AD119-2CBD-4135-8E44-F25F2039249F}" dt="2025-06-11T16:04:25.091" v="0"/>
        <pc:sldMkLst>
          <pc:docMk/>
          <pc:sldMk cId="75599275" sldId="5758"/>
        </pc:sldMkLst>
      </pc:sldChg>
      <pc:sldChg chg="modSp add mod">
        <pc:chgData name="Hoffman, Peter" userId="673cee94-26bd-4c2a-ab82-1b3669e2f049" providerId="ADAL" clId="{DF1AD119-2CBD-4135-8E44-F25F2039249F}" dt="2025-06-11T16:06:53.074" v="127" actId="2165"/>
        <pc:sldMkLst>
          <pc:docMk/>
          <pc:sldMk cId="2998683881" sldId="5762"/>
        </pc:sldMkLst>
      </pc:sldChg>
      <pc:sldChg chg="add">
        <pc:chgData name="Hoffman, Peter" userId="673cee94-26bd-4c2a-ab82-1b3669e2f049" providerId="ADAL" clId="{DF1AD119-2CBD-4135-8E44-F25F2039249F}" dt="2025-06-11T16:04:25.091" v="0"/>
        <pc:sldMkLst>
          <pc:docMk/>
          <pc:sldMk cId="3959241512" sldId="5764"/>
        </pc:sldMkLst>
      </pc:sldChg>
      <pc:sldChg chg="del">
        <pc:chgData name="Hoffman, Peter" userId="673cee94-26bd-4c2a-ab82-1b3669e2f049" providerId="ADAL" clId="{DF1AD119-2CBD-4135-8E44-F25F2039249F}" dt="2025-06-11T16:07:26.213" v="128" actId="2696"/>
        <pc:sldMkLst>
          <pc:docMk/>
          <pc:sldMk cId="93692065" sldId="5837"/>
        </pc:sldMkLst>
      </pc:sldChg>
      <pc:sldChg chg="del">
        <pc:chgData name="Hoffman, Peter" userId="673cee94-26bd-4c2a-ab82-1b3669e2f049" providerId="ADAL" clId="{DF1AD119-2CBD-4135-8E44-F25F2039249F}" dt="2025-06-11T16:07:26.213" v="128" actId="2696"/>
        <pc:sldMkLst>
          <pc:docMk/>
          <pc:sldMk cId="2823171725" sldId="5841"/>
        </pc:sldMkLst>
      </pc:sldChg>
      <pc:sldChg chg="add">
        <pc:chgData name="Hoffman, Peter" userId="673cee94-26bd-4c2a-ab82-1b3669e2f049" providerId="ADAL" clId="{DF1AD119-2CBD-4135-8E44-F25F2039249F}" dt="2025-06-11T16:04:25.091" v="0"/>
        <pc:sldMkLst>
          <pc:docMk/>
          <pc:sldMk cId="3882279446" sldId="5868"/>
        </pc:sldMkLst>
      </pc:sldChg>
      <pc:sldChg chg="del">
        <pc:chgData name="Hoffman, Peter" userId="673cee94-26bd-4c2a-ab82-1b3669e2f049" providerId="ADAL" clId="{DF1AD119-2CBD-4135-8E44-F25F2039249F}" dt="2025-06-11T16:07:26.213" v="128" actId="2696"/>
        <pc:sldMkLst>
          <pc:docMk/>
          <pc:sldMk cId="982584362" sldId="5871"/>
        </pc:sldMkLst>
      </pc:sldChg>
      <pc:sldChg chg="del">
        <pc:chgData name="Hoffman, Peter" userId="673cee94-26bd-4c2a-ab82-1b3669e2f049" providerId="ADAL" clId="{DF1AD119-2CBD-4135-8E44-F25F2039249F}" dt="2025-06-11T16:07:26.213" v="128" actId="2696"/>
        <pc:sldMkLst>
          <pc:docMk/>
          <pc:sldMk cId="1034172162" sldId="5872"/>
        </pc:sldMkLst>
      </pc:sldChg>
      <pc:sldChg chg="modSp del mod">
        <pc:chgData name="Hoffman, Peter" userId="673cee94-26bd-4c2a-ab82-1b3669e2f049" providerId="ADAL" clId="{DF1AD119-2CBD-4135-8E44-F25F2039249F}" dt="2025-06-11T16:07:26.213" v="128" actId="2696"/>
        <pc:sldMkLst>
          <pc:docMk/>
          <pc:sldMk cId="606546759" sldId="5881"/>
        </pc:sldMkLst>
      </pc:sldChg>
      <pc:sldChg chg="del">
        <pc:chgData name="Hoffman, Peter" userId="673cee94-26bd-4c2a-ab82-1b3669e2f049" providerId="ADAL" clId="{DF1AD119-2CBD-4135-8E44-F25F2039249F}" dt="2025-06-11T16:07:26.213" v="128" actId="2696"/>
        <pc:sldMkLst>
          <pc:docMk/>
          <pc:sldMk cId="646868291" sldId="5905"/>
        </pc:sldMkLst>
      </pc:sldChg>
      <pc:sldChg chg="del">
        <pc:chgData name="Hoffman, Peter" userId="673cee94-26bd-4c2a-ab82-1b3669e2f049" providerId="ADAL" clId="{DF1AD119-2CBD-4135-8E44-F25F2039249F}" dt="2025-06-11T16:07:26.213" v="128" actId="2696"/>
        <pc:sldMkLst>
          <pc:docMk/>
          <pc:sldMk cId="1324249713" sldId="5906"/>
        </pc:sldMkLst>
      </pc:sldChg>
      <pc:sldChg chg="del">
        <pc:chgData name="Hoffman, Peter" userId="673cee94-26bd-4c2a-ab82-1b3669e2f049" providerId="ADAL" clId="{DF1AD119-2CBD-4135-8E44-F25F2039249F}" dt="2025-06-11T16:07:26.213" v="128" actId="2696"/>
        <pc:sldMkLst>
          <pc:docMk/>
          <pc:sldMk cId="2311154268" sldId="5921"/>
        </pc:sldMkLst>
      </pc:sldChg>
      <pc:sldChg chg="del">
        <pc:chgData name="Hoffman, Peter" userId="673cee94-26bd-4c2a-ab82-1b3669e2f049" providerId="ADAL" clId="{DF1AD119-2CBD-4135-8E44-F25F2039249F}" dt="2025-06-11T16:07:26.213" v="128" actId="2696"/>
        <pc:sldMkLst>
          <pc:docMk/>
          <pc:sldMk cId="1672064158" sldId="5937"/>
        </pc:sldMkLst>
      </pc:sldChg>
      <pc:sldChg chg="del">
        <pc:chgData name="Hoffman, Peter" userId="673cee94-26bd-4c2a-ab82-1b3669e2f049" providerId="ADAL" clId="{DF1AD119-2CBD-4135-8E44-F25F2039249F}" dt="2025-06-11T16:07:26.213" v="128" actId="2696"/>
        <pc:sldMkLst>
          <pc:docMk/>
          <pc:sldMk cId="12077121" sldId="5952"/>
        </pc:sldMkLst>
      </pc:sldChg>
      <pc:sldChg chg="del">
        <pc:chgData name="Hoffman, Peter" userId="673cee94-26bd-4c2a-ab82-1b3669e2f049" providerId="ADAL" clId="{DF1AD119-2CBD-4135-8E44-F25F2039249F}" dt="2025-06-11T16:07:26.213" v="128" actId="2696"/>
        <pc:sldMkLst>
          <pc:docMk/>
          <pc:sldMk cId="3822849067" sldId="5955"/>
        </pc:sldMkLst>
      </pc:sldChg>
      <pc:sldChg chg="del">
        <pc:chgData name="Hoffman, Peter" userId="673cee94-26bd-4c2a-ab82-1b3669e2f049" providerId="ADAL" clId="{DF1AD119-2CBD-4135-8E44-F25F2039249F}" dt="2025-06-11T16:07:26.213" v="128" actId="2696"/>
        <pc:sldMkLst>
          <pc:docMk/>
          <pc:sldMk cId="189526151" sldId="5959"/>
        </pc:sldMkLst>
      </pc:sldChg>
      <pc:sldChg chg="del">
        <pc:chgData name="Hoffman, Peter" userId="673cee94-26bd-4c2a-ab82-1b3669e2f049" providerId="ADAL" clId="{DF1AD119-2CBD-4135-8E44-F25F2039249F}" dt="2025-06-11T16:07:26.213" v="128" actId="2696"/>
        <pc:sldMkLst>
          <pc:docMk/>
          <pc:sldMk cId="754306347" sldId="5970"/>
        </pc:sldMkLst>
      </pc:sldChg>
      <pc:sldChg chg="modSp add del mod">
        <pc:chgData name="Hoffman, Peter" userId="673cee94-26bd-4c2a-ab82-1b3669e2f049" providerId="ADAL" clId="{DF1AD119-2CBD-4135-8E44-F25F2039249F}" dt="2025-06-11T16:16:13.714" v="413" actId="20577"/>
        <pc:sldMkLst>
          <pc:docMk/>
          <pc:sldMk cId="861374063" sldId="5972"/>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220528580" sldId="5838"/>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Rhodes, Tara" userId="S::rhodes_t@cde.state.co.us::566307b0-1e17-4826-87e1-0feb85a922f2" providerId="AD" clId="Web-{25E5E91B-37D9-3833-EE1F-FEDF792D7063}"/>
    <pc:docChg chg="modSld">
      <pc:chgData name="Rhodes, Tara" userId="S::rhodes_t@cde.state.co.us::566307b0-1e17-4826-87e1-0feb85a922f2" providerId="AD" clId="Web-{25E5E91B-37D9-3833-EE1F-FEDF792D7063}" dt="2025-08-06T16:01:28.412" v="35" actId="20577"/>
      <pc:docMkLst>
        <pc:docMk/>
      </pc:docMkLst>
      <pc:sldChg chg="modSp">
        <pc:chgData name="Rhodes, Tara" userId="S::rhodes_t@cde.state.co.us::566307b0-1e17-4826-87e1-0feb85a922f2" providerId="AD" clId="Web-{25E5E91B-37D9-3833-EE1F-FEDF792D7063}" dt="2025-08-06T16:00:13.239" v="22"/>
        <pc:sldMkLst>
          <pc:docMk/>
          <pc:sldMk cId="2276821023" sldId="6034"/>
        </pc:sldMkLst>
        <pc:graphicFrameChg chg="mod modGraphic">
          <ac:chgData name="Rhodes, Tara" userId="S::rhodes_t@cde.state.co.us::566307b0-1e17-4826-87e1-0feb85a922f2" providerId="AD" clId="Web-{25E5E91B-37D9-3833-EE1F-FEDF792D7063}" dt="2025-08-06T16:00:13.239" v="22"/>
          <ac:graphicFrameMkLst>
            <pc:docMk/>
            <pc:sldMk cId="2276821023" sldId="6034"/>
            <ac:graphicFrameMk id="9" creationId="{420D19CC-C043-1754-4683-3C3E9C8AD0B7}"/>
          </ac:graphicFrameMkLst>
        </pc:graphicFrameChg>
      </pc:sldChg>
      <pc:sldChg chg="modSp">
        <pc:chgData name="Rhodes, Tara" userId="S::rhodes_t@cde.state.co.us::566307b0-1e17-4826-87e1-0feb85a922f2" providerId="AD" clId="Web-{25E5E91B-37D9-3833-EE1F-FEDF792D7063}" dt="2025-08-06T15:59:49.661" v="15" actId="20577"/>
        <pc:sldMkLst>
          <pc:docMk/>
          <pc:sldMk cId="3221953652" sldId="6036"/>
        </pc:sldMkLst>
        <pc:spChg chg="mod">
          <ac:chgData name="Rhodes, Tara" userId="S::rhodes_t@cde.state.co.us::566307b0-1e17-4826-87e1-0feb85a922f2" providerId="AD" clId="Web-{25E5E91B-37D9-3833-EE1F-FEDF792D7063}" dt="2025-08-06T15:59:49.661" v="15" actId="20577"/>
          <ac:spMkLst>
            <pc:docMk/>
            <pc:sldMk cId="3221953652" sldId="6036"/>
            <ac:spMk id="3" creationId="{E6D60DE9-2F0C-2C78-C187-23712AD45898}"/>
          </ac:spMkLst>
        </pc:spChg>
      </pc:sldChg>
      <pc:sldChg chg="modSp">
        <pc:chgData name="Rhodes, Tara" userId="S::rhodes_t@cde.state.co.us::566307b0-1e17-4826-87e1-0feb85a922f2" providerId="AD" clId="Web-{25E5E91B-37D9-3833-EE1F-FEDF792D7063}" dt="2025-08-06T16:01:28.412" v="35" actId="20577"/>
        <pc:sldMkLst>
          <pc:docMk/>
          <pc:sldMk cId="1617499180" sldId="6038"/>
        </pc:sldMkLst>
        <pc:spChg chg="mod">
          <ac:chgData name="Rhodes, Tara" userId="S::rhodes_t@cde.state.co.us::566307b0-1e17-4826-87e1-0feb85a922f2" providerId="AD" clId="Web-{25E5E91B-37D9-3833-EE1F-FEDF792D7063}" dt="2025-08-06T16:01:28.412" v="35" actId="20577"/>
          <ac:spMkLst>
            <pc:docMk/>
            <pc:sldMk cId="1617499180" sldId="6038"/>
            <ac:spMk id="3" creationId="{3FA1FB83-6885-2B91-9427-20D60D731526}"/>
          </ac:spMkLst>
        </pc:spChg>
      </pc:sldChg>
    </pc:docChg>
  </pc:docChgLst>
  <pc:docChgLst>
    <pc:chgData name="Heitman, Lindsey" userId="a9773a47-99d2-4599-9377-6d37e9ec0bd3" providerId="ADAL" clId="{498C6D28-01A8-4097-A31C-A103BED8E211}"/>
    <pc:docChg chg="undo custSel addSld delSld modSld sldOrd">
      <pc:chgData name="Heitman, Lindsey" userId="a9773a47-99d2-4599-9377-6d37e9ec0bd3" providerId="ADAL" clId="{498C6D28-01A8-4097-A31C-A103BED8E211}" dt="2025-06-26T13:40:31.530" v="1104" actId="13244"/>
      <pc:docMkLst>
        <pc:docMk/>
      </pc:docMkLst>
      <pc:sldChg chg="del">
        <pc:chgData name="Heitman, Lindsey" userId="a9773a47-99d2-4599-9377-6d37e9ec0bd3" providerId="ADAL" clId="{498C6D28-01A8-4097-A31C-A103BED8E211}" dt="2025-06-26T13:11:00.717" v="3" actId="2696"/>
        <pc:sldMkLst>
          <pc:docMk/>
          <pc:sldMk cId="24491297" sldId="334"/>
        </pc:sldMkLst>
      </pc:sldChg>
      <pc:sldChg chg="modSp add del mod">
        <pc:chgData name="Heitman, Lindsey" userId="a9773a47-99d2-4599-9377-6d37e9ec0bd3" providerId="ADAL" clId="{498C6D28-01A8-4097-A31C-A103BED8E211}" dt="2025-06-26T13:34:36.377" v="1027" actId="2696"/>
        <pc:sldMkLst>
          <pc:docMk/>
          <pc:sldMk cId="68346884" sldId="2346"/>
        </pc:sldMkLst>
      </pc:sldChg>
      <pc:sldChg chg="addSp delSp modSp add mod modClrScheme chgLayout">
        <pc:chgData name="Heitman, Lindsey" userId="a9773a47-99d2-4599-9377-6d37e9ec0bd3" providerId="ADAL" clId="{498C6D28-01A8-4097-A31C-A103BED8E211}" dt="2025-06-26T13:36:10.005" v="1077" actId="113"/>
        <pc:sldMkLst>
          <pc:docMk/>
          <pc:sldMk cId="2838705259" sldId="2863"/>
        </pc:sldMkLst>
      </pc:sldChg>
      <pc:sldChg chg="del">
        <pc:chgData name="Heitman, Lindsey" userId="a9773a47-99d2-4599-9377-6d37e9ec0bd3" providerId="ADAL" clId="{498C6D28-01A8-4097-A31C-A103BED8E211}" dt="2025-06-26T13:20:40.716" v="9" actId="2696"/>
        <pc:sldMkLst>
          <pc:docMk/>
          <pc:sldMk cId="2617484185" sldId="5394"/>
        </pc:sldMkLst>
      </pc:sldChg>
      <pc:sldChg chg="del">
        <pc:chgData name="Heitman, Lindsey" userId="a9773a47-99d2-4599-9377-6d37e9ec0bd3" providerId="ADAL" clId="{498C6D28-01A8-4097-A31C-A103BED8E211}" dt="2025-06-26T13:10:48.012" v="1" actId="2696"/>
        <pc:sldMkLst>
          <pc:docMk/>
          <pc:sldMk cId="873685795" sldId="5540"/>
        </pc:sldMkLst>
      </pc:sldChg>
      <pc:sldChg chg="del">
        <pc:chgData name="Heitman, Lindsey" userId="a9773a47-99d2-4599-9377-6d37e9ec0bd3" providerId="ADAL" clId="{498C6D28-01A8-4097-A31C-A103BED8E211}" dt="2025-06-26T13:10:53.914" v="2" actId="2696"/>
        <pc:sldMkLst>
          <pc:docMk/>
          <pc:sldMk cId="1061246333" sldId="5541"/>
        </pc:sldMkLst>
      </pc:sldChg>
      <pc:sldChg chg="del">
        <pc:chgData name="Heitman, Lindsey" userId="a9773a47-99d2-4599-9377-6d37e9ec0bd3" providerId="ADAL" clId="{498C6D28-01A8-4097-A31C-A103BED8E211}" dt="2025-06-26T13:11:15.980" v="4" actId="2696"/>
        <pc:sldMkLst>
          <pc:docMk/>
          <pc:sldMk cId="3445746737" sldId="5542"/>
        </pc:sldMkLst>
      </pc:sldChg>
      <pc:sldChg chg="modSp add mod">
        <pc:chgData name="Heitman, Lindsey" userId="a9773a47-99d2-4599-9377-6d37e9ec0bd3" providerId="ADAL" clId="{498C6D28-01A8-4097-A31C-A103BED8E211}" dt="2025-06-26T13:38:20.254" v="1085" actId="13244"/>
        <pc:sldMkLst>
          <pc:docMk/>
          <pc:sldMk cId="3587138845" sldId="5548"/>
        </pc:sldMkLst>
      </pc:sldChg>
      <pc:sldChg chg="modSp add mod">
        <pc:chgData name="Heitman, Lindsey" userId="a9773a47-99d2-4599-9377-6d37e9ec0bd3" providerId="ADAL" clId="{498C6D28-01A8-4097-A31C-A103BED8E211}" dt="2025-06-26T13:39:10.178" v="1091" actId="13244"/>
        <pc:sldMkLst>
          <pc:docMk/>
          <pc:sldMk cId="2250048154" sldId="5549"/>
        </pc:sldMkLst>
      </pc:sldChg>
      <pc:sldChg chg="modSp add mod">
        <pc:chgData name="Heitman, Lindsey" userId="a9773a47-99d2-4599-9377-6d37e9ec0bd3" providerId="ADAL" clId="{498C6D28-01A8-4097-A31C-A103BED8E211}" dt="2025-06-26T13:37:38.824" v="1082" actId="13244"/>
        <pc:sldMkLst>
          <pc:docMk/>
          <pc:sldMk cId="492248944" sldId="5550"/>
        </pc:sldMkLst>
      </pc:sldChg>
      <pc:sldChg chg="del">
        <pc:chgData name="Heitman, Lindsey" userId="a9773a47-99d2-4599-9377-6d37e9ec0bd3" providerId="ADAL" clId="{498C6D28-01A8-4097-A31C-A103BED8E211}" dt="2025-06-26T13:20:23.171" v="6" actId="2696"/>
        <pc:sldMkLst>
          <pc:docMk/>
          <pc:sldMk cId="2198266952" sldId="5561"/>
        </pc:sldMkLst>
      </pc:sldChg>
      <pc:sldChg chg="addSp delSp modSp add mod modClrScheme chgLayout">
        <pc:chgData name="Heitman, Lindsey" userId="a9773a47-99d2-4599-9377-6d37e9ec0bd3" providerId="ADAL" clId="{498C6D28-01A8-4097-A31C-A103BED8E211}" dt="2025-06-26T13:40:31.530" v="1104" actId="13244"/>
        <pc:sldMkLst>
          <pc:docMk/>
          <pc:sldMk cId="4181786878" sldId="5568"/>
        </pc:sldMkLst>
      </pc:sldChg>
      <pc:sldChg chg="modSp add del mod ord">
        <pc:chgData name="Heitman, Lindsey" userId="a9773a47-99d2-4599-9377-6d37e9ec0bd3" providerId="ADAL" clId="{498C6D28-01A8-4097-A31C-A103BED8E211}" dt="2025-06-26T13:35:42.546" v="1074"/>
        <pc:sldMkLst>
          <pc:docMk/>
          <pc:sldMk cId="1772522532" sldId="5975"/>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Martin, Carrie" userId="S::martin_c@cde.state.co.us::3f021071-f948-4caa-8dd8-d3036854ac97" providerId="AD" clId="Web-{037EEC77-1091-832F-AFB0-3FDEA82EC97A}"/>
    <pc:docChg chg="modSld">
      <pc:chgData name="Martin, Carrie" userId="S::martin_c@cde.state.co.us::3f021071-f948-4caa-8dd8-d3036854ac97" providerId="AD" clId="Web-{037EEC77-1091-832F-AFB0-3FDEA82EC97A}" dt="2025-08-06T22:42:34.892" v="8"/>
      <pc:docMkLst>
        <pc:docMk/>
      </pc:docMkLst>
    </pc:docChg>
  </pc:docChgLst>
  <pc:docChgLst>
    <pc:chgData name="Martin, Carrie" userId="3f021071-f948-4caa-8dd8-d3036854ac97" providerId="ADAL" clId="{3FDF7D9B-D249-4185-8286-F24FAA676DBF}"/>
    <pc:docChg chg="undo custSel delSld modSld">
      <pc:chgData name="Martin, Carrie" userId="3f021071-f948-4caa-8dd8-d3036854ac97" providerId="ADAL" clId="{3FDF7D9B-D249-4185-8286-F24FAA676DBF}" dt="2025-07-31T03:47:54.001" v="897" actId="167"/>
      <pc:docMkLst>
        <pc:docMk/>
      </pc:docMkLst>
      <pc:sldChg chg="addSp modSp mod">
        <pc:chgData name="Martin, Carrie" userId="3f021071-f948-4caa-8dd8-d3036854ac97" providerId="ADAL" clId="{3FDF7D9B-D249-4185-8286-F24FAA676DBF}" dt="2025-07-31T03:46:29.199" v="890" actId="13244"/>
        <pc:sldMkLst>
          <pc:docMk/>
          <pc:sldMk cId="3507505468" sldId="5647"/>
        </pc:sldMkLst>
      </pc:sldChg>
      <pc:sldChg chg="del">
        <pc:chgData name="Martin, Carrie" userId="3f021071-f948-4caa-8dd8-d3036854ac97" providerId="ADAL" clId="{3FDF7D9B-D249-4185-8286-F24FAA676DBF}" dt="2025-07-31T03:34:11.763" v="793" actId="2696"/>
        <pc:sldMkLst>
          <pc:docMk/>
          <pc:sldMk cId="982584362" sldId="5871"/>
        </pc:sldMkLst>
      </pc:sldChg>
      <pc:sldChg chg="modSp del mod">
        <pc:chgData name="Martin, Carrie" userId="3f021071-f948-4caa-8dd8-d3036854ac97" providerId="ADAL" clId="{3FDF7D9B-D249-4185-8286-F24FAA676DBF}" dt="2025-07-31T03:33:15.442" v="791" actId="2696"/>
        <pc:sldMkLst>
          <pc:docMk/>
          <pc:sldMk cId="606546759" sldId="5881"/>
        </pc:sldMkLst>
      </pc:sldChg>
      <pc:sldChg chg="addSp delSp modSp del mod">
        <pc:chgData name="Martin, Carrie" userId="3f021071-f948-4caa-8dd8-d3036854ac97" providerId="ADAL" clId="{3FDF7D9B-D249-4185-8286-F24FAA676DBF}" dt="2025-07-31T03:32:54.784" v="789" actId="2696"/>
        <pc:sldMkLst>
          <pc:docMk/>
          <pc:sldMk cId="1324249713" sldId="5906"/>
        </pc:sldMkLst>
      </pc:sldChg>
      <pc:sldChg chg="modSp del mod">
        <pc:chgData name="Martin, Carrie" userId="3f021071-f948-4caa-8dd8-d3036854ac97" providerId="ADAL" clId="{3FDF7D9B-D249-4185-8286-F24FAA676DBF}" dt="2025-07-31T03:33:42.214" v="792" actId="2696"/>
        <pc:sldMkLst>
          <pc:docMk/>
          <pc:sldMk cId="2311154268" sldId="5921"/>
        </pc:sldMkLst>
      </pc:sldChg>
      <pc:sldChg chg="del">
        <pc:chgData name="Martin, Carrie" userId="3f021071-f948-4caa-8dd8-d3036854ac97" providerId="ADAL" clId="{3FDF7D9B-D249-4185-8286-F24FAA676DBF}" dt="2025-07-31T03:33:01.689" v="790" actId="2696"/>
        <pc:sldMkLst>
          <pc:docMk/>
          <pc:sldMk cId="1321016585" sldId="5956"/>
        </pc:sldMkLst>
      </pc:sldChg>
      <pc:sldChg chg="addSp modSp mod">
        <pc:chgData name="Martin, Carrie" userId="3f021071-f948-4caa-8dd8-d3036854ac97" providerId="ADAL" clId="{3FDF7D9B-D249-4185-8286-F24FAA676DBF}" dt="2025-07-31T03:47:54.001" v="897" actId="167"/>
        <pc:sldMkLst>
          <pc:docMk/>
          <pc:sldMk cId="2742721405" sldId="6006"/>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sldChg>
      <pc:sldChg chg="modSp">
        <pc:chgData name="Tribbett, Jessica" userId="S::tribbett_jessica@cde.state.co.us::b8af59d7-a86d-4166-a022-d856dc24c475" providerId="AD" clId="Web-{A80600C6-CFDA-1ABC-5D52-CCBEC9214DAD}" dt="2025-04-30T19:26:58.376" v="90"/>
        <pc:sldMkLst>
          <pc:docMk/>
          <pc:sldMk cId="3227145924" sldId="5097"/>
        </pc:sldMkLst>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Gudka, Dawna" userId="823cceae-331b-41d6-9a63-34ad6d1db55c" providerId="ADAL" clId="{D46710F2-E96B-4C41-98AA-3BFE5039EC9D}"/>
    <pc:docChg chg="custSel modSld">
      <pc:chgData name="Gudka, Dawna" userId="823cceae-331b-41d6-9a63-34ad6d1db55c" providerId="ADAL" clId="{D46710F2-E96B-4C41-98AA-3BFE5039EC9D}" dt="2025-06-25T20:10:41.848" v="14" actId="20577"/>
      <pc:docMkLst>
        <pc:docMk/>
      </pc:docMkLst>
      <pc:sldChg chg="modSp mod">
        <pc:chgData name="Gudka, Dawna" userId="823cceae-331b-41d6-9a63-34ad6d1db55c" providerId="ADAL" clId="{D46710F2-E96B-4C41-98AA-3BFE5039EC9D}" dt="2025-06-25T20:09:52.866" v="2" actId="27636"/>
        <pc:sldMkLst>
          <pc:docMk/>
          <pc:sldMk cId="606546759" sldId="5881"/>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docChg>
  </pc:docChgLst>
  <pc:docChgLst>
    <pc:chgData name="Martin, Carrie" userId="S::martin_c@cde.state.co.us::3f021071-f948-4caa-8dd8-d3036854ac97" providerId="AD" clId="Web-{9638FD2E-9EE6-D23B-5901-BEAAF95516E0}"/>
    <pc:docChg chg="modSld">
      <pc:chgData name="Martin, Carrie" userId="S::martin_c@cde.state.co.us::3f021071-f948-4caa-8dd8-d3036854ac97" providerId="AD" clId="Web-{9638FD2E-9EE6-D23B-5901-BEAAF95516E0}" dt="2025-07-10T12:51:05.827" v="11"/>
      <pc:docMkLst>
        <pc:docMk/>
      </pc:docMkLst>
      <pc:sldChg chg="modSp">
        <pc:chgData name="Martin, Carrie" userId="S::martin_c@cde.state.co.us::3f021071-f948-4caa-8dd8-d3036854ac97" providerId="AD" clId="Web-{9638FD2E-9EE6-D23B-5901-BEAAF95516E0}" dt="2025-07-10T12:51:05.827" v="11"/>
        <pc:sldMkLst>
          <pc:docMk/>
          <pc:sldMk cId="1037917088" sldId="5098"/>
        </pc:sldMkLst>
        <pc:graphicFrameChg chg="mod modGraphic">
          <ac:chgData name="Martin, Carrie" userId="S::martin_c@cde.state.co.us::3f021071-f948-4caa-8dd8-d3036854ac97" providerId="AD" clId="Web-{9638FD2E-9EE6-D23B-5901-BEAAF95516E0}" dt="2025-07-10T12:51:05.827" v="11"/>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Ward, Reagan" userId="27291eb4-8241-4961-9e69-8c66e34cc5b0" providerId="ADAL" clId="{3143B3A6-FD1D-42D1-A9F6-B87A64E48F05}"/>
    <pc:docChg chg="undo custSel addSld delSld modSld sldOrd">
      <pc:chgData name="Ward, Reagan" userId="27291eb4-8241-4961-9e69-8c66e34cc5b0" providerId="ADAL" clId="{3143B3A6-FD1D-42D1-A9F6-B87A64E48F05}" dt="2025-07-10T14:44:41.514" v="7696" actId="962"/>
      <pc:docMkLst>
        <pc:docMk/>
      </pc:docMkLst>
      <pc:sldChg chg="modSp mod">
        <pc:chgData name="Ward, Reagan" userId="27291eb4-8241-4961-9e69-8c66e34cc5b0" providerId="ADAL" clId="{3143B3A6-FD1D-42D1-A9F6-B87A64E48F05}" dt="2025-07-09T17:47:40.866" v="6" actId="20577"/>
        <pc:sldMkLst>
          <pc:docMk/>
          <pc:sldMk cId="3044915438" sldId="256"/>
        </pc:sldMkLst>
        <pc:spChg chg="mod">
          <ac:chgData name="Ward, Reagan" userId="27291eb4-8241-4961-9e69-8c66e34cc5b0" providerId="ADAL" clId="{3143B3A6-FD1D-42D1-A9F6-B87A64E48F05}" dt="2025-07-09T17:47:40.866" v="6" actId="20577"/>
          <ac:spMkLst>
            <pc:docMk/>
            <pc:sldMk cId="3044915438" sldId="256"/>
            <ac:spMk id="2" creationId="{00000000-0000-0000-0000-000000000000}"/>
          </ac:spMkLst>
        </pc:spChg>
      </pc:sldChg>
      <pc:sldChg chg="modSp mod">
        <pc:chgData name="Ward, Reagan" userId="27291eb4-8241-4961-9e69-8c66e34cc5b0" providerId="ADAL" clId="{3143B3A6-FD1D-42D1-A9F6-B87A64E48F05}" dt="2025-07-09T17:48:19.204" v="84" actId="2165"/>
        <pc:sldMkLst>
          <pc:docMk/>
          <pc:sldMk cId="1212467416" sldId="261"/>
        </pc:sldMkLst>
        <pc:graphicFrameChg chg="modGraphic">
          <ac:chgData name="Ward, Reagan" userId="27291eb4-8241-4961-9e69-8c66e34cc5b0" providerId="ADAL" clId="{3143B3A6-FD1D-42D1-A9F6-B87A64E48F05}" dt="2025-07-09T17:48:19.204" v="84" actId="2165"/>
          <ac:graphicFrameMkLst>
            <pc:docMk/>
            <pc:sldMk cId="1212467416" sldId="261"/>
            <ac:graphicFrameMk id="5" creationId="{9C3641C5-EC4F-D3EA-E4A2-8ABB597C5BAA}"/>
          </ac:graphicFrameMkLst>
        </pc:graphicFrameChg>
      </pc:sldChg>
      <pc:sldChg chg="modSp mod">
        <pc:chgData name="Ward, Reagan" userId="27291eb4-8241-4961-9e69-8c66e34cc5b0" providerId="ADAL" clId="{3143B3A6-FD1D-42D1-A9F6-B87A64E48F05}" dt="2025-07-10T14:23:51.247" v="6940" actId="113"/>
        <pc:sldMkLst>
          <pc:docMk/>
          <pc:sldMk cId="4141676678" sldId="283"/>
        </pc:sldMkLst>
        <pc:spChg chg="mod">
          <ac:chgData name="Ward, Reagan" userId="27291eb4-8241-4961-9e69-8c66e34cc5b0" providerId="ADAL" clId="{3143B3A6-FD1D-42D1-A9F6-B87A64E48F05}" dt="2025-07-10T14:23:51.247" v="6940" actId="113"/>
          <ac:spMkLst>
            <pc:docMk/>
            <pc:sldMk cId="4141676678" sldId="283"/>
            <ac:spMk id="2" creationId="{8D3A017B-8EAE-DBEB-61C6-391F67C502F2}"/>
          </ac:spMkLst>
        </pc:spChg>
      </pc:sldChg>
      <pc:sldChg chg="del">
        <pc:chgData name="Ward, Reagan" userId="27291eb4-8241-4961-9e69-8c66e34cc5b0" providerId="ADAL" clId="{3143B3A6-FD1D-42D1-A9F6-B87A64E48F05}" dt="2025-07-09T17:52:31.778" v="104" actId="47"/>
        <pc:sldMkLst>
          <pc:docMk/>
          <pc:sldMk cId="2838705259" sldId="2863"/>
        </pc:sldMkLst>
      </pc:sldChg>
      <pc:sldChg chg="modSp mod">
        <pc:chgData name="Ward, Reagan" userId="27291eb4-8241-4961-9e69-8c66e34cc5b0" providerId="ADAL" clId="{3143B3A6-FD1D-42D1-A9F6-B87A64E48F05}" dt="2025-07-09T21:24:18.713" v="6309" actId="20577"/>
        <pc:sldMkLst>
          <pc:docMk/>
          <pc:sldMk cId="3227145924" sldId="5097"/>
        </pc:sldMkLst>
        <pc:graphicFrameChg chg="mod modGraphic">
          <ac:chgData name="Ward, Reagan" userId="27291eb4-8241-4961-9e69-8c66e34cc5b0" providerId="ADAL" clId="{3143B3A6-FD1D-42D1-A9F6-B87A64E48F05}" dt="2025-07-09T21:24:18.713" v="6309"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3143B3A6-FD1D-42D1-A9F6-B87A64E48F05}" dt="2025-07-09T21:22:02.373" v="6241" actId="20577"/>
        <pc:sldMkLst>
          <pc:docMk/>
          <pc:sldMk cId="1037917088" sldId="5098"/>
        </pc:sldMkLst>
        <pc:graphicFrameChg chg="mod modGraphic">
          <ac:chgData name="Ward, Reagan" userId="27291eb4-8241-4961-9e69-8c66e34cc5b0" providerId="ADAL" clId="{3143B3A6-FD1D-42D1-A9F6-B87A64E48F05}" dt="2025-07-09T21:22:02.373" v="6241" actId="20577"/>
          <ac:graphicFrameMkLst>
            <pc:docMk/>
            <pc:sldMk cId="1037917088" sldId="5098"/>
            <ac:graphicFrameMk id="5" creationId="{5E4612F7-68C6-57CA-E918-38EF641F73CF}"/>
          </ac:graphicFrameMkLst>
        </pc:graphicFrameChg>
      </pc:sldChg>
      <pc:sldChg chg="add">
        <pc:chgData name="Ward, Reagan" userId="27291eb4-8241-4961-9e69-8c66e34cc5b0" providerId="ADAL" clId="{3143B3A6-FD1D-42D1-A9F6-B87A64E48F05}" dt="2025-07-09T19:32:05.912" v="3083"/>
        <pc:sldMkLst>
          <pc:docMk/>
          <pc:sldMk cId="794275993" sldId="5416"/>
        </pc:sldMkLst>
      </pc:sldChg>
      <pc:sldChg chg="del">
        <pc:chgData name="Ward, Reagan" userId="27291eb4-8241-4961-9e69-8c66e34cc5b0" providerId="ADAL" clId="{3143B3A6-FD1D-42D1-A9F6-B87A64E48F05}" dt="2025-07-09T19:32:08.836" v="3084" actId="47"/>
        <pc:sldMkLst>
          <pc:docMk/>
          <pc:sldMk cId="3343705851" sldId="5418"/>
        </pc:sldMkLst>
      </pc:sldChg>
      <pc:sldChg chg="del">
        <pc:chgData name="Ward, Reagan" userId="27291eb4-8241-4961-9e69-8c66e34cc5b0" providerId="ADAL" clId="{3143B3A6-FD1D-42D1-A9F6-B87A64E48F05}" dt="2025-07-09T18:01:44.482" v="1194" actId="47"/>
        <pc:sldMkLst>
          <pc:docMk/>
          <pc:sldMk cId="570074823" sldId="5472"/>
        </pc:sldMkLst>
      </pc:sldChg>
      <pc:sldChg chg="del">
        <pc:chgData name="Ward, Reagan" userId="27291eb4-8241-4961-9e69-8c66e34cc5b0" providerId="ADAL" clId="{3143B3A6-FD1D-42D1-A9F6-B87A64E48F05}" dt="2025-07-09T18:01:44.482" v="1194" actId="47"/>
        <pc:sldMkLst>
          <pc:docMk/>
          <pc:sldMk cId="807434472" sldId="5473"/>
        </pc:sldMkLst>
      </pc:sldChg>
      <pc:sldChg chg="del">
        <pc:chgData name="Ward, Reagan" userId="27291eb4-8241-4961-9e69-8c66e34cc5b0" providerId="ADAL" clId="{3143B3A6-FD1D-42D1-A9F6-B87A64E48F05}" dt="2025-07-09T18:01:44.482" v="1194" actId="47"/>
        <pc:sldMkLst>
          <pc:docMk/>
          <pc:sldMk cId="1393504931" sldId="5475"/>
        </pc:sldMkLst>
      </pc:sldChg>
      <pc:sldChg chg="del">
        <pc:chgData name="Ward, Reagan" userId="27291eb4-8241-4961-9e69-8c66e34cc5b0" providerId="ADAL" clId="{3143B3A6-FD1D-42D1-A9F6-B87A64E48F05}" dt="2025-07-09T17:52:31.778" v="104" actId="47"/>
        <pc:sldMkLst>
          <pc:docMk/>
          <pc:sldMk cId="3587138845" sldId="5548"/>
        </pc:sldMkLst>
      </pc:sldChg>
      <pc:sldChg chg="del">
        <pc:chgData name="Ward, Reagan" userId="27291eb4-8241-4961-9e69-8c66e34cc5b0" providerId="ADAL" clId="{3143B3A6-FD1D-42D1-A9F6-B87A64E48F05}" dt="2025-07-09T17:52:31.778" v="104" actId="47"/>
        <pc:sldMkLst>
          <pc:docMk/>
          <pc:sldMk cId="2250048154" sldId="5549"/>
        </pc:sldMkLst>
      </pc:sldChg>
      <pc:sldChg chg="del">
        <pc:chgData name="Ward, Reagan" userId="27291eb4-8241-4961-9e69-8c66e34cc5b0" providerId="ADAL" clId="{3143B3A6-FD1D-42D1-A9F6-B87A64E48F05}" dt="2025-07-09T17:52:31.778" v="104" actId="47"/>
        <pc:sldMkLst>
          <pc:docMk/>
          <pc:sldMk cId="492248944" sldId="5550"/>
        </pc:sldMkLst>
      </pc:sldChg>
      <pc:sldChg chg="del">
        <pc:chgData name="Ward, Reagan" userId="27291eb4-8241-4961-9e69-8c66e34cc5b0" providerId="ADAL" clId="{3143B3A6-FD1D-42D1-A9F6-B87A64E48F05}" dt="2025-07-09T17:52:31.778" v="104" actId="47"/>
        <pc:sldMkLst>
          <pc:docMk/>
          <pc:sldMk cId="4181786878" sldId="5568"/>
        </pc:sldMkLst>
      </pc:sldChg>
      <pc:sldChg chg="modSp mod">
        <pc:chgData name="Ward, Reagan" userId="27291eb4-8241-4961-9e69-8c66e34cc5b0" providerId="ADAL" clId="{3143B3A6-FD1D-42D1-A9F6-B87A64E48F05}" dt="2025-07-09T21:23:26.826" v="6289" actId="20577"/>
        <pc:sldMkLst>
          <pc:docMk/>
          <pc:sldMk cId="500438566" sldId="5672"/>
        </pc:sldMkLst>
        <pc:graphicFrameChg chg="mod modGraphic">
          <ac:chgData name="Ward, Reagan" userId="27291eb4-8241-4961-9e69-8c66e34cc5b0" providerId="ADAL" clId="{3143B3A6-FD1D-42D1-A9F6-B87A64E48F05}" dt="2025-07-09T21:23:26.826" v="6289"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3143B3A6-FD1D-42D1-A9F6-B87A64E48F05}" dt="2025-07-09T17:52:31.778" v="104" actId="47"/>
        <pc:sldMkLst>
          <pc:docMk/>
          <pc:sldMk cId="3445224250" sldId="5896"/>
        </pc:sldMkLst>
      </pc:sldChg>
      <pc:sldChg chg="del">
        <pc:chgData name="Ward, Reagan" userId="27291eb4-8241-4961-9e69-8c66e34cc5b0" providerId="ADAL" clId="{3143B3A6-FD1D-42D1-A9F6-B87A64E48F05}" dt="2025-07-09T17:52:31.778" v="104" actId="47"/>
        <pc:sldMkLst>
          <pc:docMk/>
          <pc:sldMk cId="120784883" sldId="5898"/>
        </pc:sldMkLst>
      </pc:sldChg>
      <pc:sldChg chg="del">
        <pc:chgData name="Ward, Reagan" userId="27291eb4-8241-4961-9e69-8c66e34cc5b0" providerId="ADAL" clId="{3143B3A6-FD1D-42D1-A9F6-B87A64E48F05}" dt="2025-07-09T17:52:31.778" v="104" actId="47"/>
        <pc:sldMkLst>
          <pc:docMk/>
          <pc:sldMk cId="896102050" sldId="5899"/>
        </pc:sldMkLst>
      </pc:sldChg>
      <pc:sldChg chg="del">
        <pc:chgData name="Ward, Reagan" userId="27291eb4-8241-4961-9e69-8c66e34cc5b0" providerId="ADAL" clId="{3143B3A6-FD1D-42D1-A9F6-B87A64E48F05}" dt="2025-07-09T17:52:31.778" v="104" actId="47"/>
        <pc:sldMkLst>
          <pc:docMk/>
          <pc:sldMk cId="2055979038" sldId="5901"/>
        </pc:sldMkLst>
      </pc:sldChg>
      <pc:sldChg chg="modSp mod">
        <pc:chgData name="Ward, Reagan" userId="27291eb4-8241-4961-9e69-8c66e34cc5b0" providerId="ADAL" clId="{3143B3A6-FD1D-42D1-A9F6-B87A64E48F05}" dt="2025-07-09T17:52:38.165" v="132" actId="20577"/>
        <pc:sldMkLst>
          <pc:docMk/>
          <pc:sldMk cId="3763548243" sldId="5960"/>
        </pc:sldMkLst>
      </pc:sldChg>
      <pc:sldChg chg="del">
        <pc:chgData name="Ward, Reagan" userId="27291eb4-8241-4961-9e69-8c66e34cc5b0" providerId="ADAL" clId="{3143B3A6-FD1D-42D1-A9F6-B87A64E48F05}" dt="2025-07-09T17:52:45.247" v="135" actId="47"/>
        <pc:sldMkLst>
          <pc:docMk/>
          <pc:sldMk cId="873934780" sldId="5962"/>
        </pc:sldMkLst>
      </pc:sldChg>
      <pc:sldChg chg="modSp mod">
        <pc:chgData name="Ward, Reagan" userId="27291eb4-8241-4961-9e69-8c66e34cc5b0" providerId="ADAL" clId="{3143B3A6-FD1D-42D1-A9F6-B87A64E48F05}" dt="2025-07-10T14:12:52.509" v="6351" actId="255"/>
        <pc:sldMkLst>
          <pc:docMk/>
          <pc:sldMk cId="584765294" sldId="5973"/>
        </pc:sldMkLst>
      </pc:sldChg>
      <pc:sldChg chg="del">
        <pc:chgData name="Ward, Reagan" userId="27291eb4-8241-4961-9e69-8c66e34cc5b0" providerId="ADAL" clId="{3143B3A6-FD1D-42D1-A9F6-B87A64E48F05}" dt="2025-07-09T17:52:31.778" v="104" actId="47"/>
        <pc:sldMkLst>
          <pc:docMk/>
          <pc:sldMk cId="1772522532" sldId="5975"/>
        </pc:sldMkLst>
      </pc:sldChg>
      <pc:sldChg chg="addSp delSp modSp mod modClrScheme chgLayout">
        <pc:chgData name="Ward, Reagan" userId="27291eb4-8241-4961-9e69-8c66e34cc5b0" providerId="ADAL" clId="{3143B3A6-FD1D-42D1-A9F6-B87A64E48F05}" dt="2025-07-09T19:24:00.926" v="2282" actId="20577"/>
        <pc:sldMkLst>
          <pc:docMk/>
          <pc:sldMk cId="3777476972" sldId="5977"/>
        </pc:sldMkLst>
      </pc:sldChg>
      <pc:sldChg chg="addSp delSp modSp new mod chgLayout">
        <pc:chgData name="Ward, Reagan" userId="27291eb4-8241-4961-9e69-8c66e34cc5b0" providerId="ADAL" clId="{3143B3A6-FD1D-42D1-A9F6-B87A64E48F05}" dt="2025-07-09T17:52:43.921" v="134" actId="700"/>
        <pc:sldMkLst>
          <pc:docMk/>
          <pc:sldMk cId="337183937" sldId="5978"/>
        </pc:sldMkLst>
      </pc:sldChg>
      <pc:sldChg chg="addSp delSp modSp new mod modClrScheme chgLayout">
        <pc:chgData name="Ward, Reagan" userId="27291eb4-8241-4961-9e69-8c66e34cc5b0" providerId="ADAL" clId="{3143B3A6-FD1D-42D1-A9F6-B87A64E48F05}" dt="2025-07-09T21:24:49.831" v="6320" actId="20577"/>
        <pc:sldMkLst>
          <pc:docMk/>
          <pc:sldMk cId="2599569053" sldId="5979"/>
        </pc:sldMkLst>
      </pc:sldChg>
      <pc:sldChg chg="modSp add mod">
        <pc:chgData name="Ward, Reagan" userId="27291eb4-8241-4961-9e69-8c66e34cc5b0" providerId="ADAL" clId="{3143B3A6-FD1D-42D1-A9F6-B87A64E48F05}" dt="2025-07-09T21:25:33.570" v="6329" actId="27636"/>
        <pc:sldMkLst>
          <pc:docMk/>
          <pc:sldMk cId="3994330696" sldId="5980"/>
        </pc:sldMkLst>
      </pc:sldChg>
      <pc:sldChg chg="addSp delSp modSp new del mod modClrScheme chgLayout">
        <pc:chgData name="Ward, Reagan" userId="27291eb4-8241-4961-9e69-8c66e34cc5b0" providerId="ADAL" clId="{3143B3A6-FD1D-42D1-A9F6-B87A64E48F05}" dt="2025-07-09T17:54:14.238" v="257" actId="47"/>
        <pc:sldMkLst>
          <pc:docMk/>
          <pc:sldMk cId="3886851000" sldId="5981"/>
        </pc:sldMkLst>
      </pc:sldChg>
      <pc:sldChg chg="addSp delSp modSp add mod">
        <pc:chgData name="Ward, Reagan" userId="27291eb4-8241-4961-9e69-8c66e34cc5b0" providerId="ADAL" clId="{3143B3A6-FD1D-42D1-A9F6-B87A64E48F05}" dt="2025-07-09T21:28:13.232" v="6342" actId="13244"/>
        <pc:sldMkLst>
          <pc:docMk/>
          <pc:sldMk cId="2871468232" sldId="5982"/>
        </pc:sldMkLst>
      </pc:sldChg>
      <pc:sldChg chg="addSp delSp modSp add mod ord">
        <pc:chgData name="Ward, Reagan" userId="27291eb4-8241-4961-9e69-8c66e34cc5b0" providerId="ADAL" clId="{3143B3A6-FD1D-42D1-A9F6-B87A64E48F05}" dt="2025-07-09T21:27:38.812" v="6336" actId="13244"/>
        <pc:sldMkLst>
          <pc:docMk/>
          <pc:sldMk cId="3511793099" sldId="5983"/>
        </pc:sldMkLst>
      </pc:sldChg>
      <pc:sldChg chg="addSp delSp modSp new mod modClrScheme chgLayout">
        <pc:chgData name="Ward, Reagan" userId="27291eb4-8241-4961-9e69-8c66e34cc5b0" providerId="ADAL" clId="{3143B3A6-FD1D-42D1-A9F6-B87A64E48F05}" dt="2025-07-09T19:59:31.207" v="3478" actId="700"/>
        <pc:sldMkLst>
          <pc:docMk/>
          <pc:sldMk cId="2678723744" sldId="5985"/>
        </pc:sldMkLst>
      </pc:sldChg>
      <pc:sldChg chg="addSp delSp modSp new mod modClrScheme chgLayout">
        <pc:chgData name="Ward, Reagan" userId="27291eb4-8241-4961-9e69-8c66e34cc5b0" providerId="ADAL" clId="{3143B3A6-FD1D-42D1-A9F6-B87A64E48F05}" dt="2025-07-10T14:27:42.033" v="7117" actId="20577"/>
        <pc:sldMkLst>
          <pc:docMk/>
          <pc:sldMk cId="1831047312" sldId="5986"/>
        </pc:sldMkLst>
      </pc:sldChg>
      <pc:sldChg chg="addSp delSp modSp new del mod ord modClrScheme chgLayout">
        <pc:chgData name="Ward, Reagan" userId="27291eb4-8241-4961-9e69-8c66e34cc5b0" providerId="ADAL" clId="{3143B3A6-FD1D-42D1-A9F6-B87A64E48F05}" dt="2025-07-09T21:02:24.284" v="6042" actId="47"/>
        <pc:sldMkLst>
          <pc:docMk/>
          <pc:sldMk cId="1480276100" sldId="5987"/>
        </pc:sldMkLst>
      </pc:sldChg>
      <pc:sldChg chg="addSp delSp modSp new mod ord modClrScheme chgLayout">
        <pc:chgData name="Ward, Reagan" userId="27291eb4-8241-4961-9e69-8c66e34cc5b0" providerId="ADAL" clId="{3143B3A6-FD1D-42D1-A9F6-B87A64E48F05}" dt="2025-07-10T14:28:58.109" v="7129" actId="27636"/>
        <pc:sldMkLst>
          <pc:docMk/>
          <pc:sldMk cId="3486092456" sldId="5989"/>
        </pc:sldMkLst>
      </pc:sldChg>
      <pc:sldChg chg="del">
        <pc:chgData name="Ward, Reagan" userId="27291eb4-8241-4961-9e69-8c66e34cc5b0" providerId="ADAL" clId="{3143B3A6-FD1D-42D1-A9F6-B87A64E48F05}" dt="2025-07-10T14:12:56.856" v="6352" actId="47"/>
        <pc:sldMkLst>
          <pc:docMk/>
          <pc:sldMk cId="1783783174" sldId="5990"/>
        </pc:sldMkLst>
      </pc:sldChg>
      <pc:sldChg chg="addSp delSp modSp new mod">
        <pc:chgData name="Ward, Reagan" userId="27291eb4-8241-4961-9e69-8c66e34cc5b0" providerId="ADAL" clId="{3143B3A6-FD1D-42D1-A9F6-B87A64E48F05}" dt="2025-07-09T21:27:18.393" v="6333" actId="13244"/>
        <pc:sldMkLst>
          <pc:docMk/>
          <pc:sldMk cId="3303942044" sldId="5991"/>
        </pc:sldMkLst>
      </pc:sldChg>
      <pc:sldChg chg="addSp delSp modSp new mod">
        <pc:chgData name="Ward, Reagan" userId="27291eb4-8241-4961-9e69-8c66e34cc5b0" providerId="ADAL" clId="{3143B3A6-FD1D-42D1-A9F6-B87A64E48F05}" dt="2025-07-10T14:25:22.491" v="6994"/>
        <pc:sldMkLst>
          <pc:docMk/>
          <pc:sldMk cId="2374623960" sldId="5992"/>
        </pc:sldMkLst>
      </pc:sldChg>
      <pc:sldChg chg="addSp delSp modSp new mod modClrScheme chgLayout">
        <pc:chgData name="Ward, Reagan" userId="27291eb4-8241-4961-9e69-8c66e34cc5b0" providerId="ADAL" clId="{3143B3A6-FD1D-42D1-A9F6-B87A64E48F05}" dt="2025-07-10T14:26:56.519" v="7073" actId="20577"/>
        <pc:sldMkLst>
          <pc:docMk/>
          <pc:sldMk cId="3980221347" sldId="5993"/>
        </pc:sldMkLst>
      </pc:sldChg>
      <pc:sldChg chg="addSp delSp modSp new mod modClrScheme chgLayout">
        <pc:chgData name="Ward, Reagan" userId="27291eb4-8241-4961-9e69-8c66e34cc5b0" providerId="ADAL" clId="{3143B3A6-FD1D-42D1-A9F6-B87A64E48F05}" dt="2025-07-10T14:44:41.514" v="7696" actId="962"/>
        <pc:sldMkLst>
          <pc:docMk/>
          <pc:sldMk cId="1860695371" sldId="5994"/>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sldChg>
      <pc:sldChg chg="modSp">
        <pc:chgData name="Rhodes, Tara" userId="S::rhodes_t@cde.state.co.us::566307b0-1e17-4826-87e1-0feb85a922f2" providerId="AD" clId="Web-{7A8D9C56-7A8B-1217-C6E1-1BC5409A0BC0}" dt="2025-05-07T20:11:34.592" v="370" actId="20577"/>
        <pc:sldMkLst>
          <pc:docMk/>
          <pc:sldMk cId="4136330268" sldId="5914"/>
        </pc:sldMkLst>
      </pc:sldChg>
      <pc:sldChg chg="modSp">
        <pc:chgData name="Rhodes, Tara" userId="S::rhodes_t@cde.state.co.us::566307b0-1e17-4826-87e1-0feb85a922f2" providerId="AD" clId="Web-{7A8D9C56-7A8B-1217-C6E1-1BC5409A0BC0}" dt="2025-05-07T20:09:51.467" v="366" actId="20577"/>
        <pc:sldMkLst>
          <pc:docMk/>
          <pc:sldMk cId="3702270092" sldId="5924"/>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new del">
        <pc:chgData name="Martin, Carrie" userId="3f021071-f948-4caa-8dd8-d3036854ac97" providerId="ADAL" clId="{8DEDD9BA-7DEF-4E8E-ACB6-98E6A4DDE1FF}" dt="2025-05-07T19:45:00.185" v="68" actId="47"/>
        <pc:sldMkLst>
          <pc:docMk/>
          <pc:sldMk cId="3531430700" sldId="5920"/>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Rhodes, Tara" userId="S::rhodes_t@cde.state.co.us::566307b0-1e17-4826-87e1-0feb85a922f2" providerId="AD" clId="Web-{F0EA6459-9A26-7F9F-4C2A-A3A7042CB920}"/>
    <pc:docChg chg="addSld delSld modSld">
      <pc:chgData name="Rhodes, Tara" userId="S::rhodes_t@cde.state.co.us::566307b0-1e17-4826-87e1-0feb85a922f2" providerId="AD" clId="Web-{F0EA6459-9A26-7F9F-4C2A-A3A7042CB920}" dt="2025-06-25T15:20:18.740" v="321"/>
      <pc:docMkLst>
        <pc:docMk/>
      </pc:docMkLst>
      <pc:sldChg chg="del">
        <pc:chgData name="Rhodes, Tara" userId="S::rhodes_t@cde.state.co.us::566307b0-1e17-4826-87e1-0feb85a922f2" providerId="AD" clId="Web-{F0EA6459-9A26-7F9F-4C2A-A3A7042CB920}" dt="2025-06-25T15:15:31.651" v="9"/>
        <pc:sldMkLst>
          <pc:docMk/>
          <pc:sldMk cId="1199086367" sldId="5947"/>
        </pc:sldMkLst>
      </pc:sldChg>
      <pc:sldChg chg="del">
        <pc:chgData name="Rhodes, Tara" userId="S::rhodes_t@cde.state.co.us::566307b0-1e17-4826-87e1-0feb85a922f2" providerId="AD" clId="Web-{F0EA6459-9A26-7F9F-4C2A-A3A7042CB920}" dt="2025-06-25T15:15:31.636" v="7"/>
        <pc:sldMkLst>
          <pc:docMk/>
          <pc:sldMk cId="2079092147" sldId="5976"/>
        </pc:sldMkLst>
      </pc:sldChg>
      <pc:sldChg chg="addSp delSp modSp new">
        <pc:chgData name="Rhodes, Tara" userId="S::rhodes_t@cde.state.co.us::566307b0-1e17-4826-87e1-0feb85a922f2" providerId="AD" clId="Web-{F0EA6459-9A26-7F9F-4C2A-A3A7042CB920}" dt="2025-06-25T15:20:18.740" v="321"/>
        <pc:sldMkLst>
          <pc:docMk/>
          <pc:sldMk cId="2261348429" sldId="5976"/>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Ward, Reagan" userId="27291eb4-8241-4961-9e69-8c66e34cc5b0" providerId="ADAL" clId="{E304F113-DAA5-4B9B-AB0B-8004F6BF5B38}"/>
    <pc:docChg chg="undo custSel addSld delSld modSld">
      <pc:chgData name="Ward, Reagan" userId="27291eb4-8241-4961-9e69-8c66e34cc5b0" providerId="ADAL" clId="{E304F113-DAA5-4B9B-AB0B-8004F6BF5B38}" dt="2025-07-24T13:06:28.059" v="5121" actId="20577"/>
      <pc:docMkLst>
        <pc:docMk/>
      </pc:docMkLst>
      <pc:sldChg chg="modSp mod">
        <pc:chgData name="Ward, Reagan" userId="27291eb4-8241-4961-9e69-8c66e34cc5b0" providerId="ADAL" clId="{E304F113-DAA5-4B9B-AB0B-8004F6BF5B38}" dt="2025-07-22T23:08:28.180" v="1" actId="20577"/>
        <pc:sldMkLst>
          <pc:docMk/>
          <pc:sldMk cId="3044915438" sldId="256"/>
        </pc:sldMkLst>
        <pc:spChg chg="mod">
          <ac:chgData name="Ward, Reagan" userId="27291eb4-8241-4961-9e69-8c66e34cc5b0" providerId="ADAL" clId="{E304F113-DAA5-4B9B-AB0B-8004F6BF5B38}" dt="2025-07-22T23:08:28.180" v="1" actId="20577"/>
          <ac:spMkLst>
            <pc:docMk/>
            <pc:sldMk cId="3044915438" sldId="256"/>
            <ac:spMk id="2" creationId="{00000000-0000-0000-0000-000000000000}"/>
          </ac:spMkLst>
        </pc:spChg>
      </pc:sldChg>
      <pc:sldChg chg="del">
        <pc:chgData name="Ward, Reagan" userId="27291eb4-8241-4961-9e69-8c66e34cc5b0" providerId="ADAL" clId="{E304F113-DAA5-4B9B-AB0B-8004F6BF5B38}" dt="2025-07-22T23:09:53.940" v="115" actId="47"/>
        <pc:sldMkLst>
          <pc:docMk/>
          <pc:sldMk cId="2363044444" sldId="2223"/>
        </pc:sldMkLst>
      </pc:sldChg>
      <pc:sldChg chg="del">
        <pc:chgData name="Ward, Reagan" userId="27291eb4-8241-4961-9e69-8c66e34cc5b0" providerId="ADAL" clId="{E304F113-DAA5-4B9B-AB0B-8004F6BF5B38}" dt="2025-07-22T23:09:53.940" v="115" actId="47"/>
        <pc:sldMkLst>
          <pc:docMk/>
          <pc:sldMk cId="1063686918" sldId="2224"/>
        </pc:sldMkLst>
      </pc:sldChg>
      <pc:sldChg chg="del">
        <pc:chgData name="Ward, Reagan" userId="27291eb4-8241-4961-9e69-8c66e34cc5b0" providerId="ADAL" clId="{E304F113-DAA5-4B9B-AB0B-8004F6BF5B38}" dt="2025-07-22T23:09:53.940" v="115" actId="47"/>
        <pc:sldMkLst>
          <pc:docMk/>
          <pc:sldMk cId="1483936557" sldId="2230"/>
        </pc:sldMkLst>
      </pc:sldChg>
      <pc:sldChg chg="del">
        <pc:chgData name="Ward, Reagan" userId="27291eb4-8241-4961-9e69-8c66e34cc5b0" providerId="ADAL" clId="{E304F113-DAA5-4B9B-AB0B-8004F6BF5B38}" dt="2025-07-22T23:09:53.940" v="115" actId="47"/>
        <pc:sldMkLst>
          <pc:docMk/>
          <pc:sldMk cId="3787637360" sldId="2266"/>
        </pc:sldMkLst>
      </pc:sldChg>
      <pc:sldChg chg="modSp mod">
        <pc:chgData name="Ward, Reagan" userId="27291eb4-8241-4961-9e69-8c66e34cc5b0" providerId="ADAL" clId="{E304F113-DAA5-4B9B-AB0B-8004F6BF5B38}" dt="2025-07-23T23:02:42.388" v="4845" actId="20577"/>
        <pc:sldMkLst>
          <pc:docMk/>
          <pc:sldMk cId="3227145924" sldId="5097"/>
        </pc:sldMkLst>
        <pc:graphicFrameChg chg="modGraphic">
          <ac:chgData name="Ward, Reagan" userId="27291eb4-8241-4961-9e69-8c66e34cc5b0" providerId="ADAL" clId="{E304F113-DAA5-4B9B-AB0B-8004F6BF5B38}" dt="2025-07-23T23:02:42.388" v="4845" actId="20577"/>
          <ac:graphicFrameMkLst>
            <pc:docMk/>
            <pc:sldMk cId="3227145924" sldId="5097"/>
            <ac:graphicFrameMk id="7" creationId="{2864BB53-F741-4FFC-0348-1AC10AD60EEB}"/>
          </ac:graphicFrameMkLst>
        </pc:graphicFrameChg>
      </pc:sldChg>
      <pc:sldChg chg="del">
        <pc:chgData name="Ward, Reagan" userId="27291eb4-8241-4961-9e69-8c66e34cc5b0" providerId="ADAL" clId="{E304F113-DAA5-4B9B-AB0B-8004F6BF5B38}" dt="2025-07-23T22:56:57.415" v="4683" actId="47"/>
        <pc:sldMkLst>
          <pc:docMk/>
          <pc:sldMk cId="794275993" sldId="5416"/>
        </pc:sldMkLst>
      </pc:sldChg>
      <pc:sldChg chg="modSp add mod">
        <pc:chgData name="Ward, Reagan" userId="27291eb4-8241-4961-9e69-8c66e34cc5b0" providerId="ADAL" clId="{E304F113-DAA5-4B9B-AB0B-8004F6BF5B38}" dt="2025-07-23T22:56:54.337" v="4682" actId="20577"/>
        <pc:sldMkLst>
          <pc:docMk/>
          <pc:sldMk cId="2219274277" sldId="5422"/>
        </pc:sldMkLst>
      </pc:sldChg>
      <pc:sldChg chg="del">
        <pc:chgData name="Ward, Reagan" userId="27291eb4-8241-4961-9e69-8c66e34cc5b0" providerId="ADAL" clId="{E304F113-DAA5-4B9B-AB0B-8004F6BF5B38}" dt="2025-07-22T23:09:53.940" v="115" actId="47"/>
        <pc:sldMkLst>
          <pc:docMk/>
          <pc:sldMk cId="844337201" sldId="5554"/>
        </pc:sldMkLst>
      </pc:sldChg>
      <pc:sldChg chg="del">
        <pc:chgData name="Ward, Reagan" userId="27291eb4-8241-4961-9e69-8c66e34cc5b0" providerId="ADAL" clId="{E304F113-DAA5-4B9B-AB0B-8004F6BF5B38}" dt="2025-07-22T23:09:53.940" v="115" actId="47"/>
        <pc:sldMkLst>
          <pc:docMk/>
          <pc:sldMk cId="2985757875" sldId="5555"/>
        </pc:sldMkLst>
      </pc:sldChg>
      <pc:sldChg chg="del">
        <pc:chgData name="Ward, Reagan" userId="27291eb4-8241-4961-9e69-8c66e34cc5b0" providerId="ADAL" clId="{E304F113-DAA5-4B9B-AB0B-8004F6BF5B38}" dt="2025-07-22T23:09:53.940" v="115" actId="47"/>
        <pc:sldMkLst>
          <pc:docMk/>
          <pc:sldMk cId="411815827" sldId="5556"/>
        </pc:sldMkLst>
      </pc:sldChg>
      <pc:sldChg chg="del">
        <pc:chgData name="Ward, Reagan" userId="27291eb4-8241-4961-9e69-8c66e34cc5b0" providerId="ADAL" clId="{E304F113-DAA5-4B9B-AB0B-8004F6BF5B38}" dt="2025-07-22T23:09:53.940" v="115" actId="47"/>
        <pc:sldMkLst>
          <pc:docMk/>
          <pc:sldMk cId="822081041" sldId="5558"/>
        </pc:sldMkLst>
      </pc:sldChg>
      <pc:sldChg chg="del">
        <pc:chgData name="Ward, Reagan" userId="27291eb4-8241-4961-9e69-8c66e34cc5b0" providerId="ADAL" clId="{E304F113-DAA5-4B9B-AB0B-8004F6BF5B38}" dt="2025-07-22T23:09:53.940" v="115" actId="47"/>
        <pc:sldMkLst>
          <pc:docMk/>
          <pc:sldMk cId="658222773" sldId="5559"/>
        </pc:sldMkLst>
      </pc:sldChg>
      <pc:sldChg chg="add">
        <pc:chgData name="Ward, Reagan" userId="27291eb4-8241-4961-9e69-8c66e34cc5b0" providerId="ADAL" clId="{E304F113-DAA5-4B9B-AB0B-8004F6BF5B38}" dt="2025-07-23T22:31:57.414" v="2668"/>
        <pc:sldMkLst>
          <pc:docMk/>
          <pc:sldMk cId="1039088137" sldId="5841"/>
        </pc:sldMkLst>
      </pc:sldChg>
      <pc:sldChg chg="modSp add mod">
        <pc:chgData name="Ward, Reagan" userId="27291eb4-8241-4961-9e69-8c66e34cc5b0" providerId="ADAL" clId="{E304F113-DAA5-4B9B-AB0B-8004F6BF5B38}" dt="2025-07-23T23:02:04.043" v="4790" actId="404"/>
        <pc:sldMkLst>
          <pc:docMk/>
          <pc:sldMk cId="4151373932" sldId="5891"/>
        </pc:sldMkLst>
      </pc:sldChg>
      <pc:sldChg chg="del">
        <pc:chgData name="Ward, Reagan" userId="27291eb4-8241-4961-9e69-8c66e34cc5b0" providerId="ADAL" clId="{E304F113-DAA5-4B9B-AB0B-8004F6BF5B38}" dt="2025-07-22T23:09:53.940" v="115" actId="47"/>
        <pc:sldMkLst>
          <pc:docMk/>
          <pc:sldMk cId="120784883" sldId="5898"/>
        </pc:sldMkLst>
      </pc:sldChg>
      <pc:sldChg chg="del">
        <pc:chgData name="Ward, Reagan" userId="27291eb4-8241-4961-9e69-8c66e34cc5b0" providerId="ADAL" clId="{E304F113-DAA5-4B9B-AB0B-8004F6BF5B38}" dt="2025-07-22T23:09:53.940" v="115" actId="47"/>
        <pc:sldMkLst>
          <pc:docMk/>
          <pc:sldMk cId="2055979038" sldId="5901"/>
        </pc:sldMkLst>
      </pc:sldChg>
      <pc:sldChg chg="add del">
        <pc:chgData name="Ward, Reagan" userId="27291eb4-8241-4961-9e69-8c66e34cc5b0" providerId="ADAL" clId="{E304F113-DAA5-4B9B-AB0B-8004F6BF5B38}" dt="2025-07-23T22:26:10.719" v="2477" actId="47"/>
        <pc:sldMkLst>
          <pc:docMk/>
          <pc:sldMk cId="536564837" sldId="5970"/>
        </pc:sldMkLst>
      </pc:sldChg>
      <pc:sldChg chg="del">
        <pc:chgData name="Ward, Reagan" userId="27291eb4-8241-4961-9e69-8c66e34cc5b0" providerId="ADAL" clId="{E304F113-DAA5-4B9B-AB0B-8004F6BF5B38}" dt="2025-07-22T23:09:53.940" v="115" actId="47"/>
        <pc:sldMkLst>
          <pc:docMk/>
          <pc:sldMk cId="1654866336" sldId="5981"/>
        </pc:sldMkLst>
      </pc:sldChg>
      <pc:sldChg chg="del">
        <pc:chgData name="Ward, Reagan" userId="27291eb4-8241-4961-9e69-8c66e34cc5b0" providerId="ADAL" clId="{E304F113-DAA5-4B9B-AB0B-8004F6BF5B38}" dt="2025-07-22T23:09:34.223" v="91" actId="47"/>
        <pc:sldMkLst>
          <pc:docMk/>
          <pc:sldMk cId="2871468232" sldId="5982"/>
        </pc:sldMkLst>
      </pc:sldChg>
      <pc:sldChg chg="del">
        <pc:chgData name="Ward, Reagan" userId="27291eb4-8241-4961-9e69-8c66e34cc5b0" providerId="ADAL" clId="{E304F113-DAA5-4B9B-AB0B-8004F6BF5B38}" dt="2025-07-22T23:09:34.223" v="91" actId="47"/>
        <pc:sldMkLst>
          <pc:docMk/>
          <pc:sldMk cId="3511793099" sldId="5983"/>
        </pc:sldMkLst>
      </pc:sldChg>
      <pc:sldChg chg="del">
        <pc:chgData name="Ward, Reagan" userId="27291eb4-8241-4961-9e69-8c66e34cc5b0" providerId="ADAL" clId="{E304F113-DAA5-4B9B-AB0B-8004F6BF5B38}" dt="2025-07-22T23:09:34.223" v="91" actId="47"/>
        <pc:sldMkLst>
          <pc:docMk/>
          <pc:sldMk cId="2678723744" sldId="5985"/>
        </pc:sldMkLst>
      </pc:sldChg>
      <pc:sldChg chg="del">
        <pc:chgData name="Ward, Reagan" userId="27291eb4-8241-4961-9e69-8c66e34cc5b0" providerId="ADAL" clId="{E304F113-DAA5-4B9B-AB0B-8004F6BF5B38}" dt="2025-07-22T23:09:34.223" v="91" actId="47"/>
        <pc:sldMkLst>
          <pc:docMk/>
          <pc:sldMk cId="1860695371" sldId="5994"/>
        </pc:sldMkLst>
      </pc:sldChg>
      <pc:sldChg chg="del">
        <pc:chgData name="Ward, Reagan" userId="27291eb4-8241-4961-9e69-8c66e34cc5b0" providerId="ADAL" clId="{E304F113-DAA5-4B9B-AB0B-8004F6BF5B38}" dt="2025-07-22T23:08:31.975" v="2" actId="2696"/>
        <pc:sldMkLst>
          <pc:docMk/>
          <pc:sldMk cId="132831346" sldId="5995"/>
        </pc:sldMkLst>
      </pc:sldChg>
      <pc:sldChg chg="del">
        <pc:chgData name="Ward, Reagan" userId="27291eb4-8241-4961-9e69-8c66e34cc5b0" providerId="ADAL" clId="{E304F113-DAA5-4B9B-AB0B-8004F6BF5B38}" dt="2025-07-22T23:09:53.940" v="115" actId="47"/>
        <pc:sldMkLst>
          <pc:docMk/>
          <pc:sldMk cId="3175282490" sldId="6002"/>
        </pc:sldMkLst>
      </pc:sldChg>
      <pc:sldChg chg="del">
        <pc:chgData name="Ward, Reagan" userId="27291eb4-8241-4961-9e69-8c66e34cc5b0" providerId="ADAL" clId="{E304F113-DAA5-4B9B-AB0B-8004F6BF5B38}" dt="2025-07-22T23:09:53.940" v="115" actId="47"/>
        <pc:sldMkLst>
          <pc:docMk/>
          <pc:sldMk cId="1026439779" sldId="6004"/>
        </pc:sldMkLst>
      </pc:sldChg>
      <pc:sldChg chg="modSp mod">
        <pc:chgData name="Ward, Reagan" userId="27291eb4-8241-4961-9e69-8c66e34cc5b0" providerId="ADAL" clId="{E304F113-DAA5-4B9B-AB0B-8004F6BF5B38}" dt="2025-07-24T13:06:28.059" v="5121" actId="20577"/>
        <pc:sldMkLst>
          <pc:docMk/>
          <pc:sldMk cId="2742721405" sldId="6006"/>
        </pc:sldMkLst>
      </pc:sldChg>
      <pc:sldChg chg="modSp mod">
        <pc:chgData name="Ward, Reagan" userId="27291eb4-8241-4961-9e69-8c66e34cc5b0" providerId="ADAL" clId="{E304F113-DAA5-4B9B-AB0B-8004F6BF5B38}" dt="2025-07-22T23:09:38.929" v="102" actId="20577"/>
        <pc:sldMkLst>
          <pc:docMk/>
          <pc:sldMk cId="3941247781" sldId="6007"/>
        </pc:sldMkLst>
        <pc:spChg chg="mod">
          <ac:chgData name="Ward, Reagan" userId="27291eb4-8241-4961-9e69-8c66e34cc5b0" providerId="ADAL" clId="{E304F113-DAA5-4B9B-AB0B-8004F6BF5B38}" dt="2025-07-22T23:09:38.929" v="102" actId="20577"/>
          <ac:spMkLst>
            <pc:docMk/>
            <pc:sldMk cId="3941247781" sldId="6007"/>
            <ac:spMk id="9" creationId="{CB7282DB-8E2A-F6C9-8482-D8956E540C45}"/>
          </ac:spMkLst>
        </pc:spChg>
      </pc:sldChg>
      <pc:sldChg chg="modSp del mod">
        <pc:chgData name="Ward, Reagan" userId="27291eb4-8241-4961-9e69-8c66e34cc5b0" providerId="ADAL" clId="{E304F113-DAA5-4B9B-AB0B-8004F6BF5B38}" dt="2025-07-23T22:31:58.894" v="2669" actId="47"/>
        <pc:sldMkLst>
          <pc:docMk/>
          <pc:sldMk cId="854798501" sldId="6010"/>
        </pc:sldMkLst>
      </pc:sldChg>
      <pc:sldChg chg="del">
        <pc:chgData name="Ward, Reagan" userId="27291eb4-8241-4961-9e69-8c66e34cc5b0" providerId="ADAL" clId="{E304F113-DAA5-4B9B-AB0B-8004F6BF5B38}" dt="2025-07-22T23:09:34.223" v="91" actId="47"/>
        <pc:sldMkLst>
          <pc:docMk/>
          <pc:sldMk cId="661091061" sldId="6012"/>
        </pc:sldMkLst>
      </pc:sldChg>
      <pc:sldChg chg="del">
        <pc:chgData name="Ward, Reagan" userId="27291eb4-8241-4961-9e69-8c66e34cc5b0" providerId="ADAL" clId="{E304F113-DAA5-4B9B-AB0B-8004F6BF5B38}" dt="2025-07-22T23:09:53.940" v="115" actId="47"/>
        <pc:sldMkLst>
          <pc:docMk/>
          <pc:sldMk cId="515991887" sldId="6013"/>
        </pc:sldMkLst>
      </pc:sldChg>
      <pc:sldChg chg="modSp mod">
        <pc:chgData name="Ward, Reagan" userId="27291eb4-8241-4961-9e69-8c66e34cc5b0" providerId="ADAL" clId="{E304F113-DAA5-4B9B-AB0B-8004F6BF5B38}" dt="2025-07-23T22:59:32.509" v="4684" actId="13244"/>
        <pc:sldMkLst>
          <pc:docMk/>
          <pc:sldMk cId="2721754981" sldId="6020"/>
        </pc:sldMkLst>
      </pc:sldChg>
      <pc:sldChg chg="addSp delSp modSp new mod modClrScheme chgLayout">
        <pc:chgData name="Ward, Reagan" userId="27291eb4-8241-4961-9e69-8c66e34cc5b0" providerId="ADAL" clId="{E304F113-DAA5-4B9B-AB0B-8004F6BF5B38}" dt="2025-07-23T22:26:22.164" v="2481" actId="27636"/>
        <pc:sldMkLst>
          <pc:docMk/>
          <pc:sldMk cId="230683767" sldId="6021"/>
        </pc:sldMkLst>
      </pc:sldChg>
      <pc:sldChg chg="addSp delSp modSp new mod">
        <pc:chgData name="Ward, Reagan" userId="27291eb4-8241-4961-9e69-8c66e34cc5b0" providerId="ADAL" clId="{E304F113-DAA5-4B9B-AB0B-8004F6BF5B38}" dt="2025-07-23T22:50:01.143" v="4660" actId="13926"/>
        <pc:sldMkLst>
          <pc:docMk/>
          <pc:sldMk cId="3884409985" sldId="6022"/>
        </pc:sldMkLst>
      </pc:sldChg>
      <pc:sldChg chg="addSp delSp modSp new del mod modClrScheme chgLayout">
        <pc:chgData name="Ward, Reagan" userId="27291eb4-8241-4961-9e69-8c66e34cc5b0" providerId="ADAL" clId="{E304F113-DAA5-4B9B-AB0B-8004F6BF5B38}" dt="2025-07-23T22:43:27.117" v="3718" actId="47"/>
        <pc:sldMkLst>
          <pc:docMk/>
          <pc:sldMk cId="994532398" sldId="6023"/>
        </pc:sldMkLst>
      </pc:sldChg>
      <pc:sldChg chg="addSp delSp modSp new mod modClrScheme chgLayout">
        <pc:chgData name="Ward, Reagan" userId="27291eb4-8241-4961-9e69-8c66e34cc5b0" providerId="ADAL" clId="{E304F113-DAA5-4B9B-AB0B-8004F6BF5B38}" dt="2025-07-23T23:04:10.306" v="4866" actId="20577"/>
        <pc:sldMkLst>
          <pc:docMk/>
          <pc:sldMk cId="3960517565" sldId="6024"/>
        </pc:sldMkLst>
      </pc:sldChg>
      <pc:sldChg chg="addSp delSp modSp new mod">
        <pc:chgData name="Ward, Reagan" userId="27291eb4-8241-4961-9e69-8c66e34cc5b0" providerId="ADAL" clId="{E304F113-DAA5-4B9B-AB0B-8004F6BF5B38}" dt="2025-07-23T23:07:43.294" v="5119" actId="20577"/>
        <pc:sldMkLst>
          <pc:docMk/>
          <pc:sldMk cId="1608381790" sldId="6025"/>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Hoffman, Peter" userId="S::hoffman_p@cde.state.co.us::673cee94-26bd-4c2a-ab82-1b3669e2f049" providerId="AD" clId="Web-{2A796FF1-426D-1489-D2E8-EB29689E6F4F}"/>
    <pc:docChg chg="addSld delSld modSld">
      <pc:chgData name="Hoffman, Peter" userId="S::hoffman_p@cde.state.co.us::673cee94-26bd-4c2a-ab82-1b3669e2f049" providerId="AD" clId="Web-{2A796FF1-426D-1489-D2E8-EB29689E6F4F}" dt="2025-05-21T20:23:21.330" v="35"/>
      <pc:docMkLst>
        <pc:docMk/>
      </pc:docMkLst>
      <pc:sldChg chg="modSp add">
        <pc:chgData name="Hoffman, Peter" userId="S::hoffman_p@cde.state.co.us::673cee94-26bd-4c2a-ab82-1b3669e2f049" providerId="AD" clId="Web-{2A796FF1-426D-1489-D2E8-EB29689E6F4F}" dt="2025-05-21T20:23:05.173" v="32" actId="20577"/>
        <pc:sldMkLst>
          <pc:docMk/>
          <pc:sldMk cId="2446368680" sldId="5457"/>
        </pc:sldMkLst>
      </pc:sldChg>
      <pc:sldChg chg="del">
        <pc:chgData name="Hoffman, Peter" userId="S::hoffman_p@cde.state.co.us::673cee94-26bd-4c2a-ab82-1b3669e2f049" providerId="AD" clId="Web-{2A796FF1-426D-1489-D2E8-EB29689E6F4F}" dt="2025-05-21T20:22:19.376" v="18"/>
        <pc:sldMkLst>
          <pc:docMk/>
          <pc:sldMk cId="1905334640" sldId="5759"/>
        </pc:sldMkLst>
      </pc:sldChg>
      <pc:sldChg chg="del">
        <pc:chgData name="Hoffman, Peter" userId="S::hoffman_p@cde.state.co.us::673cee94-26bd-4c2a-ab82-1b3669e2f049" providerId="AD" clId="Web-{2A796FF1-426D-1489-D2E8-EB29689E6F4F}" dt="2025-05-21T20:23:09.986" v="34"/>
        <pc:sldMkLst>
          <pc:docMk/>
          <pc:sldMk cId="2942299458" sldId="5760"/>
        </pc:sldMkLst>
      </pc:sldChg>
      <pc:sldChg chg="add">
        <pc:chgData name="Hoffman, Peter" userId="S::hoffman_p@cde.state.co.us::673cee94-26bd-4c2a-ab82-1b3669e2f049" providerId="AD" clId="Web-{2A796FF1-426D-1489-D2E8-EB29689E6F4F}" dt="2025-05-21T20:23:05.814" v="33"/>
        <pc:sldMkLst>
          <pc:docMk/>
          <pc:sldMk cId="3959241512" sldId="5764"/>
        </pc:sldMkLst>
      </pc:sldChg>
      <pc:sldChg chg="modSp add">
        <pc:chgData name="Hoffman, Peter" userId="S::hoffman_p@cde.state.co.us::673cee94-26bd-4c2a-ab82-1b3669e2f049" providerId="AD" clId="Web-{2A796FF1-426D-1489-D2E8-EB29689E6F4F}" dt="2025-05-21T20:22:05.220" v="16" actId="20577"/>
        <pc:sldMkLst>
          <pc:docMk/>
          <pc:sldMk cId="3882279446" sldId="586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Ward, Reagan" userId="27291eb4-8241-4961-9e69-8c66e34cc5b0" providerId="ADAL" clId="{12DA4140-F984-493F-9E97-7A6E8EDD91C1}"/>
    <pc:docChg chg="undo custSel addSld delSld modSld sldOrd">
      <pc:chgData name="Ward, Reagan" userId="27291eb4-8241-4961-9e69-8c66e34cc5b0" providerId="ADAL" clId="{12DA4140-F984-493F-9E97-7A6E8EDD91C1}" dt="2025-05-29T14:49:50.196" v="2484" actId="13244"/>
      <pc:docMkLst>
        <pc:docMk/>
      </pc:docMkLst>
      <pc:sldChg chg="addSp modSp mod modClrScheme chgLayout">
        <pc:chgData name="Ward, Reagan" userId="27291eb4-8241-4961-9e69-8c66e34cc5b0" providerId="ADAL" clId="{12DA4140-F984-493F-9E97-7A6E8EDD91C1}" dt="2025-05-29T14:48:05.916" v="2459" actId="207"/>
        <pc:sldMkLst>
          <pc:docMk/>
          <pc:sldMk cId="3878259165" sldId="265"/>
        </pc:sldMkLst>
      </pc:sldChg>
      <pc:sldChg chg="add del">
        <pc:chgData name="Ward, Reagan" userId="27291eb4-8241-4961-9e69-8c66e34cc5b0" providerId="ADAL" clId="{12DA4140-F984-493F-9E97-7A6E8EDD91C1}" dt="2025-05-28T16:07:26.266" v="183"/>
        <pc:sldMkLst>
          <pc:docMk/>
          <pc:sldMk cId="324107815" sldId="267"/>
        </pc:sldMkLst>
      </pc:sldChg>
      <pc:sldChg chg="add del">
        <pc:chgData name="Ward, Reagan" userId="27291eb4-8241-4961-9e69-8c66e34cc5b0" providerId="ADAL" clId="{12DA4140-F984-493F-9E97-7A6E8EDD91C1}" dt="2025-05-28T17:08:50.709" v="1458"/>
        <pc:sldMkLst>
          <pc:docMk/>
          <pc:sldMk cId="1372741554" sldId="5344"/>
        </pc:sldMkLst>
      </pc:sldChg>
      <pc:sldChg chg="addSp delSp modSp add mod modClrScheme chgLayout">
        <pc:chgData name="Ward, Reagan" userId="27291eb4-8241-4961-9e69-8c66e34cc5b0" providerId="ADAL" clId="{12DA4140-F984-493F-9E97-7A6E8EDD91C1}" dt="2025-05-28T17:19:27.644" v="1760" actId="13244"/>
        <pc:sldMkLst>
          <pc:docMk/>
          <pc:sldMk cId="4007631418" sldId="5346"/>
        </pc:sldMkLst>
      </pc:sldChg>
      <pc:sldChg chg="del">
        <pc:chgData name="Ward, Reagan" userId="27291eb4-8241-4961-9e69-8c66e34cc5b0" providerId="ADAL" clId="{12DA4140-F984-493F-9E97-7A6E8EDD91C1}" dt="2025-05-28T16:08:31.857" v="190" actId="47"/>
        <pc:sldMkLst>
          <pc:docMk/>
          <pc:sldMk cId="794275993" sldId="5416"/>
        </pc:sldMkLst>
      </pc:sldChg>
      <pc:sldChg chg="modSp add mod">
        <pc:chgData name="Ward, Reagan" userId="27291eb4-8241-4961-9e69-8c66e34cc5b0" providerId="ADAL" clId="{12DA4140-F984-493F-9E97-7A6E8EDD91C1}" dt="2025-05-28T16:09:07.241" v="230" actId="5793"/>
        <pc:sldMkLst>
          <pc:docMk/>
          <pc:sldMk cId="3302024919" sldId="5424"/>
        </pc:sldMkLst>
      </pc:sldChg>
      <pc:sldChg chg="del">
        <pc:chgData name="Ward, Reagan" userId="27291eb4-8241-4961-9e69-8c66e34cc5b0" providerId="ADAL" clId="{12DA4140-F984-493F-9E97-7A6E8EDD91C1}" dt="2025-05-22T16:14:21.465" v="5" actId="47"/>
        <pc:sldMkLst>
          <pc:docMk/>
          <pc:sldMk cId="2446368680" sldId="5457"/>
        </pc:sldMkLst>
      </pc:sldChg>
      <pc:sldChg chg="del">
        <pc:chgData name="Ward, Reagan" userId="27291eb4-8241-4961-9e69-8c66e34cc5b0" providerId="ADAL" clId="{12DA4140-F984-493F-9E97-7A6E8EDD91C1}" dt="2025-05-22T16:14:21.465" v="5" actId="47"/>
        <pc:sldMkLst>
          <pc:docMk/>
          <pc:sldMk cId="75599275" sldId="5758"/>
        </pc:sldMkLst>
      </pc:sldChg>
      <pc:sldChg chg="del">
        <pc:chgData name="Ward, Reagan" userId="27291eb4-8241-4961-9e69-8c66e34cc5b0" providerId="ADAL" clId="{12DA4140-F984-493F-9E97-7A6E8EDD91C1}" dt="2025-05-22T16:14:21.465" v="5" actId="47"/>
        <pc:sldMkLst>
          <pc:docMk/>
          <pc:sldMk cId="2998683881" sldId="5762"/>
        </pc:sldMkLst>
      </pc:sldChg>
      <pc:sldChg chg="del">
        <pc:chgData name="Ward, Reagan" userId="27291eb4-8241-4961-9e69-8c66e34cc5b0" providerId="ADAL" clId="{12DA4140-F984-493F-9E97-7A6E8EDD91C1}" dt="2025-05-22T16:14:21.465" v="5" actId="47"/>
        <pc:sldMkLst>
          <pc:docMk/>
          <pc:sldMk cId="3959241512" sldId="5764"/>
        </pc:sldMkLst>
      </pc:sldChg>
      <pc:sldChg chg="add del">
        <pc:chgData name="Ward, Reagan" userId="27291eb4-8241-4961-9e69-8c66e34cc5b0" providerId="ADAL" clId="{12DA4140-F984-493F-9E97-7A6E8EDD91C1}" dt="2025-05-28T16:07:50.364" v="187"/>
        <pc:sldMkLst>
          <pc:docMk/>
          <pc:sldMk cId="467082449" sldId="5776"/>
        </pc:sldMkLst>
      </pc:sldChg>
      <pc:sldChg chg="del">
        <pc:chgData name="Ward, Reagan" userId="27291eb4-8241-4961-9e69-8c66e34cc5b0" providerId="ADAL" clId="{12DA4140-F984-493F-9E97-7A6E8EDD91C1}" dt="2025-05-22T16:14:21.465" v="5" actId="47"/>
        <pc:sldMkLst>
          <pc:docMk/>
          <pc:sldMk cId="3882279446" sldId="5868"/>
        </pc:sldMkLst>
      </pc:sldChg>
      <pc:sldChg chg="modSp add mod ord">
        <pc:chgData name="Ward, Reagan" userId="27291eb4-8241-4961-9e69-8c66e34cc5b0" providerId="ADAL" clId="{12DA4140-F984-493F-9E97-7A6E8EDD91C1}" dt="2025-05-29T03:56:12.453" v="2361" actId="14100"/>
        <pc:sldMkLst>
          <pc:docMk/>
          <pc:sldMk cId="2662356441" sldId="5902"/>
        </pc:sldMkLst>
      </pc:sldChg>
      <pc:sldChg chg="del">
        <pc:chgData name="Ward, Reagan" userId="27291eb4-8241-4961-9e69-8c66e34cc5b0" providerId="ADAL" clId="{12DA4140-F984-493F-9E97-7A6E8EDD91C1}" dt="2025-05-22T16:14:11.565" v="3" actId="47"/>
        <pc:sldMkLst>
          <pc:docMk/>
          <pc:sldMk cId="521114537" sldId="5911"/>
        </pc:sldMkLst>
      </pc:sldChg>
      <pc:sldChg chg="modSp add del mod">
        <pc:chgData name="Ward, Reagan" userId="27291eb4-8241-4961-9e69-8c66e34cc5b0" providerId="ADAL" clId="{12DA4140-F984-493F-9E97-7A6E8EDD91C1}" dt="2025-05-29T03:49:57.945" v="1813" actId="2710"/>
        <pc:sldMkLst>
          <pc:docMk/>
          <pc:sldMk cId="1974436417" sldId="5912"/>
        </pc:sldMkLst>
      </pc:sldChg>
      <pc:sldChg chg="add del">
        <pc:chgData name="Ward, Reagan" userId="27291eb4-8241-4961-9e69-8c66e34cc5b0" providerId="ADAL" clId="{12DA4140-F984-493F-9E97-7A6E8EDD91C1}" dt="2025-05-28T16:07:50.364" v="187"/>
        <pc:sldMkLst>
          <pc:docMk/>
          <pc:sldMk cId="4136330268" sldId="5914"/>
        </pc:sldMkLst>
      </pc:sldChg>
      <pc:sldChg chg="add del">
        <pc:chgData name="Ward, Reagan" userId="27291eb4-8241-4961-9e69-8c66e34cc5b0" providerId="ADAL" clId="{12DA4140-F984-493F-9E97-7A6E8EDD91C1}" dt="2025-05-28T16:07:50.364" v="187"/>
        <pc:sldMkLst>
          <pc:docMk/>
          <pc:sldMk cId="4029752383" sldId="5915"/>
        </pc:sldMkLst>
      </pc:sldChg>
      <pc:sldChg chg="add del">
        <pc:chgData name="Ward, Reagan" userId="27291eb4-8241-4961-9e69-8c66e34cc5b0" providerId="ADAL" clId="{12DA4140-F984-493F-9E97-7A6E8EDD91C1}" dt="2025-05-28T16:07:50.364" v="187"/>
        <pc:sldMkLst>
          <pc:docMk/>
          <pc:sldMk cId="438735602" sldId="5916"/>
        </pc:sldMkLst>
      </pc:sldChg>
      <pc:sldChg chg="add del">
        <pc:chgData name="Ward, Reagan" userId="27291eb4-8241-4961-9e69-8c66e34cc5b0" providerId="ADAL" clId="{12DA4140-F984-493F-9E97-7A6E8EDD91C1}" dt="2025-05-28T16:07:50.364" v="187"/>
        <pc:sldMkLst>
          <pc:docMk/>
          <pc:sldMk cId="4087549549" sldId="5917"/>
        </pc:sldMkLst>
      </pc:sldChg>
      <pc:sldChg chg="add del">
        <pc:chgData name="Ward, Reagan" userId="27291eb4-8241-4961-9e69-8c66e34cc5b0" providerId="ADAL" clId="{12DA4140-F984-493F-9E97-7A6E8EDD91C1}" dt="2025-05-28T16:07:50.364" v="187"/>
        <pc:sldMkLst>
          <pc:docMk/>
          <pc:sldMk cId="4255130237" sldId="5918"/>
        </pc:sldMkLst>
      </pc:sldChg>
      <pc:sldChg chg="add del">
        <pc:chgData name="Ward, Reagan" userId="27291eb4-8241-4961-9e69-8c66e34cc5b0" providerId="ADAL" clId="{12DA4140-F984-493F-9E97-7A6E8EDD91C1}" dt="2025-05-28T16:07:50.364" v="187"/>
        <pc:sldMkLst>
          <pc:docMk/>
          <pc:sldMk cId="3702270092" sldId="5924"/>
        </pc:sldMkLst>
      </pc:sldChg>
      <pc:sldChg chg="add del">
        <pc:chgData name="Ward, Reagan" userId="27291eb4-8241-4961-9e69-8c66e34cc5b0" providerId="ADAL" clId="{12DA4140-F984-493F-9E97-7A6E8EDD91C1}" dt="2025-05-28T16:07:50.364" v="187"/>
        <pc:sldMkLst>
          <pc:docMk/>
          <pc:sldMk cId="1682412232" sldId="5928"/>
        </pc:sldMkLst>
      </pc:sldChg>
      <pc:sldChg chg="add del">
        <pc:chgData name="Ward, Reagan" userId="27291eb4-8241-4961-9e69-8c66e34cc5b0" providerId="ADAL" clId="{12DA4140-F984-493F-9E97-7A6E8EDD91C1}" dt="2025-05-28T16:07:50.364" v="187"/>
        <pc:sldMkLst>
          <pc:docMk/>
          <pc:sldMk cId="3418769046" sldId="5929"/>
        </pc:sldMkLst>
      </pc:sldChg>
      <pc:sldChg chg="add del">
        <pc:chgData name="Ward, Reagan" userId="27291eb4-8241-4961-9e69-8c66e34cc5b0" providerId="ADAL" clId="{12DA4140-F984-493F-9E97-7A6E8EDD91C1}" dt="2025-05-28T16:07:50.364" v="187"/>
        <pc:sldMkLst>
          <pc:docMk/>
          <pc:sldMk cId="2179557037" sldId="5932"/>
        </pc:sldMkLst>
      </pc:sldChg>
      <pc:sldChg chg="add del">
        <pc:chgData name="Ward, Reagan" userId="27291eb4-8241-4961-9e69-8c66e34cc5b0" providerId="ADAL" clId="{12DA4140-F984-493F-9E97-7A6E8EDD91C1}" dt="2025-05-28T16:07:50.364" v="187"/>
        <pc:sldMkLst>
          <pc:docMk/>
          <pc:sldMk cId="759397432" sldId="5933"/>
        </pc:sldMkLst>
      </pc:sldChg>
      <pc:sldChg chg="add del">
        <pc:chgData name="Ward, Reagan" userId="27291eb4-8241-4961-9e69-8c66e34cc5b0" providerId="ADAL" clId="{12DA4140-F984-493F-9E97-7A6E8EDD91C1}" dt="2025-05-28T16:27:16.740" v="413" actId="47"/>
        <pc:sldMkLst>
          <pc:docMk/>
          <pc:sldMk cId="2882502669" sldId="5935"/>
        </pc:sldMkLst>
      </pc:sldChg>
      <pc:sldChg chg="add del">
        <pc:chgData name="Ward, Reagan" userId="27291eb4-8241-4961-9e69-8c66e34cc5b0" providerId="ADAL" clId="{12DA4140-F984-493F-9E97-7A6E8EDD91C1}" dt="2025-05-28T16:27:16.740" v="413" actId="47"/>
        <pc:sldMkLst>
          <pc:docMk/>
          <pc:sldMk cId="3200898192" sldId="5936"/>
        </pc:sldMkLst>
      </pc:sldChg>
      <pc:sldChg chg="del">
        <pc:chgData name="Ward, Reagan" userId="27291eb4-8241-4961-9e69-8c66e34cc5b0" providerId="ADAL" clId="{12DA4140-F984-493F-9E97-7A6E8EDD91C1}" dt="2025-05-28T16:09:15.991" v="231" actId="47"/>
        <pc:sldMkLst>
          <pc:docMk/>
          <pc:sldMk cId="2022223912" sldId="5938"/>
        </pc:sldMkLst>
      </pc:sldChg>
      <pc:sldChg chg="del">
        <pc:chgData name="Ward, Reagan" userId="27291eb4-8241-4961-9e69-8c66e34cc5b0" providerId="ADAL" clId="{12DA4140-F984-493F-9E97-7A6E8EDD91C1}" dt="2025-05-22T16:14:17.594" v="4" actId="47"/>
        <pc:sldMkLst>
          <pc:docMk/>
          <pc:sldMk cId="1663763316" sldId="5940"/>
        </pc:sldMkLst>
      </pc:sldChg>
      <pc:sldChg chg="del">
        <pc:chgData name="Ward, Reagan" userId="27291eb4-8241-4961-9e69-8c66e34cc5b0" providerId="ADAL" clId="{12DA4140-F984-493F-9E97-7A6E8EDD91C1}" dt="2025-05-22T16:14:17.594" v="4" actId="47"/>
        <pc:sldMkLst>
          <pc:docMk/>
          <pc:sldMk cId="1799089161" sldId="5941"/>
        </pc:sldMkLst>
      </pc:sldChg>
      <pc:sldChg chg="del">
        <pc:chgData name="Ward, Reagan" userId="27291eb4-8241-4961-9e69-8c66e34cc5b0" providerId="ADAL" clId="{12DA4140-F984-493F-9E97-7A6E8EDD91C1}" dt="2025-05-22T16:14:17.594" v="4" actId="47"/>
        <pc:sldMkLst>
          <pc:docMk/>
          <pc:sldMk cId="1606278980" sldId="5942"/>
        </pc:sldMkLst>
      </pc:sldChg>
      <pc:sldChg chg="del">
        <pc:chgData name="Ward, Reagan" userId="27291eb4-8241-4961-9e69-8c66e34cc5b0" providerId="ADAL" clId="{12DA4140-F984-493F-9E97-7A6E8EDD91C1}" dt="2025-05-22T16:14:17.594" v="4" actId="47"/>
        <pc:sldMkLst>
          <pc:docMk/>
          <pc:sldMk cId="1723956258" sldId="5943"/>
        </pc:sldMkLst>
      </pc:sldChg>
      <pc:sldChg chg="del">
        <pc:chgData name="Ward, Reagan" userId="27291eb4-8241-4961-9e69-8c66e34cc5b0" providerId="ADAL" clId="{12DA4140-F984-493F-9E97-7A6E8EDD91C1}" dt="2025-05-28T16:09:18.118" v="232" actId="47"/>
        <pc:sldMkLst>
          <pc:docMk/>
          <pc:sldMk cId="2613386444" sldId="5944"/>
        </pc:sldMkLst>
      </pc:sldChg>
      <pc:sldChg chg="modSp add mod">
        <pc:chgData name="Ward, Reagan" userId="27291eb4-8241-4961-9e69-8c66e34cc5b0" providerId="ADAL" clId="{12DA4140-F984-493F-9E97-7A6E8EDD91C1}" dt="2025-05-28T16:06:23.620" v="100" actId="20577"/>
        <pc:sldMkLst>
          <pc:docMk/>
          <pc:sldMk cId="2347310663" sldId="5945"/>
        </pc:sldMkLst>
      </pc:sldChg>
      <pc:sldChg chg="addSp delSp modSp new del mod ord modClrScheme chgLayout">
        <pc:chgData name="Ward, Reagan" userId="27291eb4-8241-4961-9e69-8c66e34cc5b0" providerId="ADAL" clId="{12DA4140-F984-493F-9E97-7A6E8EDD91C1}" dt="2025-05-28T16:06:14.746" v="71" actId="2696"/>
        <pc:sldMkLst>
          <pc:docMk/>
          <pc:sldMk cId="3566669464" sldId="5945"/>
        </pc:sldMkLst>
      </pc:sldChg>
      <pc:sldChg chg="add del">
        <pc:chgData name="Ward, Reagan" userId="27291eb4-8241-4961-9e69-8c66e34cc5b0" providerId="ADAL" clId="{12DA4140-F984-493F-9E97-7A6E8EDD91C1}" dt="2025-05-28T16:07:29.098" v="184" actId="47"/>
        <pc:sldMkLst>
          <pc:docMk/>
          <pc:sldMk cId="1679327266" sldId="5946"/>
        </pc:sldMkLst>
      </pc:sldChg>
      <pc:sldChg chg="addSp delSp modSp new del mod ord modClrScheme chgLayout">
        <pc:chgData name="Ward, Reagan" userId="27291eb4-8241-4961-9e69-8c66e34cc5b0" providerId="ADAL" clId="{12DA4140-F984-493F-9E97-7A6E8EDD91C1}" dt="2025-05-28T16:06:14.746" v="71" actId="2696"/>
        <pc:sldMkLst>
          <pc:docMk/>
          <pc:sldMk cId="2863522012" sldId="5946"/>
        </pc:sldMkLst>
      </pc:sldChg>
      <pc:sldChg chg="add del">
        <pc:chgData name="Ward, Reagan" userId="27291eb4-8241-4961-9e69-8c66e34cc5b0" providerId="ADAL" clId="{12DA4140-F984-493F-9E97-7A6E8EDD91C1}" dt="2025-05-28T16:07:29.098" v="184" actId="47"/>
        <pc:sldMkLst>
          <pc:docMk/>
          <pc:sldMk cId="1048471915" sldId="5947"/>
        </pc:sldMkLst>
      </pc:sldChg>
      <pc:sldChg chg="add del">
        <pc:chgData name="Ward, Reagan" userId="27291eb4-8241-4961-9e69-8c66e34cc5b0" providerId="ADAL" clId="{12DA4140-F984-493F-9E97-7A6E8EDD91C1}" dt="2025-05-28T16:07:50.364" v="187"/>
        <pc:sldMkLst>
          <pc:docMk/>
          <pc:sldMk cId="1199086367" sldId="5947"/>
        </pc:sldMkLst>
      </pc:sldChg>
      <pc:sldChg chg="addSp delSp modSp new del mod ord modClrScheme chgLayout">
        <pc:chgData name="Ward, Reagan" userId="27291eb4-8241-4961-9e69-8c66e34cc5b0" providerId="ADAL" clId="{12DA4140-F984-493F-9E97-7A6E8EDD91C1}" dt="2025-05-28T16:06:14.746" v="71" actId="2696"/>
        <pc:sldMkLst>
          <pc:docMk/>
          <pc:sldMk cId="3873771915" sldId="5947"/>
        </pc:sldMkLst>
      </pc:sldChg>
      <pc:sldChg chg="del">
        <pc:chgData name="Ward, Reagan" userId="27291eb4-8241-4961-9e69-8c66e34cc5b0" providerId="ADAL" clId="{12DA4140-F984-493F-9E97-7A6E8EDD91C1}" dt="2025-05-22T16:14:11.565" v="3" actId="47"/>
        <pc:sldMkLst>
          <pc:docMk/>
          <pc:sldMk cId="2377310082" sldId="5948"/>
        </pc:sldMkLst>
      </pc:sldChg>
      <pc:sldChg chg="modSp add del mod">
        <pc:chgData name="Ward, Reagan" userId="27291eb4-8241-4961-9e69-8c66e34cc5b0" providerId="ADAL" clId="{12DA4140-F984-493F-9E97-7A6E8EDD91C1}" dt="2025-05-28T16:06:26.559" v="101" actId="47"/>
        <pc:sldMkLst>
          <pc:docMk/>
          <pc:sldMk cId="3064469208" sldId="5948"/>
        </pc:sldMkLst>
      </pc:sldChg>
      <pc:sldChg chg="new del">
        <pc:chgData name="Ward, Reagan" userId="27291eb4-8241-4961-9e69-8c66e34cc5b0" providerId="ADAL" clId="{12DA4140-F984-493F-9E97-7A6E8EDD91C1}" dt="2025-05-28T16:06:14.746" v="71" actId="2696"/>
        <pc:sldMkLst>
          <pc:docMk/>
          <pc:sldMk cId="3387875881" sldId="5948"/>
        </pc:sldMkLst>
      </pc:sldChg>
      <pc:sldChg chg="modSp add del mod">
        <pc:chgData name="Ward, Reagan" userId="27291eb4-8241-4961-9e69-8c66e34cc5b0" providerId="ADAL" clId="{12DA4140-F984-493F-9E97-7A6E8EDD91C1}" dt="2025-05-28T16:27:16.740" v="413" actId="47"/>
        <pc:sldMkLst>
          <pc:docMk/>
          <pc:sldMk cId="4012481836" sldId="5948"/>
        </pc:sldMkLst>
      </pc:sldChg>
      <pc:sldChg chg="add del">
        <pc:chgData name="Ward, Reagan" userId="27291eb4-8241-4961-9e69-8c66e34cc5b0" providerId="ADAL" clId="{12DA4140-F984-493F-9E97-7A6E8EDD91C1}" dt="2025-05-28T16:07:40.664" v="186" actId="47"/>
        <pc:sldMkLst>
          <pc:docMk/>
          <pc:sldMk cId="2429881040" sldId="5949"/>
        </pc:sldMkLst>
      </pc:sldChg>
      <pc:sldChg chg="del">
        <pc:chgData name="Ward, Reagan" userId="27291eb4-8241-4961-9e69-8c66e34cc5b0" providerId="ADAL" clId="{12DA4140-F984-493F-9E97-7A6E8EDD91C1}" dt="2025-05-22T16:14:11.565" v="3" actId="47"/>
        <pc:sldMkLst>
          <pc:docMk/>
          <pc:sldMk cId="2667335638" sldId="5949"/>
        </pc:sldMkLst>
      </pc:sldChg>
      <pc:sldChg chg="add del">
        <pc:chgData name="Ward, Reagan" userId="27291eb4-8241-4961-9e69-8c66e34cc5b0" providerId="ADAL" clId="{12DA4140-F984-493F-9E97-7A6E8EDD91C1}" dt="2025-05-28T16:07:40.664" v="186" actId="47"/>
        <pc:sldMkLst>
          <pc:docMk/>
          <pc:sldMk cId="1766409688" sldId="5950"/>
        </pc:sldMkLst>
      </pc:sldChg>
      <pc:sldChg chg="del">
        <pc:chgData name="Ward, Reagan" userId="27291eb4-8241-4961-9e69-8c66e34cc5b0" providerId="ADAL" clId="{12DA4140-F984-493F-9E97-7A6E8EDD91C1}" dt="2025-05-22T16:14:11.565" v="3" actId="47"/>
        <pc:sldMkLst>
          <pc:docMk/>
          <pc:sldMk cId="2793901213" sldId="5950"/>
        </pc:sldMkLst>
      </pc:sldChg>
      <pc:sldChg chg="modSp add mod">
        <pc:chgData name="Ward, Reagan" userId="27291eb4-8241-4961-9e69-8c66e34cc5b0" providerId="ADAL" clId="{12DA4140-F984-493F-9E97-7A6E8EDD91C1}" dt="2025-05-28T16:06:54.523" v="157" actId="20577"/>
        <pc:sldMkLst>
          <pc:docMk/>
          <pc:sldMk cId="2813626540" sldId="5951"/>
        </pc:sldMkLst>
      </pc:sldChg>
      <pc:sldChg chg="del">
        <pc:chgData name="Ward, Reagan" userId="27291eb4-8241-4961-9e69-8c66e34cc5b0" providerId="ADAL" clId="{12DA4140-F984-493F-9E97-7A6E8EDD91C1}" dt="2025-05-22T16:14:11.565" v="3" actId="47"/>
        <pc:sldMkLst>
          <pc:docMk/>
          <pc:sldMk cId="3352049065" sldId="5951"/>
        </pc:sldMkLst>
      </pc:sldChg>
      <pc:sldChg chg="add del">
        <pc:chgData name="Ward, Reagan" userId="27291eb4-8241-4961-9e69-8c66e34cc5b0" providerId="ADAL" clId="{12DA4140-F984-493F-9E97-7A6E8EDD91C1}" dt="2025-05-28T16:07:55.253" v="188" actId="47"/>
        <pc:sldMkLst>
          <pc:docMk/>
          <pc:sldMk cId="52866104" sldId="5952"/>
        </pc:sldMkLst>
      </pc:sldChg>
      <pc:sldChg chg="del">
        <pc:chgData name="Ward, Reagan" userId="27291eb4-8241-4961-9e69-8c66e34cc5b0" providerId="ADAL" clId="{12DA4140-F984-493F-9E97-7A6E8EDD91C1}" dt="2025-05-22T16:14:11.565" v="3" actId="47"/>
        <pc:sldMkLst>
          <pc:docMk/>
          <pc:sldMk cId="2023837616" sldId="5952"/>
        </pc:sldMkLst>
      </pc:sldChg>
      <pc:sldChg chg="del">
        <pc:chgData name="Ward, Reagan" userId="27291eb4-8241-4961-9e69-8c66e34cc5b0" providerId="ADAL" clId="{12DA4140-F984-493F-9E97-7A6E8EDD91C1}" dt="2025-05-22T16:14:11.565" v="3" actId="47"/>
        <pc:sldMkLst>
          <pc:docMk/>
          <pc:sldMk cId="2300124133" sldId="5953"/>
        </pc:sldMkLst>
      </pc:sldChg>
      <pc:sldChg chg="add del">
        <pc:chgData name="Ward, Reagan" userId="27291eb4-8241-4961-9e69-8c66e34cc5b0" providerId="ADAL" clId="{12DA4140-F984-493F-9E97-7A6E8EDD91C1}" dt="2025-05-28T16:07:55.253" v="188" actId="47"/>
        <pc:sldMkLst>
          <pc:docMk/>
          <pc:sldMk cId="3002455488" sldId="5953"/>
        </pc:sldMkLst>
      </pc:sldChg>
      <pc:sldChg chg="del">
        <pc:chgData name="Ward, Reagan" userId="27291eb4-8241-4961-9e69-8c66e34cc5b0" providerId="ADAL" clId="{12DA4140-F984-493F-9E97-7A6E8EDD91C1}" dt="2025-05-22T16:14:11.565" v="3" actId="47"/>
        <pc:sldMkLst>
          <pc:docMk/>
          <pc:sldMk cId="2073264519" sldId="5954"/>
        </pc:sldMkLst>
      </pc:sldChg>
      <pc:sldChg chg="modSp add del mod">
        <pc:chgData name="Ward, Reagan" userId="27291eb4-8241-4961-9e69-8c66e34cc5b0" providerId="ADAL" clId="{12DA4140-F984-493F-9E97-7A6E8EDD91C1}" dt="2025-05-28T16:07:55.253" v="188" actId="47"/>
        <pc:sldMkLst>
          <pc:docMk/>
          <pc:sldMk cId="2997153258" sldId="5954"/>
        </pc:sldMkLst>
      </pc:sldChg>
      <pc:sldChg chg="del">
        <pc:chgData name="Ward, Reagan" userId="27291eb4-8241-4961-9e69-8c66e34cc5b0" providerId="ADAL" clId="{12DA4140-F984-493F-9E97-7A6E8EDD91C1}" dt="2025-05-22T16:14:11.565" v="3" actId="47"/>
        <pc:sldMkLst>
          <pc:docMk/>
          <pc:sldMk cId="1947836741" sldId="5955"/>
        </pc:sldMkLst>
      </pc:sldChg>
      <pc:sldChg chg="add del">
        <pc:chgData name="Ward, Reagan" userId="27291eb4-8241-4961-9e69-8c66e34cc5b0" providerId="ADAL" clId="{12DA4140-F984-493F-9E97-7A6E8EDD91C1}" dt="2025-05-28T16:07:55.253" v="188" actId="47"/>
        <pc:sldMkLst>
          <pc:docMk/>
          <pc:sldMk cId="3780330777" sldId="5955"/>
        </pc:sldMkLst>
      </pc:sldChg>
      <pc:sldChg chg="del">
        <pc:chgData name="Ward, Reagan" userId="27291eb4-8241-4961-9e69-8c66e34cc5b0" providerId="ADAL" clId="{12DA4140-F984-493F-9E97-7A6E8EDD91C1}" dt="2025-05-22T16:14:11.565" v="3" actId="47"/>
        <pc:sldMkLst>
          <pc:docMk/>
          <pc:sldMk cId="839610360" sldId="5956"/>
        </pc:sldMkLst>
      </pc:sldChg>
      <pc:sldChg chg="add del">
        <pc:chgData name="Ward, Reagan" userId="27291eb4-8241-4961-9e69-8c66e34cc5b0" providerId="ADAL" clId="{12DA4140-F984-493F-9E97-7A6E8EDD91C1}" dt="2025-05-28T16:07:55.253" v="188" actId="47"/>
        <pc:sldMkLst>
          <pc:docMk/>
          <pc:sldMk cId="2350401838" sldId="5956"/>
        </pc:sldMkLst>
      </pc:sldChg>
      <pc:sldChg chg="add">
        <pc:chgData name="Ward, Reagan" userId="27291eb4-8241-4961-9e69-8c66e34cc5b0" providerId="ADAL" clId="{12DA4140-F984-493F-9E97-7A6E8EDD91C1}" dt="2025-05-28T16:07:26.266" v="183"/>
        <pc:sldMkLst>
          <pc:docMk/>
          <pc:sldMk cId="1947836741" sldId="5957"/>
        </pc:sldMkLst>
      </pc:sldChg>
      <pc:sldChg chg="del">
        <pc:chgData name="Ward, Reagan" userId="27291eb4-8241-4961-9e69-8c66e34cc5b0" providerId="ADAL" clId="{12DA4140-F984-493F-9E97-7A6E8EDD91C1}" dt="2025-05-22T16:14:11.565" v="3" actId="47"/>
        <pc:sldMkLst>
          <pc:docMk/>
          <pc:sldMk cId="2758228353" sldId="5957"/>
        </pc:sldMkLst>
      </pc:sldChg>
      <pc:sldChg chg="modSp add mod">
        <pc:chgData name="Ward, Reagan" userId="27291eb4-8241-4961-9e69-8c66e34cc5b0" providerId="ADAL" clId="{12DA4140-F984-493F-9E97-7A6E8EDD91C1}" dt="2025-05-28T16:23:00.278" v="349" actId="255"/>
        <pc:sldMkLst>
          <pc:docMk/>
          <pc:sldMk cId="839610360" sldId="5958"/>
        </pc:sldMkLst>
      </pc:sldChg>
      <pc:sldChg chg="del">
        <pc:chgData name="Ward, Reagan" userId="27291eb4-8241-4961-9e69-8c66e34cc5b0" providerId="ADAL" clId="{12DA4140-F984-493F-9E97-7A6E8EDD91C1}" dt="2025-05-22T16:14:11.565" v="3" actId="47"/>
        <pc:sldMkLst>
          <pc:docMk/>
          <pc:sldMk cId="3687169868" sldId="5958"/>
        </pc:sldMkLst>
      </pc:sldChg>
      <pc:sldChg chg="add">
        <pc:chgData name="Ward, Reagan" userId="27291eb4-8241-4961-9e69-8c66e34cc5b0" providerId="ADAL" clId="{12DA4140-F984-493F-9E97-7A6E8EDD91C1}" dt="2025-05-28T16:07:26.266" v="183"/>
        <pc:sldMkLst>
          <pc:docMk/>
          <pc:sldMk cId="2758228353" sldId="5959"/>
        </pc:sldMkLst>
      </pc:sldChg>
      <pc:sldChg chg="add">
        <pc:chgData name="Ward, Reagan" userId="27291eb4-8241-4961-9e69-8c66e34cc5b0" providerId="ADAL" clId="{12DA4140-F984-493F-9E97-7A6E8EDD91C1}" dt="2025-05-28T16:07:26.266" v="183"/>
        <pc:sldMkLst>
          <pc:docMk/>
          <pc:sldMk cId="3687169868" sldId="5960"/>
        </pc:sldMkLst>
      </pc:sldChg>
      <pc:sldChg chg="add del">
        <pc:chgData name="Ward, Reagan" userId="27291eb4-8241-4961-9e69-8c66e34cc5b0" providerId="ADAL" clId="{12DA4140-F984-493F-9E97-7A6E8EDD91C1}" dt="2025-05-28T16:27:16.740" v="413" actId="47"/>
        <pc:sldMkLst>
          <pc:docMk/>
          <pc:sldMk cId="2667335638" sldId="5961"/>
        </pc:sldMkLst>
      </pc:sldChg>
      <pc:sldChg chg="add del">
        <pc:chgData name="Ward, Reagan" userId="27291eb4-8241-4961-9e69-8c66e34cc5b0" providerId="ADAL" clId="{12DA4140-F984-493F-9E97-7A6E8EDD91C1}" dt="2025-05-28T16:27:16.740" v="413" actId="47"/>
        <pc:sldMkLst>
          <pc:docMk/>
          <pc:sldMk cId="2793901213" sldId="5962"/>
        </pc:sldMkLst>
      </pc:sldChg>
      <pc:sldChg chg="add del">
        <pc:chgData name="Ward, Reagan" userId="27291eb4-8241-4961-9e69-8c66e34cc5b0" providerId="ADAL" clId="{12DA4140-F984-493F-9E97-7A6E8EDD91C1}" dt="2025-05-28T16:27:16.740" v="413" actId="47"/>
        <pc:sldMkLst>
          <pc:docMk/>
          <pc:sldMk cId="3352049065" sldId="5963"/>
        </pc:sldMkLst>
      </pc:sldChg>
      <pc:sldChg chg="add del">
        <pc:chgData name="Ward, Reagan" userId="27291eb4-8241-4961-9e69-8c66e34cc5b0" providerId="ADAL" clId="{12DA4140-F984-493F-9E97-7A6E8EDD91C1}" dt="2025-05-28T16:27:16.740" v="413" actId="47"/>
        <pc:sldMkLst>
          <pc:docMk/>
          <pc:sldMk cId="2023837616" sldId="5964"/>
        </pc:sldMkLst>
      </pc:sldChg>
      <pc:sldChg chg="add del">
        <pc:chgData name="Ward, Reagan" userId="27291eb4-8241-4961-9e69-8c66e34cc5b0" providerId="ADAL" clId="{12DA4140-F984-493F-9E97-7A6E8EDD91C1}" dt="2025-05-28T16:27:16.740" v="413" actId="47"/>
        <pc:sldMkLst>
          <pc:docMk/>
          <pc:sldMk cId="2300124133" sldId="5965"/>
        </pc:sldMkLst>
      </pc:sldChg>
      <pc:sldChg chg="addSp delSp modSp new mod">
        <pc:chgData name="Ward, Reagan" userId="27291eb4-8241-4961-9e69-8c66e34cc5b0" providerId="ADAL" clId="{12DA4140-F984-493F-9E97-7A6E8EDD91C1}" dt="2025-05-29T14:43:29.987" v="2372" actId="27636"/>
        <pc:sldMkLst>
          <pc:docMk/>
          <pc:sldMk cId="933505642" sldId="5966"/>
        </pc:sldMkLst>
      </pc:sldChg>
      <pc:sldChg chg="addSp delSp modSp new mod modClrScheme chgLayout">
        <pc:chgData name="Ward, Reagan" userId="27291eb4-8241-4961-9e69-8c66e34cc5b0" providerId="ADAL" clId="{12DA4140-F984-493F-9E97-7A6E8EDD91C1}" dt="2025-05-28T17:19:16.089" v="1757" actId="13244"/>
        <pc:sldMkLst>
          <pc:docMk/>
          <pc:sldMk cId="3047544435" sldId="5967"/>
        </pc:sldMkLst>
      </pc:sldChg>
      <pc:sldChg chg="addSp delSp modSp new mod modClrScheme chgLayout">
        <pc:chgData name="Ward, Reagan" userId="27291eb4-8241-4961-9e69-8c66e34cc5b0" providerId="ADAL" clId="{12DA4140-F984-493F-9E97-7A6E8EDD91C1}" dt="2025-05-29T14:42:38.889" v="2363" actId="27636"/>
        <pc:sldMkLst>
          <pc:docMk/>
          <pc:sldMk cId="2044305962" sldId="5968"/>
        </pc:sldMkLst>
      </pc:sldChg>
      <pc:sldChg chg="addSp delSp modSp new mod ord modClrScheme chgLayout">
        <pc:chgData name="Ward, Reagan" userId="27291eb4-8241-4961-9e69-8c66e34cc5b0" providerId="ADAL" clId="{12DA4140-F984-493F-9E97-7A6E8EDD91C1}" dt="2025-05-28T17:02:36.159" v="1456"/>
        <pc:sldMkLst>
          <pc:docMk/>
          <pc:sldMk cId="2184087942" sldId="5969"/>
        </pc:sldMkLst>
      </pc:sldChg>
      <pc:sldChg chg="addSp delSp modSp new mod modClrScheme chgLayout">
        <pc:chgData name="Ward, Reagan" userId="27291eb4-8241-4961-9e69-8c66e34cc5b0" providerId="ADAL" clId="{12DA4140-F984-493F-9E97-7A6E8EDD91C1}" dt="2025-05-28T17:17:44.799" v="1749" actId="13244"/>
        <pc:sldMkLst>
          <pc:docMk/>
          <pc:sldMk cId="536564837" sldId="5970"/>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Martin, Carrie" userId="S::martin_c@cde.state.co.us::3f021071-f948-4caa-8dd8-d3036854ac97" providerId="AD" clId="Web-{9EBB7526-B767-468B-2F90-8554976BA92B}"/>
    <pc:docChg chg="mod">
      <pc:chgData name="Martin, Carrie" userId="S::martin_c@cde.state.co.us::3f021071-f948-4caa-8dd8-d3036854ac97" providerId="AD" clId="Web-{9EBB7526-B767-468B-2F90-8554976BA92B}" dt="2025-07-17T13:06:12.279" v="0"/>
      <pc:docMkLst>
        <pc:docMk/>
      </pc:docMkLst>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Tribbett, Jessica" userId="S::tribbett_jessica@cde.state.co.us::b8af59d7-a86d-4166-a022-d856dc24c475" providerId="AD" clId="Web-{6C6F8C92-9DA3-E03C-E0E3-9CC73A59AA88}"/>
    <pc:docChg chg="addSld delSld modSld">
      <pc:chgData name="Tribbett, Jessica" userId="S::tribbett_jessica@cde.state.co.us::b8af59d7-a86d-4166-a022-d856dc24c475" providerId="AD" clId="Web-{6C6F8C92-9DA3-E03C-E0E3-9CC73A59AA88}" dt="2025-08-06T21:01:57.375" v="493"/>
      <pc:docMkLst>
        <pc:docMk/>
      </pc:docMkLst>
      <pc:sldChg chg="add del">
        <pc:chgData name="Tribbett, Jessica" userId="S::tribbett_jessica@cde.state.co.us::b8af59d7-a86d-4166-a022-d856dc24c475" providerId="AD" clId="Web-{6C6F8C92-9DA3-E03C-E0E3-9CC73A59AA88}" dt="2025-08-06T20:38:57.955" v="13"/>
        <pc:sldMkLst>
          <pc:docMk/>
          <pc:sldMk cId="37158349" sldId="5971"/>
        </pc:sldMkLst>
      </pc:sldChg>
      <pc:sldChg chg="modSp add">
        <pc:chgData name="Tribbett, Jessica" userId="S::tribbett_jessica@cde.state.co.us::b8af59d7-a86d-4166-a022-d856dc24c475" providerId="AD" clId="Web-{6C6F8C92-9DA3-E03C-E0E3-9CC73A59AA88}" dt="2025-08-06T20:38:53.955" v="12" actId="20577"/>
        <pc:sldMkLst>
          <pc:docMk/>
          <pc:sldMk cId="1890162367" sldId="5984"/>
        </pc:sldMkLst>
        <pc:spChg chg="mod">
          <ac:chgData name="Tribbett, Jessica" userId="S::tribbett_jessica@cde.state.co.us::b8af59d7-a86d-4166-a022-d856dc24c475" providerId="AD" clId="Web-{6C6F8C92-9DA3-E03C-E0E3-9CC73A59AA88}" dt="2025-08-06T20:38:53.955" v="12" actId="20577"/>
          <ac:spMkLst>
            <pc:docMk/>
            <pc:sldMk cId="1890162367" sldId="5984"/>
            <ac:spMk id="3" creationId="{4044DF10-2F5E-2DB0-EFC4-24CEF9B4B032}"/>
          </ac:spMkLst>
        </pc:spChg>
      </pc:sldChg>
      <pc:sldChg chg="add">
        <pc:chgData name="Tribbett, Jessica" userId="S::tribbett_jessica@cde.state.co.us::b8af59d7-a86d-4166-a022-d856dc24c475" providerId="AD" clId="Web-{6C6F8C92-9DA3-E03C-E0E3-9CC73A59AA88}" dt="2025-08-06T20:36:29.904" v="0"/>
        <pc:sldMkLst>
          <pc:docMk/>
          <pc:sldMk cId="1878440181" sldId="6015"/>
        </pc:sldMkLst>
      </pc:sldChg>
      <pc:sldChg chg="addSp delSp modSp add">
        <pc:chgData name="Tribbett, Jessica" userId="S::tribbett_jessica@cde.state.co.us::b8af59d7-a86d-4166-a022-d856dc24c475" providerId="AD" clId="Web-{6C6F8C92-9DA3-E03C-E0E3-9CC73A59AA88}" dt="2025-08-06T21:01:57.375" v="493"/>
        <pc:sldMkLst>
          <pc:docMk/>
          <pc:sldMk cId="3871401798" sldId="6017"/>
        </pc:sldMkLst>
        <pc:spChg chg="mod">
          <ac:chgData name="Tribbett, Jessica" userId="S::tribbett_jessica@cde.state.co.us::b8af59d7-a86d-4166-a022-d856dc24c475" providerId="AD" clId="Web-{6C6F8C92-9DA3-E03C-E0E3-9CC73A59AA88}" dt="2025-08-06T20:41:17.179" v="24" actId="20577"/>
          <ac:spMkLst>
            <pc:docMk/>
            <pc:sldMk cId="3871401798" sldId="6017"/>
            <ac:spMk id="2" creationId="{23151403-53FD-1118-9C4A-5B2F278C7FB3}"/>
          </ac:spMkLst>
        </pc:spChg>
        <pc:spChg chg="mod">
          <ac:chgData name="Tribbett, Jessica" userId="S::tribbett_jessica@cde.state.co.us::b8af59d7-a86d-4166-a022-d856dc24c475" providerId="AD" clId="Web-{6C6F8C92-9DA3-E03C-E0E3-9CC73A59AA88}" dt="2025-08-06T20:42:08.570" v="29" actId="20577"/>
          <ac:spMkLst>
            <pc:docMk/>
            <pc:sldMk cId="3871401798" sldId="6017"/>
            <ac:spMk id="3" creationId="{D053639E-453D-533E-E06C-455CF20B1022}"/>
          </ac:spMkLst>
        </pc:spChg>
        <pc:spChg chg="add del mod">
          <ac:chgData name="Tribbett, Jessica" userId="S::tribbett_jessica@cde.state.co.us::b8af59d7-a86d-4166-a022-d856dc24c475" providerId="AD" clId="Web-{6C6F8C92-9DA3-E03C-E0E3-9CC73A59AA88}" dt="2025-08-06T21:01:57.375" v="493"/>
          <ac:spMkLst>
            <pc:docMk/>
            <pc:sldMk cId="3871401798" sldId="6017"/>
            <ac:spMk id="7" creationId="{719D758E-53E9-47A9-F7F4-FB76A40D5B97}"/>
          </ac:spMkLst>
        </pc:spChg>
      </pc:sldChg>
      <pc:sldChg chg="delSp modSp add replId">
        <pc:chgData name="Tribbett, Jessica" userId="S::tribbett_jessica@cde.state.co.us::b8af59d7-a86d-4166-a022-d856dc24c475" providerId="AD" clId="Web-{6C6F8C92-9DA3-E03C-E0E3-9CC73A59AA88}" dt="2025-08-06T20:57:00.337" v="222" actId="20577"/>
        <pc:sldMkLst>
          <pc:docMk/>
          <pc:sldMk cId="1995566072" sldId="6049"/>
        </pc:sldMkLst>
        <pc:spChg chg="mod">
          <ac:chgData name="Tribbett, Jessica" userId="S::tribbett_jessica@cde.state.co.us::b8af59d7-a86d-4166-a022-d856dc24c475" providerId="AD" clId="Web-{6C6F8C92-9DA3-E03C-E0E3-9CC73A59AA88}" dt="2025-08-06T20:49:53.063" v="53" actId="20577"/>
          <ac:spMkLst>
            <pc:docMk/>
            <pc:sldMk cId="1995566072" sldId="6049"/>
            <ac:spMk id="2" creationId="{FB23F73D-2D75-1819-7C50-1022C4FC5453}"/>
          </ac:spMkLst>
        </pc:spChg>
        <pc:spChg chg="mod">
          <ac:chgData name="Tribbett, Jessica" userId="S::tribbett_jessica@cde.state.co.us::b8af59d7-a86d-4166-a022-d856dc24c475" providerId="AD" clId="Web-{6C6F8C92-9DA3-E03C-E0E3-9CC73A59AA88}" dt="2025-08-06T20:57:00.337" v="222" actId="20577"/>
          <ac:spMkLst>
            <pc:docMk/>
            <pc:sldMk cId="1995566072" sldId="6049"/>
            <ac:spMk id="3" creationId="{98FA40E5-9DFD-4606-7DC3-473BD78D20BD}"/>
          </ac:spMkLst>
        </pc:spChg>
        <pc:spChg chg="del">
          <ac:chgData name="Tribbett, Jessica" userId="S::tribbett_jessica@cde.state.co.us::b8af59d7-a86d-4166-a022-d856dc24c475" providerId="AD" clId="Web-{6C6F8C92-9DA3-E03C-E0E3-9CC73A59AA88}" dt="2025-08-06T20:50:10.391" v="58"/>
          <ac:spMkLst>
            <pc:docMk/>
            <pc:sldMk cId="1995566072" sldId="6049"/>
            <ac:spMk id="7" creationId="{44164ACE-0B41-E21C-EF5F-06CBD9B8825C}"/>
          </ac:spMkLst>
        </pc:spChg>
      </pc:sldChg>
      <pc:sldChg chg="modSp add replId">
        <pc:chgData name="Tribbett, Jessica" userId="S::tribbett_jessica@cde.state.co.us::b8af59d7-a86d-4166-a022-d856dc24c475" providerId="AD" clId="Web-{6C6F8C92-9DA3-E03C-E0E3-9CC73A59AA88}" dt="2025-08-06T21:00:52.482" v="489" actId="20577"/>
        <pc:sldMkLst>
          <pc:docMk/>
          <pc:sldMk cId="992648375" sldId="6050"/>
        </pc:sldMkLst>
        <pc:spChg chg="mod">
          <ac:chgData name="Tribbett, Jessica" userId="S::tribbett_jessica@cde.state.co.us::b8af59d7-a86d-4166-a022-d856dc24c475" providerId="AD" clId="Web-{6C6F8C92-9DA3-E03C-E0E3-9CC73A59AA88}" dt="2025-08-06T20:54:41.971" v="134" actId="20577"/>
          <ac:spMkLst>
            <pc:docMk/>
            <pc:sldMk cId="992648375" sldId="6050"/>
            <ac:spMk id="2" creationId="{941B0CB6-1D2E-8274-08D8-B04532FA7A6A}"/>
          </ac:spMkLst>
        </pc:spChg>
        <pc:spChg chg="mod">
          <ac:chgData name="Tribbett, Jessica" userId="S::tribbett_jessica@cde.state.co.us::b8af59d7-a86d-4166-a022-d856dc24c475" providerId="AD" clId="Web-{6C6F8C92-9DA3-E03C-E0E3-9CC73A59AA88}" dt="2025-08-06T21:00:52.482" v="489" actId="20577"/>
          <ac:spMkLst>
            <pc:docMk/>
            <pc:sldMk cId="992648375" sldId="6050"/>
            <ac:spMk id="3" creationId="{D0516F79-7AC0-0F0B-40C3-3353E1DBCA32}"/>
          </ac:spMkLst>
        </pc:spChg>
      </pc:sldChg>
      <pc:sldChg chg="modSp add del replId">
        <pc:chgData name="Tribbett, Jessica" userId="S::tribbett_jessica@cde.state.co.us::b8af59d7-a86d-4166-a022-d856dc24c475" providerId="AD" clId="Web-{6C6F8C92-9DA3-E03C-E0E3-9CC73A59AA88}" dt="2025-08-06T21:01:20.655" v="490"/>
        <pc:sldMkLst>
          <pc:docMk/>
          <pc:sldMk cId="3019426980" sldId="6051"/>
        </pc:sldMkLst>
        <pc:spChg chg="mod">
          <ac:chgData name="Tribbett, Jessica" userId="S::tribbett_jessica@cde.state.co.us::b8af59d7-a86d-4166-a022-d856dc24c475" providerId="AD" clId="Web-{6C6F8C92-9DA3-E03C-E0E3-9CC73A59AA88}" dt="2025-08-06T21:00:46.123" v="488" actId="20577"/>
          <ac:spMkLst>
            <pc:docMk/>
            <pc:sldMk cId="3019426980" sldId="6051"/>
            <ac:spMk id="2" creationId="{459C3001-5522-0300-ECAC-0D2A9494BAF1}"/>
          </ac:spMkLst>
        </pc:spChg>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Slutzky, Collin" userId="S::slutzky_c@cde.state.co.us::21f7fb5c-490d-42a4-8741-4ce78a53b03a" providerId="AD" clId="Web-{EFED78DA-F06A-48FE-88CB-E1F717D3FB34}"/>
    <pc:docChg chg="addSld delSld modSld">
      <pc:chgData name="Slutzky, Collin" userId="S::slutzky_c@cde.state.co.us::21f7fb5c-490d-42a4-8741-4ce78a53b03a" providerId="AD" clId="Web-{EFED78DA-F06A-48FE-88CB-E1F717D3FB34}" dt="2025-06-04T14:48:54.207" v="101"/>
      <pc:docMkLst>
        <pc:docMk/>
      </pc:docMkLst>
      <pc:sldChg chg="modSp add replId">
        <pc:chgData name="Slutzky, Collin" userId="S::slutzky_c@cde.state.co.us::21f7fb5c-490d-42a4-8741-4ce78a53b03a" providerId="AD" clId="Web-{EFED78DA-F06A-48FE-88CB-E1F717D3FB34}" dt="2025-06-04T14:47:16.816" v="11" actId="20577"/>
        <pc:sldMkLst>
          <pc:docMk/>
          <pc:sldMk cId="3763548243" sldId="5960"/>
        </pc:sldMkLst>
      </pc:sldChg>
      <pc:sldChg chg="add del replId">
        <pc:chgData name="Slutzky, Collin" userId="S::slutzky_c@cde.state.co.us::21f7fb5c-490d-42a4-8741-4ce78a53b03a" providerId="AD" clId="Web-{EFED78DA-F06A-48FE-88CB-E1F717D3FB34}" dt="2025-06-04T14:47:25.175" v="13"/>
        <pc:sldMkLst>
          <pc:docMk/>
          <pc:sldMk cId="1062403806" sldId="5961"/>
        </pc:sldMkLst>
      </pc:sldChg>
      <pc:sldChg chg="modSp add replId">
        <pc:chgData name="Slutzky, Collin" userId="S::slutzky_c@cde.state.co.us::21f7fb5c-490d-42a4-8741-4ce78a53b03a" providerId="AD" clId="Web-{EFED78DA-F06A-48FE-88CB-E1F717D3FB34}" dt="2025-06-04T14:47:37.925" v="29" actId="20577"/>
        <pc:sldMkLst>
          <pc:docMk/>
          <pc:sldMk cId="1286592758" sldId="5961"/>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Rhodes, Tara" userId="S::rhodes_t@cde.state.co.us::566307b0-1e17-4826-87e1-0feb85a922f2" providerId="AD" clId="Web-{950C61A8-C10C-78DB-17C9-D4FAA62EE27E}"/>
    <pc:docChg chg="addSld modSld sldOrd">
      <pc:chgData name="Rhodes, Tara" userId="S::rhodes_t@cde.state.co.us::566307b0-1e17-4826-87e1-0feb85a922f2" providerId="AD" clId="Web-{950C61A8-C10C-78DB-17C9-D4FAA62EE27E}" dt="2025-07-30T19:33:37.152" v="2173"/>
      <pc:docMkLst>
        <pc:docMk/>
      </pc:docMkLst>
      <pc:sldChg chg="modSp add replId">
        <pc:chgData name="Rhodes, Tara" userId="S::rhodes_t@cde.state.co.us::566307b0-1e17-4826-87e1-0feb85a922f2" providerId="AD" clId="Web-{950C61A8-C10C-78DB-17C9-D4FAA62EE27E}" dt="2025-07-30T19:32:15.727" v="2166" actId="20577"/>
        <pc:sldMkLst>
          <pc:docMk/>
          <pc:sldMk cId="939174803" sldId="6032"/>
        </pc:sldMkLst>
      </pc:sldChg>
      <pc:sldChg chg="modSp add ord replId">
        <pc:chgData name="Rhodes, Tara" userId="S::rhodes_t@cde.state.co.us::566307b0-1e17-4826-87e1-0feb85a922f2" providerId="AD" clId="Web-{950C61A8-C10C-78DB-17C9-D4FAA62EE27E}" dt="2025-07-30T17:39:30.895" v="47" actId="20577"/>
        <pc:sldMkLst>
          <pc:docMk/>
          <pc:sldMk cId="2986489002" sldId="6033"/>
        </pc:sldMkLst>
      </pc:sldChg>
      <pc:sldChg chg="addSp delSp modSp add replId">
        <pc:chgData name="Rhodes, Tara" userId="S::rhodes_t@cde.state.co.us::566307b0-1e17-4826-87e1-0feb85a922f2" providerId="AD" clId="Web-{950C61A8-C10C-78DB-17C9-D4FAA62EE27E}" dt="2025-07-30T19:33:37.152" v="2173"/>
        <pc:sldMkLst>
          <pc:docMk/>
          <pc:sldMk cId="2276821023" sldId="6034"/>
        </pc:sldMkLst>
      </pc:sldChg>
      <pc:sldChg chg="modSp new">
        <pc:chgData name="Rhodes, Tara" userId="S::rhodes_t@cde.state.co.us::566307b0-1e17-4826-87e1-0feb85a922f2" providerId="AD" clId="Web-{950C61A8-C10C-78DB-17C9-D4FAA62EE27E}" dt="2025-07-30T17:41:02.695" v="110" actId="20577"/>
        <pc:sldMkLst>
          <pc:docMk/>
          <pc:sldMk cId="3449664511" sldId="6035"/>
        </pc:sldMkLst>
      </pc:sldChg>
      <pc:sldChg chg="addSp modSp new mod modClrScheme chgLayout">
        <pc:chgData name="Rhodes, Tara" userId="S::rhodes_t@cde.state.co.us::566307b0-1e17-4826-87e1-0feb85a922f2" providerId="AD" clId="Web-{950C61A8-C10C-78DB-17C9-D4FAA62EE27E}" dt="2025-07-30T19:04:57.964" v="720" actId="20577"/>
        <pc:sldMkLst>
          <pc:docMk/>
          <pc:sldMk cId="3221953652" sldId="6036"/>
        </pc:sldMkLst>
      </pc:sldChg>
      <pc:sldChg chg="addSp delSp modSp new mod modClrScheme chgLayout">
        <pc:chgData name="Rhodes, Tara" userId="S::rhodes_t@cde.state.co.us::566307b0-1e17-4826-87e1-0feb85a922f2" providerId="AD" clId="Web-{950C61A8-C10C-78DB-17C9-D4FAA62EE27E}" dt="2025-07-30T17:45:29.966" v="580" actId="20577"/>
        <pc:sldMkLst>
          <pc:docMk/>
          <pc:sldMk cId="1612150625" sldId="6037"/>
        </pc:sldMkLst>
      </pc:sldChg>
      <pc:sldChg chg="addSp modSp new mod modClrScheme chgLayout">
        <pc:chgData name="Rhodes, Tara" userId="S::rhodes_t@cde.state.co.us::566307b0-1e17-4826-87e1-0feb85a922f2" providerId="AD" clId="Web-{950C61A8-C10C-78DB-17C9-D4FAA62EE27E}" dt="2025-07-30T19:15:44.607" v="1108" actId="20577"/>
        <pc:sldMkLst>
          <pc:docMk/>
          <pc:sldMk cId="1617499180" sldId="6038"/>
        </pc:sldMkLst>
      </pc:sldChg>
      <pc:sldChg chg="modSp new">
        <pc:chgData name="Rhodes, Tara" userId="S::rhodes_t@cde.state.co.us::566307b0-1e17-4826-87e1-0feb85a922f2" providerId="AD" clId="Web-{950C61A8-C10C-78DB-17C9-D4FAA62EE27E}" dt="2025-07-30T19:22:35.414" v="1307" actId="20577"/>
        <pc:sldMkLst>
          <pc:docMk/>
          <pc:sldMk cId="427757475" sldId="6039"/>
        </pc:sldMkLst>
      </pc:sldChg>
      <pc:sldChg chg="modSp new">
        <pc:chgData name="Rhodes, Tara" userId="S::rhodes_t@cde.state.co.us::566307b0-1e17-4826-87e1-0feb85a922f2" providerId="AD" clId="Web-{950C61A8-C10C-78DB-17C9-D4FAA62EE27E}" dt="2025-07-30T19:28:32.824" v="1906" actId="14100"/>
        <pc:sldMkLst>
          <pc:docMk/>
          <pc:sldMk cId="3683006635" sldId="6040"/>
        </pc:sldMkLst>
      </pc:sldChg>
      <pc:sldChg chg="modSp new">
        <pc:chgData name="Rhodes, Tara" userId="S::rhodes_t@cde.state.co.us::566307b0-1e17-4826-87e1-0feb85a922f2" providerId="AD" clId="Web-{950C61A8-C10C-78DB-17C9-D4FAA62EE27E}" dt="2025-07-30T19:31:34.584" v="2137" actId="20577"/>
        <pc:sldMkLst>
          <pc:docMk/>
          <pc:sldMk cId="2292808903" sldId="6041"/>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Gudka, Dawna" userId="823cceae-331b-41d6-9a63-34ad6d1db55c" providerId="ADAL" clId="{17A77E6B-17F7-44BC-BB42-A3AF249D67DC}"/>
    <pc:docChg chg="undo custSel addSld delSld modSld">
      <pc:chgData name="Gudka, Dawna" userId="823cceae-331b-41d6-9a63-34ad6d1db55c" providerId="ADAL" clId="{17A77E6B-17F7-44BC-BB42-A3AF249D67DC}" dt="2025-05-22T13:13:18.922" v="298" actId="20577"/>
      <pc:docMkLst>
        <pc:docMk/>
      </pc:docMkLst>
      <pc:sldChg chg="del">
        <pc:chgData name="Gudka, Dawna" userId="823cceae-331b-41d6-9a63-34ad6d1db55c" providerId="ADAL" clId="{17A77E6B-17F7-44BC-BB42-A3AF249D67DC}" dt="2025-05-21T22:49:34.448" v="1" actId="2696"/>
        <pc:sldMkLst>
          <pc:docMk/>
          <pc:sldMk cId="3677926577" sldId="5766"/>
        </pc:sldMkLst>
      </pc:sldChg>
      <pc:sldChg chg="del">
        <pc:chgData name="Gudka, Dawna" userId="823cceae-331b-41d6-9a63-34ad6d1db55c" providerId="ADAL" clId="{17A77E6B-17F7-44BC-BB42-A3AF249D67DC}" dt="2025-05-21T22:49:34.448" v="1" actId="2696"/>
        <pc:sldMkLst>
          <pc:docMk/>
          <pc:sldMk cId="226281112" sldId="5827"/>
        </pc:sldMkLst>
      </pc:sldChg>
      <pc:sldChg chg="del">
        <pc:chgData name="Gudka, Dawna" userId="823cceae-331b-41d6-9a63-34ad6d1db55c" providerId="ADAL" clId="{17A77E6B-17F7-44BC-BB42-A3AF249D67DC}" dt="2025-05-21T22:49:34.448" v="1" actId="2696"/>
        <pc:sldMkLst>
          <pc:docMk/>
          <pc:sldMk cId="3197381806" sldId="5910"/>
        </pc:sldMkLst>
      </pc:sldChg>
      <pc:sldChg chg="del">
        <pc:chgData name="Gudka, Dawna" userId="823cceae-331b-41d6-9a63-34ad6d1db55c" providerId="ADAL" clId="{17A77E6B-17F7-44BC-BB42-A3AF249D67DC}" dt="2025-05-21T22:49:34.448" v="1" actId="2696"/>
        <pc:sldMkLst>
          <pc:docMk/>
          <pc:sldMk cId="3768008294" sldId="5925"/>
        </pc:sldMkLst>
      </pc:sldChg>
      <pc:sldChg chg="modSp add mod">
        <pc:chgData name="Gudka, Dawna" userId="823cceae-331b-41d6-9a63-34ad6d1db55c" providerId="ADAL" clId="{17A77E6B-17F7-44BC-BB42-A3AF249D67DC}" dt="2025-05-21T22:54:39.926" v="248" actId="13244"/>
        <pc:sldMkLst>
          <pc:docMk/>
          <pc:sldMk cId="2882502669" sldId="5935"/>
        </pc:sldMkLst>
      </pc:sldChg>
      <pc:sldChg chg="modSp add mod">
        <pc:chgData name="Gudka, Dawna" userId="823cceae-331b-41d6-9a63-34ad6d1db55c" providerId="ADAL" clId="{17A77E6B-17F7-44BC-BB42-A3AF249D67DC}" dt="2025-05-21T22:52:53.092" v="231" actId="962"/>
        <pc:sldMkLst>
          <pc:docMk/>
          <pc:sldMk cId="3200898192" sldId="5936"/>
        </pc:sldMkLst>
      </pc:sldChg>
      <pc:sldChg chg="del">
        <pc:chgData name="Gudka, Dawna" userId="823cceae-331b-41d6-9a63-34ad6d1db55c" providerId="ADAL" clId="{17A77E6B-17F7-44BC-BB42-A3AF249D67DC}" dt="2025-05-21T22:49:34.448" v="1" actId="2696"/>
        <pc:sldMkLst>
          <pc:docMk/>
          <pc:sldMk cId="595085163" sldId="5945"/>
        </pc:sldMkLst>
      </pc:sldChg>
      <pc:sldChg chg="del">
        <pc:chgData name="Gudka, Dawna" userId="823cceae-331b-41d6-9a63-34ad6d1db55c" providerId="ADAL" clId="{17A77E6B-17F7-44BC-BB42-A3AF249D67DC}" dt="2025-05-21T22:49:34.448" v="1" actId="2696"/>
        <pc:sldMkLst>
          <pc:docMk/>
          <pc:sldMk cId="473521871" sldId="5946"/>
        </pc:sldMkLst>
      </pc:sldChg>
      <pc:sldChg chg="add">
        <pc:chgData name="Gudka, Dawna" userId="823cceae-331b-41d6-9a63-34ad6d1db55c" providerId="ADAL" clId="{17A77E6B-17F7-44BC-BB42-A3AF249D67DC}" dt="2025-05-21T22:49:19.856" v="0"/>
        <pc:sldMkLst>
          <pc:docMk/>
          <pc:sldMk cId="2377310082" sldId="5948"/>
        </pc:sldMkLst>
      </pc:sldChg>
      <pc:sldChg chg="modSp add mod">
        <pc:chgData name="Gudka, Dawna" userId="823cceae-331b-41d6-9a63-34ad6d1db55c" providerId="ADAL" clId="{17A77E6B-17F7-44BC-BB42-A3AF249D67DC}" dt="2025-05-22T13:13:18.922" v="298" actId="20577"/>
        <pc:sldMkLst>
          <pc:docMk/>
          <pc:sldMk cId="2667335638" sldId="5949"/>
        </pc:sldMkLst>
      </pc:sldChg>
      <pc:sldChg chg="modSp add mod">
        <pc:chgData name="Gudka, Dawna" userId="823cceae-331b-41d6-9a63-34ad6d1db55c" providerId="ADAL" clId="{17A77E6B-17F7-44BC-BB42-A3AF249D67DC}" dt="2025-05-21T22:54:15.749" v="244" actId="962"/>
        <pc:sldMkLst>
          <pc:docMk/>
          <pc:sldMk cId="2793901213" sldId="5950"/>
        </pc:sldMkLst>
      </pc:sldChg>
      <pc:sldChg chg="modSp add mod">
        <pc:chgData name="Gudka, Dawna" userId="823cceae-331b-41d6-9a63-34ad6d1db55c" providerId="ADAL" clId="{17A77E6B-17F7-44BC-BB42-A3AF249D67DC}" dt="2025-05-21T22:54:55.280" v="251" actId="13244"/>
        <pc:sldMkLst>
          <pc:docMk/>
          <pc:sldMk cId="3352049065" sldId="5951"/>
        </pc:sldMkLst>
      </pc:sldChg>
      <pc:sldChg chg="modSp add mod">
        <pc:chgData name="Gudka, Dawna" userId="823cceae-331b-41d6-9a63-34ad6d1db55c" providerId="ADAL" clId="{17A77E6B-17F7-44BC-BB42-A3AF249D67DC}" dt="2025-05-21T22:55:11.678" v="254" actId="13244"/>
        <pc:sldMkLst>
          <pc:docMk/>
          <pc:sldMk cId="2023837616" sldId="5952"/>
        </pc:sldMkLst>
      </pc:sldChg>
      <pc:sldChg chg="add">
        <pc:chgData name="Gudka, Dawna" userId="823cceae-331b-41d6-9a63-34ad6d1db55c" providerId="ADAL" clId="{17A77E6B-17F7-44BC-BB42-A3AF249D67DC}" dt="2025-05-21T22:49:19.856" v="0"/>
        <pc:sldMkLst>
          <pc:docMk/>
          <pc:sldMk cId="2300124133" sldId="5953"/>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Tribbett, Jessica" userId="S::tribbett_jessica@cde.state.co.us::b8af59d7-a86d-4166-a022-d856dc24c475" providerId="AD" clId="Web-{4BD4A669-9B9B-180F-944D-72F2F3191761}"/>
    <pc:docChg chg="modSld">
      <pc:chgData name="Tribbett, Jessica" userId="S::tribbett_jessica@cde.state.co.us::b8af59d7-a86d-4166-a022-d856dc24c475" providerId="AD" clId="Web-{4BD4A669-9B9B-180F-944D-72F2F3191761}" dt="2025-07-14T14:06:24.584" v="11" actId="20577"/>
      <pc:docMkLst>
        <pc:docMk/>
      </pc:docMkLst>
      <pc:sldChg chg="modSp">
        <pc:chgData name="Tribbett, Jessica" userId="S::tribbett_jessica@cde.state.co.us::b8af59d7-a86d-4166-a022-d856dc24c475" providerId="AD" clId="Web-{4BD4A669-9B9B-180F-944D-72F2F3191761}" dt="2025-07-14T14:06:24.584" v="11" actId="20577"/>
        <pc:sldMkLst>
          <pc:docMk/>
          <pc:sldMk cId="2556311175" sldId="5964"/>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Tribbett, Jessica" userId="S::tribbett_jessica@cde.state.co.us::b8af59d7-a86d-4166-a022-d856dc24c475" providerId="AD" clId="Web-{416D6333-B720-8AC7-BF88-4AD99D8DB959}"/>
    <pc:docChg chg="modSld">
      <pc:chgData name="Tribbett, Jessica" userId="S::tribbett_jessica@cde.state.co.us::b8af59d7-a86d-4166-a022-d856dc24c475" providerId="AD" clId="Web-{416D6333-B720-8AC7-BF88-4AD99D8DB959}" dt="2025-06-04T23:18:57.340" v="31" actId="20577"/>
      <pc:docMkLst>
        <pc:docMk/>
      </pc:docMkLst>
      <pc:sldChg chg="modSp">
        <pc:chgData name="Tribbett, Jessica" userId="S::tribbett_jessica@cde.state.co.us::b8af59d7-a86d-4166-a022-d856dc24c475" providerId="AD" clId="Web-{416D6333-B720-8AC7-BF88-4AD99D8DB959}" dt="2025-06-04T23:17:17.508" v="3"/>
        <pc:sldMkLst>
          <pc:docMk/>
          <pc:sldMk cId="1389415021" sldId="5965"/>
        </pc:sldMkLst>
      </pc:sldChg>
      <pc:sldChg chg="modSp">
        <pc:chgData name="Tribbett, Jessica" userId="S::tribbett_jessica@cde.state.co.us::b8af59d7-a86d-4166-a022-d856dc24c475" providerId="AD" clId="Web-{416D6333-B720-8AC7-BF88-4AD99D8DB959}" dt="2025-06-04T23:18:20.089" v="15"/>
        <pc:sldMkLst>
          <pc:docMk/>
          <pc:sldMk cId="37158349" sldId="5971"/>
        </pc:sldMkLst>
      </pc:sldChg>
      <pc:sldChg chg="modSp">
        <pc:chgData name="Tribbett, Jessica" userId="S::tribbett_jessica@cde.state.co.us::b8af59d7-a86d-4166-a022-d856dc24c475" providerId="AD" clId="Web-{416D6333-B720-8AC7-BF88-4AD99D8DB959}" dt="2025-06-04T23:18:54.653" v="24" actId="20577"/>
        <pc:sldMkLst>
          <pc:docMk/>
          <pc:sldMk cId="584765294" sldId="5973"/>
        </pc:sldMkLst>
      </pc:sldChg>
      <pc:sldChg chg="modSp">
        <pc:chgData name="Tribbett, Jessica" userId="S::tribbett_jessica@cde.state.co.us::b8af59d7-a86d-4166-a022-d856dc24c475" providerId="AD" clId="Web-{416D6333-B720-8AC7-BF88-4AD99D8DB959}" dt="2025-06-04T23:18:57.340" v="31" actId="20577"/>
        <pc:sldMkLst>
          <pc:docMk/>
          <pc:sldMk cId="4209271324" sldId="5974"/>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hodes, Tara" userId="S::rhodes_t@cde.state.co.us::566307b0-1e17-4826-87e1-0feb85a922f2" providerId="AD" clId="Web-{2F78CA4E-0F2D-FA1E-2891-73E1C9ABA441}"/>
    <pc:docChg chg="modSld">
      <pc:chgData name="Rhodes, Tara" userId="S::rhodes_t@cde.state.co.us::566307b0-1e17-4826-87e1-0feb85a922f2" providerId="AD" clId="Web-{2F78CA4E-0F2D-FA1E-2891-73E1C9ABA441}" dt="2025-06-04T17:01:24.467" v="363" actId="14100"/>
      <pc:docMkLst>
        <pc:docMk/>
      </pc:docMkLst>
      <pc:sldChg chg="addSp modSp">
        <pc:chgData name="Rhodes, Tara" userId="S::rhodes_t@cde.state.co.us::566307b0-1e17-4826-87e1-0feb85a922f2" providerId="AD" clId="Web-{2F78CA4E-0F2D-FA1E-2891-73E1C9ABA441}" dt="2025-06-04T17:01:24.467" v="363" actId="14100"/>
        <pc:sldMkLst>
          <pc:docMk/>
          <pc:sldMk cId="1199086367" sldId="594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Ward, Reagan" userId="27291eb4-8241-4961-9e69-8c66e34cc5b0" providerId="ADAL" clId="{D5D73923-28EB-40E2-92AD-611F2D9E4329}"/>
    <pc:docChg chg="undo custSel addSld delSld modSld sldOrd">
      <pc:chgData name="Ward, Reagan" userId="27291eb4-8241-4961-9e69-8c66e34cc5b0" providerId="ADAL" clId="{D5D73923-28EB-40E2-92AD-611F2D9E4329}" dt="2025-06-05T14:29:43.358" v="3439" actId="14100"/>
      <pc:docMkLst>
        <pc:docMk/>
      </pc:docMkLst>
      <pc:sldChg chg="del">
        <pc:chgData name="Ward, Reagan" userId="27291eb4-8241-4961-9e69-8c66e34cc5b0" providerId="ADAL" clId="{D5D73923-28EB-40E2-92AD-611F2D9E4329}" dt="2025-06-03T13:27:46.286" v="191" actId="47"/>
        <pc:sldMkLst>
          <pc:docMk/>
          <pc:sldMk cId="638276779" sldId="257"/>
        </pc:sldMkLst>
      </pc:sldChg>
      <pc:sldChg chg="del">
        <pc:chgData name="Ward, Reagan" userId="27291eb4-8241-4961-9e69-8c66e34cc5b0" providerId="ADAL" clId="{D5D73923-28EB-40E2-92AD-611F2D9E4329}" dt="2025-06-03T13:27:46.286" v="191" actId="47"/>
        <pc:sldMkLst>
          <pc:docMk/>
          <pc:sldMk cId="1638711916" sldId="258"/>
        </pc:sldMkLst>
      </pc:sldChg>
      <pc:sldChg chg="del">
        <pc:chgData name="Ward, Reagan" userId="27291eb4-8241-4961-9e69-8c66e34cc5b0" providerId="ADAL" clId="{D5D73923-28EB-40E2-92AD-611F2D9E4329}" dt="2025-06-03T13:27:46.286" v="191" actId="47"/>
        <pc:sldMkLst>
          <pc:docMk/>
          <pc:sldMk cId="4155096050" sldId="263"/>
        </pc:sldMkLst>
      </pc:sldChg>
      <pc:sldChg chg="del">
        <pc:chgData name="Ward, Reagan" userId="27291eb4-8241-4961-9e69-8c66e34cc5b0" providerId="ADAL" clId="{D5D73923-28EB-40E2-92AD-611F2D9E4329}" dt="2025-06-03T13:27:46.286" v="191" actId="47"/>
        <pc:sldMkLst>
          <pc:docMk/>
          <pc:sldMk cId="3878259165" sldId="265"/>
        </pc:sldMkLst>
      </pc:sldChg>
      <pc:sldChg chg="del">
        <pc:chgData name="Ward, Reagan" userId="27291eb4-8241-4961-9e69-8c66e34cc5b0" providerId="ADAL" clId="{D5D73923-28EB-40E2-92AD-611F2D9E4329}" dt="2025-06-03T13:27:46.286" v="191" actId="47"/>
        <pc:sldMkLst>
          <pc:docMk/>
          <pc:sldMk cId="296844926" sldId="266"/>
        </pc:sldMkLst>
      </pc:sldChg>
      <pc:sldChg chg="del">
        <pc:chgData name="Ward, Reagan" userId="27291eb4-8241-4961-9e69-8c66e34cc5b0" providerId="ADAL" clId="{D5D73923-28EB-40E2-92AD-611F2D9E4329}" dt="2025-06-03T13:27:46.286" v="191" actId="47"/>
        <pc:sldMkLst>
          <pc:docMk/>
          <pc:sldMk cId="324107815" sldId="267"/>
        </pc:sldMkLst>
      </pc:sldChg>
      <pc:sldChg chg="add del">
        <pc:chgData name="Ward, Reagan" userId="27291eb4-8241-4961-9e69-8c66e34cc5b0" providerId="ADAL" clId="{D5D73923-28EB-40E2-92AD-611F2D9E4329}" dt="2025-06-03T13:27:19.841" v="149" actId="47"/>
        <pc:sldMkLst>
          <pc:docMk/>
          <pc:sldMk cId="3101415687" sldId="5346"/>
        </pc:sldMkLst>
      </pc:sldChg>
      <pc:sldChg chg="del">
        <pc:chgData name="Ward, Reagan" userId="27291eb4-8241-4961-9e69-8c66e34cc5b0" providerId="ADAL" clId="{D5D73923-28EB-40E2-92AD-611F2D9E4329}" dt="2025-06-03T13:27:10.431" v="147" actId="2696"/>
        <pc:sldMkLst>
          <pc:docMk/>
          <pc:sldMk cId="4007631418" sldId="5346"/>
        </pc:sldMkLst>
      </pc:sldChg>
      <pc:sldChg chg="modSp add mod">
        <pc:chgData name="Ward, Reagan" userId="27291eb4-8241-4961-9e69-8c66e34cc5b0" providerId="ADAL" clId="{D5D73923-28EB-40E2-92AD-611F2D9E4329}" dt="2025-06-04T23:21:52.682" v="3335" actId="20577"/>
        <pc:sldMkLst>
          <pc:docMk/>
          <pc:sldMk cId="3343705851" sldId="5418"/>
        </pc:sldMkLst>
      </pc:sldChg>
      <pc:sldChg chg="del">
        <pc:chgData name="Ward, Reagan" userId="27291eb4-8241-4961-9e69-8c66e34cc5b0" providerId="ADAL" clId="{D5D73923-28EB-40E2-92AD-611F2D9E4329}" dt="2025-06-04T23:21:58.566" v="3336" actId="47"/>
        <pc:sldMkLst>
          <pc:docMk/>
          <pc:sldMk cId="3302024919" sldId="5424"/>
        </pc:sldMkLst>
      </pc:sldChg>
      <pc:sldChg chg="del">
        <pc:chgData name="Ward, Reagan" userId="27291eb4-8241-4961-9e69-8c66e34cc5b0" providerId="ADAL" clId="{D5D73923-28EB-40E2-92AD-611F2D9E4329}" dt="2025-06-03T13:27:40.180" v="190" actId="47"/>
        <pc:sldMkLst>
          <pc:docMk/>
          <pc:sldMk cId="2365850526" sldId="5733"/>
        </pc:sldMkLst>
      </pc:sldChg>
      <pc:sldChg chg="del">
        <pc:chgData name="Ward, Reagan" userId="27291eb4-8241-4961-9e69-8c66e34cc5b0" providerId="ADAL" clId="{D5D73923-28EB-40E2-92AD-611F2D9E4329}" dt="2025-06-03T13:27:40.180" v="190" actId="47"/>
        <pc:sldMkLst>
          <pc:docMk/>
          <pc:sldMk cId="467082449" sldId="5776"/>
        </pc:sldMkLst>
      </pc:sldChg>
      <pc:sldChg chg="modSp add mod">
        <pc:chgData name="Ward, Reagan" userId="27291eb4-8241-4961-9e69-8c66e34cc5b0" providerId="ADAL" clId="{D5D73923-28EB-40E2-92AD-611F2D9E4329}" dt="2025-06-05T14:29:43.358" v="3439" actId="14100"/>
        <pc:sldMkLst>
          <pc:docMk/>
          <pc:sldMk cId="2823171725" sldId="5841"/>
        </pc:sldMkLst>
      </pc:sldChg>
      <pc:sldChg chg="del">
        <pc:chgData name="Ward, Reagan" userId="27291eb4-8241-4961-9e69-8c66e34cc5b0" providerId="ADAL" clId="{D5D73923-28EB-40E2-92AD-611F2D9E4329}" dt="2025-06-03T13:27:05.322" v="146" actId="47"/>
        <pc:sldMkLst>
          <pc:docMk/>
          <pc:sldMk cId="709657538" sldId="5877"/>
        </pc:sldMkLst>
      </pc:sldChg>
      <pc:sldChg chg="del">
        <pc:chgData name="Ward, Reagan" userId="27291eb4-8241-4961-9e69-8c66e34cc5b0" providerId="ADAL" clId="{D5D73923-28EB-40E2-92AD-611F2D9E4329}" dt="2025-06-03T13:27:05.322" v="146" actId="47"/>
        <pc:sldMkLst>
          <pc:docMk/>
          <pc:sldMk cId="1702993866" sldId="5878"/>
        </pc:sldMkLst>
      </pc:sldChg>
      <pc:sldChg chg="del">
        <pc:chgData name="Ward, Reagan" userId="27291eb4-8241-4961-9e69-8c66e34cc5b0" providerId="ADAL" clId="{D5D73923-28EB-40E2-92AD-611F2D9E4329}" dt="2025-06-03T13:27:05.322" v="146" actId="47"/>
        <pc:sldMkLst>
          <pc:docMk/>
          <pc:sldMk cId="2656361666" sldId="5884"/>
        </pc:sldMkLst>
      </pc:sldChg>
      <pc:sldChg chg="del">
        <pc:chgData name="Ward, Reagan" userId="27291eb4-8241-4961-9e69-8c66e34cc5b0" providerId="ADAL" clId="{D5D73923-28EB-40E2-92AD-611F2D9E4329}" dt="2025-06-03T13:27:05.322" v="146" actId="47"/>
        <pc:sldMkLst>
          <pc:docMk/>
          <pc:sldMk cId="668070653" sldId="5885"/>
        </pc:sldMkLst>
      </pc:sldChg>
      <pc:sldChg chg="add del">
        <pc:chgData name="Ward, Reagan" userId="27291eb4-8241-4961-9e69-8c66e34cc5b0" providerId="ADAL" clId="{D5D73923-28EB-40E2-92AD-611F2D9E4329}" dt="2025-06-03T13:27:19.841" v="149" actId="47"/>
        <pc:sldMkLst>
          <pc:docMk/>
          <pc:sldMk cId="3279183892" sldId="5891"/>
        </pc:sldMkLst>
      </pc:sldChg>
      <pc:sldChg chg="del">
        <pc:chgData name="Ward, Reagan" userId="27291eb4-8241-4961-9e69-8c66e34cc5b0" providerId="ADAL" clId="{D5D73923-28EB-40E2-92AD-611F2D9E4329}" dt="2025-06-03T13:27:10.431" v="147" actId="2696"/>
        <pc:sldMkLst>
          <pc:docMk/>
          <pc:sldMk cId="2662356441" sldId="5902"/>
        </pc:sldMkLst>
      </pc:sldChg>
      <pc:sldChg chg="add del">
        <pc:chgData name="Ward, Reagan" userId="27291eb4-8241-4961-9e69-8c66e34cc5b0" providerId="ADAL" clId="{D5D73923-28EB-40E2-92AD-611F2D9E4329}" dt="2025-06-03T13:27:19.841" v="149" actId="47"/>
        <pc:sldMkLst>
          <pc:docMk/>
          <pc:sldMk cId="2791582041" sldId="5902"/>
        </pc:sldMkLst>
      </pc:sldChg>
      <pc:sldChg chg="modSp mod">
        <pc:chgData name="Ward, Reagan" userId="27291eb4-8241-4961-9e69-8c66e34cc5b0" providerId="ADAL" clId="{D5D73923-28EB-40E2-92AD-611F2D9E4329}" dt="2025-06-05T14:29:31.198" v="3437" actId="404"/>
        <pc:sldMkLst>
          <pc:docMk/>
          <pc:sldMk cId="4136330268" sldId="5914"/>
        </pc:sldMkLst>
      </pc:sldChg>
      <pc:sldChg chg="modSp mod">
        <pc:chgData name="Ward, Reagan" userId="27291eb4-8241-4961-9e69-8c66e34cc5b0" providerId="ADAL" clId="{D5D73923-28EB-40E2-92AD-611F2D9E4329}" dt="2025-06-05T14:25:42.148" v="3339" actId="13244"/>
        <pc:sldMkLst>
          <pc:docMk/>
          <pc:sldMk cId="3702270092" sldId="5924"/>
        </pc:sldMkLst>
      </pc:sldChg>
      <pc:sldChg chg="del">
        <pc:chgData name="Ward, Reagan" userId="27291eb4-8241-4961-9e69-8c66e34cc5b0" providerId="ADAL" clId="{D5D73923-28EB-40E2-92AD-611F2D9E4329}" dt="2025-06-03T13:27:40.180" v="190" actId="47"/>
        <pc:sldMkLst>
          <pc:docMk/>
          <pc:sldMk cId="1682412232" sldId="5928"/>
        </pc:sldMkLst>
      </pc:sldChg>
      <pc:sldChg chg="del">
        <pc:chgData name="Ward, Reagan" userId="27291eb4-8241-4961-9e69-8c66e34cc5b0" providerId="ADAL" clId="{D5D73923-28EB-40E2-92AD-611F2D9E4329}" dt="2025-06-03T13:27:40.180" v="190" actId="47"/>
        <pc:sldMkLst>
          <pc:docMk/>
          <pc:sldMk cId="3418769046" sldId="5929"/>
        </pc:sldMkLst>
      </pc:sldChg>
      <pc:sldChg chg="del">
        <pc:chgData name="Ward, Reagan" userId="27291eb4-8241-4961-9e69-8c66e34cc5b0" providerId="ADAL" clId="{D5D73923-28EB-40E2-92AD-611F2D9E4329}" dt="2025-06-03T13:27:10.431" v="147" actId="2696"/>
        <pc:sldMkLst>
          <pc:docMk/>
          <pc:sldMk cId="1655828756" sldId="5937"/>
        </pc:sldMkLst>
      </pc:sldChg>
      <pc:sldChg chg="modSp add mod">
        <pc:chgData name="Ward, Reagan" userId="27291eb4-8241-4961-9e69-8c66e34cc5b0" providerId="ADAL" clId="{D5D73923-28EB-40E2-92AD-611F2D9E4329}" dt="2025-06-03T13:27:25.686" v="169" actId="20577"/>
        <pc:sldMkLst>
          <pc:docMk/>
          <pc:sldMk cId="1672064158" sldId="5937"/>
        </pc:sldMkLst>
      </pc:sldChg>
      <pc:sldChg chg="modSp mod">
        <pc:chgData name="Ward, Reagan" userId="27291eb4-8241-4961-9e69-8c66e34cc5b0" providerId="ADAL" clId="{D5D73923-28EB-40E2-92AD-611F2D9E4329}" dt="2025-06-05T14:25:32.466" v="3338" actId="13244"/>
        <pc:sldMkLst>
          <pc:docMk/>
          <pc:sldMk cId="1199086367" sldId="5947"/>
        </pc:sldMkLst>
      </pc:sldChg>
      <pc:sldChg chg="modSp new mod">
        <pc:chgData name="Ward, Reagan" userId="27291eb4-8241-4961-9e69-8c66e34cc5b0" providerId="ADAL" clId="{D5D73923-28EB-40E2-92AD-611F2D9E4329}" dt="2025-06-03T13:28:07.213" v="241" actId="20577"/>
        <pc:sldMkLst>
          <pc:docMk/>
          <pc:sldMk cId="12077121" sldId="5952"/>
        </pc:sldMkLst>
      </pc:sldChg>
      <pc:sldChg chg="addSp delSp modSp new mod modClrScheme chgLayout">
        <pc:chgData name="Ward, Reagan" userId="27291eb4-8241-4961-9e69-8c66e34cc5b0" providerId="ADAL" clId="{D5D73923-28EB-40E2-92AD-611F2D9E4329}" dt="2025-06-03T13:28:11.841" v="243" actId="700"/>
        <pc:sldMkLst>
          <pc:docMk/>
          <pc:sldMk cId="3384970212" sldId="5953"/>
        </pc:sldMkLst>
      </pc:sldChg>
      <pc:sldChg chg="addSp delSp modSp new mod modClrScheme chgLayout">
        <pc:chgData name="Ward, Reagan" userId="27291eb4-8241-4961-9e69-8c66e34cc5b0" providerId="ADAL" clId="{D5D73923-28EB-40E2-92AD-611F2D9E4329}" dt="2025-06-03T13:29:32.117" v="394" actId="20577"/>
        <pc:sldMkLst>
          <pc:docMk/>
          <pc:sldMk cId="30107227" sldId="5954"/>
        </pc:sldMkLst>
      </pc:sldChg>
      <pc:sldChg chg="modSp add mod">
        <pc:chgData name="Ward, Reagan" userId="27291eb4-8241-4961-9e69-8c66e34cc5b0" providerId="ADAL" clId="{D5D73923-28EB-40E2-92AD-611F2D9E4329}" dt="2025-06-03T13:28:48.775" v="271" actId="20577"/>
        <pc:sldMkLst>
          <pc:docMk/>
          <pc:sldMk cId="3822849067" sldId="5955"/>
        </pc:sldMkLst>
      </pc:sldChg>
      <pc:sldChg chg="modSp add mod">
        <pc:chgData name="Ward, Reagan" userId="27291eb4-8241-4961-9e69-8c66e34cc5b0" providerId="ADAL" clId="{D5D73923-28EB-40E2-92AD-611F2D9E4329}" dt="2025-06-03T13:29:10.962" v="312" actId="404"/>
        <pc:sldMkLst>
          <pc:docMk/>
          <pc:sldMk cId="3822991731" sldId="5956"/>
        </pc:sldMkLst>
      </pc:sldChg>
      <pc:sldChg chg="add">
        <pc:chgData name="Ward, Reagan" userId="27291eb4-8241-4961-9e69-8c66e34cc5b0" providerId="ADAL" clId="{D5D73923-28EB-40E2-92AD-611F2D9E4329}" dt="2025-06-03T13:28:43.021" v="251"/>
        <pc:sldMkLst>
          <pc:docMk/>
          <pc:sldMk cId="3490675940" sldId="5957"/>
        </pc:sldMkLst>
      </pc:sldChg>
      <pc:sldChg chg="modSp add mod">
        <pc:chgData name="Ward, Reagan" userId="27291eb4-8241-4961-9e69-8c66e34cc5b0" providerId="ADAL" clId="{D5D73923-28EB-40E2-92AD-611F2D9E4329}" dt="2025-06-03T13:29:21.589" v="357" actId="20577"/>
        <pc:sldMkLst>
          <pc:docMk/>
          <pc:sldMk cId="415831518" sldId="5958"/>
        </pc:sldMkLst>
      </pc:sldChg>
      <pc:sldChg chg="addSp delSp modSp new mod modClrScheme chgLayout">
        <pc:chgData name="Ward, Reagan" userId="27291eb4-8241-4961-9e69-8c66e34cc5b0" providerId="ADAL" clId="{D5D73923-28EB-40E2-92AD-611F2D9E4329}" dt="2025-06-04T22:53:57.716" v="3153" actId="13244"/>
        <pc:sldMkLst>
          <pc:docMk/>
          <pc:sldMk cId="189526151" sldId="5959"/>
        </pc:sldMkLst>
      </pc:sldChg>
      <pc:sldChg chg="addSp delSp modSp new del mod modClrScheme chgLayout">
        <pc:chgData name="Ward, Reagan" userId="27291eb4-8241-4961-9e69-8c66e34cc5b0" providerId="ADAL" clId="{D5D73923-28EB-40E2-92AD-611F2D9E4329}" dt="2025-06-03T13:30:23.221" v="440" actId="47"/>
        <pc:sldMkLst>
          <pc:docMk/>
          <pc:sldMk cId="916412178" sldId="5960"/>
        </pc:sldMkLst>
      </pc:sldChg>
      <pc:sldChg chg="modSp mod">
        <pc:chgData name="Ward, Reagan" userId="27291eb4-8241-4961-9e69-8c66e34cc5b0" providerId="ADAL" clId="{D5D73923-28EB-40E2-92AD-611F2D9E4329}" dt="2025-06-05T14:26:38.108" v="3355" actId="20577"/>
        <pc:sldMkLst>
          <pc:docMk/>
          <pc:sldMk cId="873934780" sldId="5962"/>
        </pc:sldMkLst>
      </pc:sldChg>
      <pc:sldChg chg="add del">
        <pc:chgData name="Ward, Reagan" userId="27291eb4-8241-4961-9e69-8c66e34cc5b0" providerId="ADAL" clId="{D5D73923-28EB-40E2-92AD-611F2D9E4329}" dt="2025-06-03T13:27:19.841" v="149" actId="47"/>
        <pc:sldMkLst>
          <pc:docMk/>
          <pc:sldMk cId="871415716" sldId="5966"/>
        </pc:sldMkLst>
      </pc:sldChg>
      <pc:sldChg chg="del">
        <pc:chgData name="Ward, Reagan" userId="27291eb4-8241-4961-9e69-8c66e34cc5b0" providerId="ADAL" clId="{D5D73923-28EB-40E2-92AD-611F2D9E4329}" dt="2025-06-03T13:27:10.431" v="147" actId="2696"/>
        <pc:sldMkLst>
          <pc:docMk/>
          <pc:sldMk cId="933505642" sldId="5966"/>
        </pc:sldMkLst>
      </pc:sldChg>
      <pc:sldChg chg="add del">
        <pc:chgData name="Ward, Reagan" userId="27291eb4-8241-4961-9e69-8c66e34cc5b0" providerId="ADAL" clId="{D5D73923-28EB-40E2-92AD-611F2D9E4329}" dt="2025-06-03T13:27:19.841" v="149" actId="47"/>
        <pc:sldMkLst>
          <pc:docMk/>
          <pc:sldMk cId="252453463" sldId="5967"/>
        </pc:sldMkLst>
      </pc:sldChg>
      <pc:sldChg chg="del">
        <pc:chgData name="Ward, Reagan" userId="27291eb4-8241-4961-9e69-8c66e34cc5b0" providerId="ADAL" clId="{D5D73923-28EB-40E2-92AD-611F2D9E4329}" dt="2025-06-05T14:27:54.714" v="3405" actId="47"/>
        <pc:sldMkLst>
          <pc:docMk/>
          <pc:sldMk cId="1968583266" sldId="5967"/>
        </pc:sldMkLst>
      </pc:sldChg>
      <pc:sldChg chg="del">
        <pc:chgData name="Ward, Reagan" userId="27291eb4-8241-4961-9e69-8c66e34cc5b0" providerId="ADAL" clId="{D5D73923-28EB-40E2-92AD-611F2D9E4329}" dt="2025-06-03T13:27:10.431" v="147" actId="2696"/>
        <pc:sldMkLst>
          <pc:docMk/>
          <pc:sldMk cId="3047544435" sldId="5967"/>
        </pc:sldMkLst>
      </pc:sldChg>
      <pc:sldChg chg="add del">
        <pc:chgData name="Ward, Reagan" userId="27291eb4-8241-4961-9e69-8c66e34cc5b0" providerId="ADAL" clId="{D5D73923-28EB-40E2-92AD-611F2D9E4329}" dt="2025-06-03T13:27:19.841" v="149" actId="47"/>
        <pc:sldMkLst>
          <pc:docMk/>
          <pc:sldMk cId="125539680" sldId="5968"/>
        </pc:sldMkLst>
      </pc:sldChg>
      <pc:sldChg chg="del">
        <pc:chgData name="Ward, Reagan" userId="27291eb4-8241-4961-9e69-8c66e34cc5b0" providerId="ADAL" clId="{D5D73923-28EB-40E2-92AD-611F2D9E4329}" dt="2025-06-03T13:27:10.431" v="147" actId="2696"/>
        <pc:sldMkLst>
          <pc:docMk/>
          <pc:sldMk cId="2044305962" sldId="5968"/>
        </pc:sldMkLst>
      </pc:sldChg>
      <pc:sldChg chg="add del">
        <pc:chgData name="Ward, Reagan" userId="27291eb4-8241-4961-9e69-8c66e34cc5b0" providerId="ADAL" clId="{D5D73923-28EB-40E2-92AD-611F2D9E4329}" dt="2025-06-03T13:27:19.841" v="149" actId="47"/>
        <pc:sldMkLst>
          <pc:docMk/>
          <pc:sldMk cId="764574441" sldId="5969"/>
        </pc:sldMkLst>
      </pc:sldChg>
      <pc:sldChg chg="del">
        <pc:chgData name="Ward, Reagan" userId="27291eb4-8241-4961-9e69-8c66e34cc5b0" providerId="ADAL" clId="{D5D73923-28EB-40E2-92AD-611F2D9E4329}" dt="2025-06-03T13:27:10.431" v="147" actId="2696"/>
        <pc:sldMkLst>
          <pc:docMk/>
          <pc:sldMk cId="2184087942" sldId="5969"/>
        </pc:sldMkLst>
      </pc:sldChg>
      <pc:sldChg chg="addSp delSp modSp new del mod modClrScheme chgLayout">
        <pc:chgData name="Ward, Reagan" userId="27291eb4-8241-4961-9e69-8c66e34cc5b0" providerId="ADAL" clId="{D5D73923-28EB-40E2-92AD-611F2D9E4329}" dt="2025-06-04T22:34:38.353" v="1742" actId="47"/>
        <pc:sldMkLst>
          <pc:docMk/>
          <pc:sldMk cId="2813912476" sldId="5969"/>
        </pc:sldMkLst>
      </pc:sldChg>
      <pc:sldChg chg="del">
        <pc:chgData name="Ward, Reagan" userId="27291eb4-8241-4961-9e69-8c66e34cc5b0" providerId="ADAL" clId="{D5D73923-28EB-40E2-92AD-611F2D9E4329}" dt="2025-06-03T13:27:10.431" v="147" actId="2696"/>
        <pc:sldMkLst>
          <pc:docMk/>
          <pc:sldMk cId="536564837" sldId="5970"/>
        </pc:sldMkLst>
      </pc:sldChg>
      <pc:sldChg chg="add del">
        <pc:chgData name="Ward, Reagan" userId="27291eb4-8241-4961-9e69-8c66e34cc5b0" providerId="ADAL" clId="{D5D73923-28EB-40E2-92AD-611F2D9E4329}" dt="2025-06-03T13:27:19.841" v="149" actId="47"/>
        <pc:sldMkLst>
          <pc:docMk/>
          <pc:sldMk cId="567671367" sldId="5970"/>
        </pc:sldMkLst>
      </pc:sldChg>
      <pc:sldChg chg="addSp delSp modSp new mod ord modClrScheme chgLayout">
        <pc:chgData name="Ward, Reagan" userId="27291eb4-8241-4961-9e69-8c66e34cc5b0" providerId="ADAL" clId="{D5D73923-28EB-40E2-92AD-611F2D9E4329}" dt="2025-06-04T22:53:35.836" v="3149" actId="13244"/>
        <pc:sldMkLst>
          <pc:docMk/>
          <pc:sldMk cId="754306347" sldId="5970"/>
        </pc:sldMkLst>
      </pc:sldChg>
      <pc:sldChg chg="modSp mod">
        <pc:chgData name="Ward, Reagan" userId="27291eb4-8241-4961-9e69-8c66e34cc5b0" providerId="ADAL" clId="{D5D73923-28EB-40E2-92AD-611F2D9E4329}" dt="2025-06-05T14:27:15.752" v="3400" actId="20577"/>
        <pc:sldMkLst>
          <pc:docMk/>
          <pc:sldMk cId="37158349" sldId="5971"/>
        </pc:sldMkLst>
      </pc:sldChg>
      <pc:sldChg chg="addSp delSp modSp new mod modClrScheme chgLayout">
        <pc:chgData name="Ward, Reagan" userId="27291eb4-8241-4961-9e69-8c66e34cc5b0" providerId="ADAL" clId="{D5D73923-28EB-40E2-92AD-611F2D9E4329}" dt="2025-06-04T22:53:18.258" v="3147" actId="13244"/>
        <pc:sldMkLst>
          <pc:docMk/>
          <pc:sldMk cId="861374063" sldId="5972"/>
        </pc:sldMkLst>
      </pc:sldChg>
      <pc:sldChg chg="modSp mod">
        <pc:chgData name="Ward, Reagan" userId="27291eb4-8241-4961-9e69-8c66e34cc5b0" providerId="ADAL" clId="{D5D73923-28EB-40E2-92AD-611F2D9E4329}" dt="2025-06-05T14:28:01.954" v="3428" actId="20577"/>
        <pc:sldMkLst>
          <pc:docMk/>
          <pc:sldMk cId="4209271324" sldId="5974"/>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Gudka, Dawna" userId="823cceae-331b-41d6-9a63-34ad6d1db55c" providerId="ADAL" clId="{CD369EB4-B0F1-45E6-92D8-14E480F93B1E}"/>
    <pc:docChg chg="modSld">
      <pc:chgData name="Gudka, Dawna" userId="823cceae-331b-41d6-9a63-34ad6d1db55c" providerId="ADAL" clId="{CD369EB4-B0F1-45E6-92D8-14E480F93B1E}" dt="2025-06-12T13:54:44.208" v="64" actId="20577"/>
      <pc:docMkLst>
        <pc:docMk/>
      </pc:docMkLst>
    </pc:docChg>
  </pc:docChgLst>
  <pc:docChgLst>
    <pc:chgData name="Heitman, Lindsey" userId="a9773a47-99d2-4599-9377-6d37e9ec0bd3" providerId="ADAL" clId="{E07E291B-CD30-48CC-A0EB-501E7E9C083E}"/>
    <pc:docChg chg="custSel addSld delSld modSld">
      <pc:chgData name="Heitman, Lindsey" userId="a9773a47-99d2-4599-9377-6d37e9ec0bd3" providerId="ADAL" clId="{E07E291B-CD30-48CC-A0EB-501E7E9C083E}" dt="2025-07-31T13:21:24.161" v="175" actId="20577"/>
      <pc:docMkLst>
        <pc:docMk/>
      </pc:docMkLst>
      <pc:sldChg chg="addSp delSp modSp add mod">
        <pc:chgData name="Heitman, Lindsey" userId="a9773a47-99d2-4599-9377-6d37e9ec0bd3" providerId="ADAL" clId="{E07E291B-CD30-48CC-A0EB-501E7E9C083E}" dt="2025-07-31T13:21:24.161" v="175" actId="20577"/>
        <pc:sldMkLst>
          <pc:docMk/>
          <pc:sldMk cId="2859935931" sldId="5561"/>
        </pc:sldMkLst>
      </pc:sldChg>
      <pc:sldChg chg="modSp mod">
        <pc:chgData name="Heitman, Lindsey" userId="a9773a47-99d2-4599-9377-6d37e9ec0bd3" providerId="ADAL" clId="{E07E291B-CD30-48CC-A0EB-501E7E9C083E}" dt="2025-07-30T21:22:21.221" v="1" actId="27636"/>
        <pc:sldMkLst>
          <pc:docMk/>
          <pc:sldMk cId="606546759" sldId="5881"/>
        </pc:sldMkLst>
      </pc:sldChg>
      <pc:sldChg chg="add">
        <pc:chgData name="Heitman, Lindsey" userId="a9773a47-99d2-4599-9377-6d37e9ec0bd3" providerId="ADAL" clId="{E07E291B-CD30-48CC-A0EB-501E7E9C083E}" dt="2025-07-30T21:23:00.819" v="4"/>
        <pc:sldMkLst>
          <pc:docMk/>
          <pc:sldMk cId="120784883" sldId="5898"/>
        </pc:sldMkLst>
      </pc:sldChg>
      <pc:sldChg chg="modSp mod">
        <pc:chgData name="Heitman, Lindsey" userId="a9773a47-99d2-4599-9377-6d37e9ec0bd3" providerId="ADAL" clId="{E07E291B-CD30-48CC-A0EB-501E7E9C083E}" dt="2025-07-30T21:22:21.237" v="2" actId="27636"/>
        <pc:sldMkLst>
          <pc:docMk/>
          <pc:sldMk cId="1321016585" sldId="5956"/>
        </pc:sldMkLst>
      </pc:sldChg>
      <pc:sldChg chg="del">
        <pc:chgData name="Heitman, Lindsey" userId="a9773a47-99d2-4599-9377-6d37e9ec0bd3" providerId="ADAL" clId="{E07E291B-CD30-48CC-A0EB-501E7E9C083E}" dt="2025-07-30T21:22:27.272" v="3" actId="2696"/>
        <pc:sldMkLst>
          <pc:docMk/>
          <pc:sldMk cId="1785787141" sldId="6029"/>
        </pc:sldMkLst>
      </pc:sldChg>
      <pc:sldChg chg="del">
        <pc:chgData name="Heitman, Lindsey" userId="a9773a47-99d2-4599-9377-6d37e9ec0bd3" providerId="ADAL" clId="{E07E291B-CD30-48CC-A0EB-501E7E9C083E}" dt="2025-07-30T21:23:07.828" v="5" actId="2696"/>
        <pc:sldMkLst>
          <pc:docMk/>
          <pc:sldMk cId="2234861056" sldId="6030"/>
        </pc:sldMkLst>
      </pc:sldChg>
    </pc:docChg>
  </pc:docChgLst>
  <pc:docChgLst>
    <pc:chgData name="Martin, Carrie" userId="3f021071-f948-4caa-8dd8-d3036854ac97" providerId="ADAL" clId="{06A68FE4-109B-46EB-872B-777FF257EAC8}"/>
    <pc:docChg chg="undo custSel addSld delSld modSld sldOrd">
      <pc:chgData name="Martin, Carrie" userId="3f021071-f948-4caa-8dd8-d3036854ac97" providerId="ADAL" clId="{06A68FE4-109B-46EB-872B-777FF257EAC8}" dt="2025-07-17T14:19:15.210" v="1269" actId="20577"/>
      <pc:docMkLst>
        <pc:docMk/>
      </pc:docMkLst>
      <pc:sldChg chg="modSp">
        <pc:chgData name="Martin, Carrie" userId="3f021071-f948-4caa-8dd8-d3036854ac97" providerId="ADAL" clId="{06A68FE4-109B-46EB-872B-777FF257EAC8}" dt="2025-07-17T04:14:29.593" v="597"/>
        <pc:sldMkLst>
          <pc:docMk/>
          <pc:sldMk cId="1037917088" sldId="5098"/>
        </pc:sldMkLst>
        <pc:graphicFrameChg chg="mod">
          <ac:chgData name="Martin, Carrie" userId="3f021071-f948-4caa-8dd8-d3036854ac97" providerId="ADAL" clId="{06A68FE4-109B-46EB-872B-777FF257EAC8}" dt="2025-07-17T04:14:29.593" v="597"/>
          <ac:graphicFrameMkLst>
            <pc:docMk/>
            <pc:sldMk cId="1037917088" sldId="5098"/>
            <ac:graphicFrameMk id="5" creationId="{5E4612F7-68C6-57CA-E918-38EF641F73CF}"/>
          </ac:graphicFrameMkLst>
        </pc:graphicFrameChg>
      </pc:sldChg>
      <pc:sldChg chg="addSp delSp modSp mod ord modClrScheme chgLayout">
        <pc:chgData name="Martin, Carrie" userId="3f021071-f948-4caa-8dd8-d3036854ac97" providerId="ADAL" clId="{06A68FE4-109B-46EB-872B-777FF257EAC8}" dt="2025-07-17T14:16:28.007" v="1250" actId="1076"/>
        <pc:sldMkLst>
          <pc:docMk/>
          <pc:sldMk cId="3507505468" sldId="5647"/>
        </pc:sldMkLst>
      </pc:sldChg>
      <pc:sldChg chg="modSp add mod">
        <pc:chgData name="Martin, Carrie" userId="3f021071-f948-4caa-8dd8-d3036854ac97" providerId="ADAL" clId="{06A68FE4-109B-46EB-872B-777FF257EAC8}" dt="2025-07-15T21:36:03.033" v="186" actId="27636"/>
        <pc:sldMkLst>
          <pc:docMk/>
          <pc:sldMk cId="93692065" sldId="5837"/>
        </pc:sldMkLst>
      </pc:sldChg>
      <pc:sldChg chg="modSp add mod">
        <pc:chgData name="Martin, Carrie" userId="3f021071-f948-4caa-8dd8-d3036854ac97" providerId="ADAL" clId="{06A68FE4-109B-46EB-872B-777FF257EAC8}" dt="2025-07-15T21:22:29.508" v="67" actId="20577"/>
        <pc:sldMkLst>
          <pc:docMk/>
          <pc:sldMk cId="982584362" sldId="5871"/>
        </pc:sldMkLst>
      </pc:sldChg>
      <pc:sldChg chg="modSp add mod">
        <pc:chgData name="Martin, Carrie" userId="3f021071-f948-4caa-8dd8-d3036854ac97" providerId="ADAL" clId="{06A68FE4-109B-46EB-872B-777FF257EAC8}" dt="2025-07-15T22:09:41.346" v="404" actId="255"/>
        <pc:sldMkLst>
          <pc:docMk/>
          <pc:sldMk cId="1034172162" sldId="5872"/>
        </pc:sldMkLst>
      </pc:sldChg>
      <pc:sldChg chg="modSp add mod">
        <pc:chgData name="Martin, Carrie" userId="3f021071-f948-4caa-8dd8-d3036854ac97" providerId="ADAL" clId="{06A68FE4-109B-46EB-872B-777FF257EAC8}" dt="2025-07-15T21:30:55.876" v="131" actId="400"/>
        <pc:sldMkLst>
          <pc:docMk/>
          <pc:sldMk cId="606546759" sldId="5881"/>
        </pc:sldMkLst>
      </pc:sldChg>
      <pc:sldChg chg="modSp add mod">
        <pc:chgData name="Martin, Carrie" userId="3f021071-f948-4caa-8dd8-d3036854ac97" providerId="ADAL" clId="{06A68FE4-109B-46EB-872B-777FF257EAC8}" dt="2025-07-17T14:19:05.986" v="1264" actId="20577"/>
        <pc:sldMkLst>
          <pc:docMk/>
          <pc:sldMk cId="646868291" sldId="5905"/>
        </pc:sldMkLst>
      </pc:sldChg>
      <pc:sldChg chg="modSp add mod">
        <pc:chgData name="Martin, Carrie" userId="3f021071-f948-4caa-8dd8-d3036854ac97" providerId="ADAL" clId="{06A68FE4-109B-46EB-872B-777FF257EAC8}" dt="2025-07-17T14:19:15.210" v="1269" actId="20577"/>
        <pc:sldMkLst>
          <pc:docMk/>
          <pc:sldMk cId="1324249713" sldId="5906"/>
        </pc:sldMkLst>
      </pc:sldChg>
      <pc:sldChg chg="modSp add mod">
        <pc:chgData name="Martin, Carrie" userId="3f021071-f948-4caa-8dd8-d3036854ac97" providerId="ADAL" clId="{06A68FE4-109B-46EB-872B-777FF257EAC8}" dt="2025-07-15T21:05:21.522" v="4" actId="400"/>
        <pc:sldMkLst>
          <pc:docMk/>
          <pc:sldMk cId="2311154268" sldId="5921"/>
        </pc:sldMkLst>
      </pc:sldChg>
      <pc:sldChg chg="modSp add mod">
        <pc:chgData name="Martin, Carrie" userId="3f021071-f948-4caa-8dd8-d3036854ac97" providerId="ADAL" clId="{06A68FE4-109B-46EB-872B-777FF257EAC8}" dt="2025-07-17T13:32:41.831" v="1068" actId="14100"/>
        <pc:sldMkLst>
          <pc:docMk/>
          <pc:sldMk cId="1321016585" sldId="5956"/>
        </pc:sldMkLst>
      </pc:sldChg>
      <pc:sldChg chg="del">
        <pc:chgData name="Martin, Carrie" userId="3f021071-f948-4caa-8dd8-d3036854ac97" providerId="ADAL" clId="{06A68FE4-109B-46EB-872B-777FF257EAC8}" dt="2025-07-15T22:10:07.646" v="405" actId="47"/>
        <pc:sldMkLst>
          <pc:docMk/>
          <pc:sldMk cId="3616236497" sldId="5997"/>
        </pc:sldMkLst>
      </pc:sldChg>
      <pc:sldChg chg="addSp delSp modSp add mod">
        <pc:chgData name="Martin, Carrie" userId="3f021071-f948-4caa-8dd8-d3036854ac97" providerId="ADAL" clId="{06A68FE4-109B-46EB-872B-777FF257EAC8}" dt="2025-07-17T14:17:55.331" v="1260" actId="14100"/>
        <pc:sldMkLst>
          <pc:docMk/>
          <pc:sldMk cId="2742721405" sldId="6006"/>
        </pc:sldMkLst>
      </pc:sldChg>
    </pc:docChg>
  </pc:docChgLst>
  <pc:docChgLst>
    <pc:chgData name="Hoffman, Peter" userId="673cee94-26bd-4c2a-ab82-1b3669e2f049" providerId="ADAL" clId="{5A743C9D-5F51-44B8-B4FB-86C7DEADEE0D}"/>
    <pc:docChg chg="custSel addSld delSld modSld">
      <pc:chgData name="Hoffman, Peter" userId="673cee94-26bd-4c2a-ab82-1b3669e2f049" providerId="ADAL" clId="{5A743C9D-5F51-44B8-B4FB-86C7DEADEE0D}" dt="2025-05-22T15:18:46.864" v="4" actId="2696"/>
      <pc:docMkLst>
        <pc:docMk/>
      </pc:docMkLst>
      <pc:sldChg chg="del">
        <pc:chgData name="Hoffman, Peter" userId="673cee94-26bd-4c2a-ab82-1b3669e2f049" providerId="ADAL" clId="{5A743C9D-5F51-44B8-B4FB-86C7DEADEE0D}" dt="2025-05-22T15:18:46.864" v="4" actId="2696"/>
        <pc:sldMkLst>
          <pc:docMk/>
          <pc:sldMk cId="638276779" sldId="257"/>
        </pc:sldMkLst>
      </pc:sldChg>
      <pc:sldChg chg="del">
        <pc:chgData name="Hoffman, Peter" userId="673cee94-26bd-4c2a-ab82-1b3669e2f049" providerId="ADAL" clId="{5A743C9D-5F51-44B8-B4FB-86C7DEADEE0D}" dt="2025-05-22T15:18:46.864" v="4" actId="2696"/>
        <pc:sldMkLst>
          <pc:docMk/>
          <pc:sldMk cId="1638711916" sldId="258"/>
        </pc:sldMkLst>
      </pc:sldChg>
      <pc:sldChg chg="del">
        <pc:chgData name="Hoffman, Peter" userId="673cee94-26bd-4c2a-ab82-1b3669e2f049" providerId="ADAL" clId="{5A743C9D-5F51-44B8-B4FB-86C7DEADEE0D}" dt="2025-05-22T15:18:46.864" v="4" actId="2696"/>
        <pc:sldMkLst>
          <pc:docMk/>
          <pc:sldMk cId="4155096050" sldId="263"/>
        </pc:sldMkLst>
      </pc:sldChg>
      <pc:sldChg chg="del">
        <pc:chgData name="Hoffman, Peter" userId="673cee94-26bd-4c2a-ab82-1b3669e2f049" providerId="ADAL" clId="{5A743C9D-5F51-44B8-B4FB-86C7DEADEE0D}" dt="2025-05-22T15:18:46.864" v="4" actId="2696"/>
        <pc:sldMkLst>
          <pc:docMk/>
          <pc:sldMk cId="1284145060" sldId="264"/>
        </pc:sldMkLst>
      </pc:sldChg>
      <pc:sldChg chg="del">
        <pc:chgData name="Hoffman, Peter" userId="673cee94-26bd-4c2a-ab82-1b3669e2f049" providerId="ADAL" clId="{5A743C9D-5F51-44B8-B4FB-86C7DEADEE0D}" dt="2025-05-22T15:18:46.864" v="4" actId="2696"/>
        <pc:sldMkLst>
          <pc:docMk/>
          <pc:sldMk cId="3878259165" sldId="265"/>
        </pc:sldMkLst>
      </pc:sldChg>
      <pc:sldChg chg="del">
        <pc:chgData name="Hoffman, Peter" userId="673cee94-26bd-4c2a-ab82-1b3669e2f049" providerId="ADAL" clId="{5A743C9D-5F51-44B8-B4FB-86C7DEADEE0D}" dt="2025-05-22T15:18:46.864" v="4" actId="2696"/>
        <pc:sldMkLst>
          <pc:docMk/>
          <pc:sldMk cId="296844926" sldId="266"/>
        </pc:sldMkLst>
      </pc:sldChg>
      <pc:sldChg chg="add">
        <pc:chgData name="Hoffman, Peter" userId="673cee94-26bd-4c2a-ab82-1b3669e2f049" providerId="ADAL" clId="{5A743C9D-5F51-44B8-B4FB-86C7DEADEE0D}" dt="2025-05-22T15:18:36.861" v="0"/>
        <pc:sldMkLst>
          <pc:docMk/>
          <pc:sldMk cId="324107815" sldId="267"/>
        </pc:sldMkLst>
      </pc:sldChg>
      <pc:sldChg chg="del">
        <pc:chgData name="Hoffman, Peter" userId="673cee94-26bd-4c2a-ab82-1b3669e2f049" providerId="ADAL" clId="{5A743C9D-5F51-44B8-B4FB-86C7DEADEE0D}" dt="2025-05-22T15:18:46.864" v="4" actId="2696"/>
        <pc:sldMkLst>
          <pc:docMk/>
          <pc:sldMk cId="3319297287" sldId="5908"/>
        </pc:sldMkLst>
      </pc:sldChg>
      <pc:sldChg chg="modSp mod">
        <pc:chgData name="Hoffman, Peter" userId="673cee94-26bd-4c2a-ab82-1b3669e2f049" providerId="ADAL" clId="{5A743C9D-5F51-44B8-B4FB-86C7DEADEE0D}" dt="2025-05-22T15:18:37.003" v="2" actId="27636"/>
        <pc:sldMkLst>
          <pc:docMk/>
          <pc:sldMk cId="2793901213" sldId="5950"/>
        </pc:sldMkLst>
      </pc:sldChg>
      <pc:sldChg chg="modSp mod">
        <pc:chgData name="Hoffman, Peter" userId="673cee94-26bd-4c2a-ab82-1b3669e2f049" providerId="ADAL" clId="{5A743C9D-5F51-44B8-B4FB-86C7DEADEE0D}" dt="2025-05-22T15:18:37.008" v="3" actId="27636"/>
        <pc:sldMkLst>
          <pc:docMk/>
          <pc:sldMk cId="2023837616" sldId="5952"/>
        </pc:sldMkLst>
      </pc:sldChg>
      <pc:sldChg chg="add">
        <pc:chgData name="Hoffman, Peter" userId="673cee94-26bd-4c2a-ab82-1b3669e2f049" providerId="ADAL" clId="{5A743C9D-5F51-44B8-B4FB-86C7DEADEE0D}" dt="2025-05-22T15:18:36.861" v="0"/>
        <pc:sldMkLst>
          <pc:docMk/>
          <pc:sldMk cId="2073264519" sldId="5954"/>
        </pc:sldMkLst>
      </pc:sldChg>
      <pc:sldChg chg="add">
        <pc:chgData name="Hoffman, Peter" userId="673cee94-26bd-4c2a-ab82-1b3669e2f049" providerId="ADAL" clId="{5A743C9D-5F51-44B8-B4FB-86C7DEADEE0D}" dt="2025-05-22T15:18:36.861" v="0"/>
        <pc:sldMkLst>
          <pc:docMk/>
          <pc:sldMk cId="1947836741" sldId="5955"/>
        </pc:sldMkLst>
      </pc:sldChg>
      <pc:sldChg chg="add">
        <pc:chgData name="Hoffman, Peter" userId="673cee94-26bd-4c2a-ab82-1b3669e2f049" providerId="ADAL" clId="{5A743C9D-5F51-44B8-B4FB-86C7DEADEE0D}" dt="2025-05-22T15:18:36.861" v="0"/>
        <pc:sldMkLst>
          <pc:docMk/>
          <pc:sldMk cId="839610360" sldId="5956"/>
        </pc:sldMkLst>
      </pc:sldChg>
      <pc:sldChg chg="add">
        <pc:chgData name="Hoffman, Peter" userId="673cee94-26bd-4c2a-ab82-1b3669e2f049" providerId="ADAL" clId="{5A743C9D-5F51-44B8-B4FB-86C7DEADEE0D}" dt="2025-05-22T15:18:36.861" v="0"/>
        <pc:sldMkLst>
          <pc:docMk/>
          <pc:sldMk cId="2758228353" sldId="5957"/>
        </pc:sldMkLst>
      </pc:sldChg>
      <pc:sldChg chg="modSp add mod">
        <pc:chgData name="Hoffman, Peter" userId="673cee94-26bd-4c2a-ab82-1b3669e2f049" providerId="ADAL" clId="{5A743C9D-5F51-44B8-B4FB-86C7DEADEE0D}" dt="2025-05-22T15:18:36.984" v="1" actId="27636"/>
        <pc:sldMkLst>
          <pc:docMk/>
          <pc:sldMk cId="3687169868" sldId="5958"/>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Gudka, Dawna" userId="823cceae-331b-41d6-9a63-34ad6d1db55c" providerId="ADAL" clId="{65F11AD6-7D89-4283-B1D9-E7ED464BA88E}"/>
    <pc:docChg chg="undo custSel addSld delSld modSld sldOrd">
      <pc:chgData name="Gudka, Dawna" userId="823cceae-331b-41d6-9a63-34ad6d1db55c" providerId="ADAL" clId="{65F11AD6-7D89-4283-B1D9-E7ED464BA88E}" dt="2025-07-31T13:33:42.397" v="975" actId="13244"/>
      <pc:docMkLst>
        <pc:docMk/>
      </pc:docMkLst>
      <pc:sldChg chg="addSp delSp modSp mod modClrScheme chgLayout">
        <pc:chgData name="Gudka, Dawna" userId="823cceae-331b-41d6-9a63-34ad6d1db55c" providerId="ADAL" clId="{65F11AD6-7D89-4283-B1D9-E7ED464BA88E}" dt="2025-07-30T16:56:45.758" v="900" actId="962"/>
        <pc:sldMkLst>
          <pc:docMk/>
          <pc:sldMk cId="2219274277" sldId="5422"/>
        </pc:sldMkLst>
      </pc:sldChg>
      <pc:sldChg chg="modSp mod">
        <pc:chgData name="Gudka, Dawna" userId="823cceae-331b-41d6-9a63-34ad6d1db55c" providerId="ADAL" clId="{65F11AD6-7D89-4283-B1D9-E7ED464BA88E}" dt="2025-07-31T13:33:42.397" v="975" actId="13244"/>
        <pc:sldMkLst>
          <pc:docMk/>
          <pc:sldMk cId="2859935931" sldId="5561"/>
        </pc:sldMkLst>
      </pc:sldChg>
      <pc:sldChg chg="modSp mod">
        <pc:chgData name="Gudka, Dawna" userId="823cceae-331b-41d6-9a63-34ad6d1db55c" providerId="ADAL" clId="{65F11AD6-7D89-4283-B1D9-E7ED464BA88E}" dt="2025-07-30T16:46:17.244" v="698" actId="6549"/>
        <pc:sldMkLst>
          <pc:docMk/>
          <pc:sldMk cId="1039088137" sldId="5841"/>
        </pc:sldMkLst>
      </pc:sldChg>
      <pc:sldChg chg="del">
        <pc:chgData name="Gudka, Dawna" userId="823cceae-331b-41d6-9a63-34ad6d1db55c" providerId="ADAL" clId="{65F11AD6-7D89-4283-B1D9-E7ED464BA88E}" dt="2025-07-30T16:45:55.927" v="674" actId="2696"/>
        <pc:sldMkLst>
          <pc:docMk/>
          <pc:sldMk cId="4151373932" sldId="5891"/>
        </pc:sldMkLst>
      </pc:sldChg>
      <pc:sldChg chg="del">
        <pc:chgData name="Gudka, Dawna" userId="823cceae-331b-41d6-9a63-34ad6d1db55c" providerId="ADAL" clId="{65F11AD6-7D89-4283-B1D9-E7ED464BA88E}" dt="2025-07-28T19:33:24.642" v="47" actId="2696"/>
        <pc:sldMkLst>
          <pc:docMk/>
          <pc:sldMk cId="37158349" sldId="5971"/>
        </pc:sldMkLst>
      </pc:sldChg>
      <pc:sldChg chg="del">
        <pc:chgData name="Gudka, Dawna" userId="823cceae-331b-41d6-9a63-34ad6d1db55c" providerId="ADAL" clId="{65F11AD6-7D89-4283-B1D9-E7ED464BA88E}" dt="2025-07-28T19:33:14.440" v="46" actId="2696"/>
        <pc:sldMkLst>
          <pc:docMk/>
          <pc:sldMk cId="584765294" sldId="5973"/>
        </pc:sldMkLst>
      </pc:sldChg>
      <pc:sldChg chg="del">
        <pc:chgData name="Gudka, Dawna" userId="823cceae-331b-41d6-9a63-34ad6d1db55c" providerId="ADAL" clId="{65F11AD6-7D89-4283-B1D9-E7ED464BA88E}" dt="2025-07-28T19:33:24.642" v="47" actId="2696"/>
        <pc:sldMkLst>
          <pc:docMk/>
          <pc:sldMk cId="1890162367" sldId="5984"/>
        </pc:sldMkLst>
      </pc:sldChg>
      <pc:sldChg chg="modSp mod">
        <pc:chgData name="Gudka, Dawna" userId="823cceae-331b-41d6-9a63-34ad6d1db55c" providerId="ADAL" clId="{65F11AD6-7D89-4283-B1D9-E7ED464BA88E}" dt="2025-07-31T13:32:20.247" v="971" actId="13244"/>
        <pc:sldMkLst>
          <pc:docMk/>
          <pc:sldMk cId="2742721405" sldId="6006"/>
        </pc:sldMkLst>
      </pc:sldChg>
      <pc:sldChg chg="modSp mod">
        <pc:chgData name="Gudka, Dawna" userId="823cceae-331b-41d6-9a63-34ad6d1db55c" providerId="ADAL" clId="{65F11AD6-7D89-4283-B1D9-E7ED464BA88E}" dt="2025-07-30T16:45:45.456" v="673" actId="20577"/>
        <pc:sldMkLst>
          <pc:docMk/>
          <pc:sldMk cId="3941247781" sldId="6007"/>
        </pc:sldMkLst>
        <pc:spChg chg="mod">
          <ac:chgData name="Gudka, Dawna" userId="823cceae-331b-41d6-9a63-34ad6d1db55c" providerId="ADAL" clId="{65F11AD6-7D89-4283-B1D9-E7ED464BA88E}" dt="2025-07-30T16:45:45.456" v="673" actId="20577"/>
          <ac:spMkLst>
            <pc:docMk/>
            <pc:sldMk cId="3941247781" sldId="6007"/>
            <ac:spMk id="9" creationId="{CB7282DB-8E2A-F6C9-8482-D8956E540C45}"/>
          </ac:spMkLst>
        </pc:spChg>
      </pc:sldChg>
      <pc:sldChg chg="modSp mod">
        <pc:chgData name="Gudka, Dawna" userId="823cceae-331b-41d6-9a63-34ad6d1db55c" providerId="ADAL" clId="{65F11AD6-7D89-4283-B1D9-E7ED464BA88E}" dt="2025-07-30T16:50:43.017" v="824" actId="400"/>
        <pc:sldMkLst>
          <pc:docMk/>
          <pc:sldMk cId="2084076319" sldId="6008"/>
        </pc:sldMkLst>
      </pc:sldChg>
      <pc:sldChg chg="addSp delSp modSp mod">
        <pc:chgData name="Gudka, Dawna" userId="823cceae-331b-41d6-9a63-34ad6d1db55c" providerId="ADAL" clId="{65F11AD6-7D89-4283-B1D9-E7ED464BA88E}" dt="2025-07-30T22:40:28.328" v="964" actId="13244"/>
        <pc:sldMkLst>
          <pc:docMk/>
          <pc:sldMk cId="2687988458" sldId="6014"/>
        </pc:sldMkLst>
      </pc:sldChg>
      <pc:sldChg chg="del">
        <pc:chgData name="Gudka, Dawna" userId="823cceae-331b-41d6-9a63-34ad6d1db55c" providerId="ADAL" clId="{65F11AD6-7D89-4283-B1D9-E7ED464BA88E}" dt="2025-07-28T19:33:24.642" v="47" actId="2696"/>
        <pc:sldMkLst>
          <pc:docMk/>
          <pc:sldMk cId="1878440181" sldId="6015"/>
        </pc:sldMkLst>
      </pc:sldChg>
      <pc:sldChg chg="del">
        <pc:chgData name="Gudka, Dawna" userId="823cceae-331b-41d6-9a63-34ad6d1db55c" providerId="ADAL" clId="{65F11AD6-7D89-4283-B1D9-E7ED464BA88E}" dt="2025-07-28T19:33:24.642" v="47" actId="2696"/>
        <pc:sldMkLst>
          <pc:docMk/>
          <pc:sldMk cId="3694881508" sldId="6016"/>
        </pc:sldMkLst>
      </pc:sldChg>
      <pc:sldChg chg="del">
        <pc:chgData name="Gudka, Dawna" userId="823cceae-331b-41d6-9a63-34ad6d1db55c" providerId="ADAL" clId="{65F11AD6-7D89-4283-B1D9-E7ED464BA88E}" dt="2025-07-28T19:33:24.642" v="47" actId="2696"/>
        <pc:sldMkLst>
          <pc:docMk/>
          <pc:sldMk cId="3871401798" sldId="6017"/>
        </pc:sldMkLst>
      </pc:sldChg>
      <pc:sldChg chg="del">
        <pc:chgData name="Gudka, Dawna" userId="823cceae-331b-41d6-9a63-34ad6d1db55c" providerId="ADAL" clId="{65F11AD6-7D89-4283-B1D9-E7ED464BA88E}" dt="2025-07-28T19:33:14.440" v="46" actId="2696"/>
        <pc:sldMkLst>
          <pc:docMk/>
          <pc:sldMk cId="3134790585" sldId="6018"/>
        </pc:sldMkLst>
      </pc:sldChg>
      <pc:sldChg chg="modSp del mod">
        <pc:chgData name="Gudka, Dawna" userId="823cceae-331b-41d6-9a63-34ad6d1db55c" providerId="ADAL" clId="{65F11AD6-7D89-4283-B1D9-E7ED464BA88E}" dt="2025-07-28T19:32:40.824" v="44" actId="2696"/>
        <pc:sldMkLst>
          <pc:docMk/>
          <pc:sldMk cId="1806216681" sldId="6019"/>
        </pc:sldMkLst>
      </pc:sldChg>
      <pc:sldChg chg="del">
        <pc:chgData name="Gudka, Dawna" userId="823cceae-331b-41d6-9a63-34ad6d1db55c" providerId="ADAL" clId="{65F11AD6-7D89-4283-B1D9-E7ED464BA88E}" dt="2025-07-28T19:32:44.722" v="45" actId="2696"/>
        <pc:sldMkLst>
          <pc:docMk/>
          <pc:sldMk cId="2721754981" sldId="6020"/>
        </pc:sldMkLst>
      </pc:sldChg>
      <pc:sldChg chg="del">
        <pc:chgData name="Gudka, Dawna" userId="823cceae-331b-41d6-9a63-34ad6d1db55c" providerId="ADAL" clId="{65F11AD6-7D89-4283-B1D9-E7ED464BA88E}" dt="2025-07-30T16:46:04.163" v="675" actId="2696"/>
        <pc:sldMkLst>
          <pc:docMk/>
          <pc:sldMk cId="230683767" sldId="6021"/>
        </pc:sldMkLst>
      </pc:sldChg>
      <pc:sldChg chg="del">
        <pc:chgData name="Gudka, Dawna" userId="823cceae-331b-41d6-9a63-34ad6d1db55c" providerId="ADAL" clId="{65F11AD6-7D89-4283-B1D9-E7ED464BA88E}" dt="2025-07-30T16:46:04.163" v="675" actId="2696"/>
        <pc:sldMkLst>
          <pc:docMk/>
          <pc:sldMk cId="3884409985" sldId="6022"/>
        </pc:sldMkLst>
      </pc:sldChg>
      <pc:sldChg chg="del">
        <pc:chgData name="Gudka, Dawna" userId="823cceae-331b-41d6-9a63-34ad6d1db55c" providerId="ADAL" clId="{65F11AD6-7D89-4283-B1D9-E7ED464BA88E}" dt="2025-07-30T16:46:04.163" v="675" actId="2696"/>
        <pc:sldMkLst>
          <pc:docMk/>
          <pc:sldMk cId="3960517565" sldId="6024"/>
        </pc:sldMkLst>
      </pc:sldChg>
      <pc:sldChg chg="del">
        <pc:chgData name="Gudka, Dawna" userId="823cceae-331b-41d6-9a63-34ad6d1db55c" providerId="ADAL" clId="{65F11AD6-7D89-4283-B1D9-E7ED464BA88E}" dt="2025-07-30T16:46:04.163" v="675" actId="2696"/>
        <pc:sldMkLst>
          <pc:docMk/>
          <pc:sldMk cId="1608381790" sldId="6025"/>
        </pc:sldMkLst>
      </pc:sldChg>
      <pc:sldChg chg="modSp new mod">
        <pc:chgData name="Gudka, Dawna" userId="823cceae-331b-41d6-9a63-34ad6d1db55c" providerId="ADAL" clId="{65F11AD6-7D89-4283-B1D9-E7ED464BA88E}" dt="2025-07-31T13:29:48.073" v="965" actId="13926"/>
        <pc:sldMkLst>
          <pc:docMk/>
          <pc:sldMk cId="2543893515" sldId="6026"/>
        </pc:sldMkLst>
        <pc:spChg chg="mod">
          <ac:chgData name="Gudka, Dawna" userId="823cceae-331b-41d6-9a63-34ad6d1db55c" providerId="ADAL" clId="{65F11AD6-7D89-4283-B1D9-E7ED464BA88E}" dt="2025-07-29T14:54:13.163" v="491" actId="20577"/>
          <ac:spMkLst>
            <pc:docMk/>
            <pc:sldMk cId="2543893515" sldId="6026"/>
            <ac:spMk id="2" creationId="{3312F807-F759-791F-04A8-BC8C5CDC2042}"/>
          </ac:spMkLst>
        </pc:spChg>
        <pc:spChg chg="mod">
          <ac:chgData name="Gudka, Dawna" userId="823cceae-331b-41d6-9a63-34ad6d1db55c" providerId="ADAL" clId="{65F11AD6-7D89-4283-B1D9-E7ED464BA88E}" dt="2025-07-31T13:29:48.073" v="965" actId="13926"/>
          <ac:spMkLst>
            <pc:docMk/>
            <pc:sldMk cId="2543893515" sldId="6026"/>
            <ac:spMk id="3" creationId="{0D5B96C1-9224-EB71-242B-13EA5868F6E8}"/>
          </ac:spMkLst>
        </pc:spChg>
      </pc:sldChg>
      <pc:sldChg chg="addSp delSp modSp add mod ord">
        <pc:chgData name="Gudka, Dawna" userId="823cceae-331b-41d6-9a63-34ad6d1db55c" providerId="ADAL" clId="{65F11AD6-7D89-4283-B1D9-E7ED464BA88E}" dt="2025-07-30T16:47:09.747" v="712" actId="6549"/>
        <pc:sldMkLst>
          <pc:docMk/>
          <pc:sldMk cId="2394906906" sldId="6027"/>
        </pc:sldMkLst>
      </pc:sldChg>
      <pc:sldChg chg="modSp add mod">
        <pc:chgData name="Gudka, Dawna" userId="823cceae-331b-41d6-9a63-34ad6d1db55c" providerId="ADAL" clId="{65F11AD6-7D89-4283-B1D9-E7ED464BA88E}" dt="2025-07-30T16:47:53.449" v="784" actId="20577"/>
        <pc:sldMkLst>
          <pc:docMk/>
          <pc:sldMk cId="104248470" sldId="6028"/>
        </pc:sldMkLst>
        <pc:spChg chg="mod">
          <ac:chgData name="Gudka, Dawna" userId="823cceae-331b-41d6-9a63-34ad6d1db55c" providerId="ADAL" clId="{65F11AD6-7D89-4283-B1D9-E7ED464BA88E}" dt="2025-07-30T16:47:44.480" v="758" actId="20577"/>
          <ac:spMkLst>
            <pc:docMk/>
            <pc:sldMk cId="104248470" sldId="6028"/>
            <ac:spMk id="9" creationId="{C2DD73F6-E1F0-5148-C8A3-A4C882A0628B}"/>
          </ac:spMkLst>
        </pc:spChg>
        <pc:spChg chg="mod">
          <ac:chgData name="Gudka, Dawna" userId="823cceae-331b-41d6-9a63-34ad6d1db55c" providerId="ADAL" clId="{65F11AD6-7D89-4283-B1D9-E7ED464BA88E}" dt="2025-07-30T16:47:53.449" v="784" actId="20577"/>
          <ac:spMkLst>
            <pc:docMk/>
            <pc:sldMk cId="104248470" sldId="6028"/>
            <ac:spMk id="10" creationId="{D6A2723A-EE7A-1CC2-6574-876A59A7852B}"/>
          </ac:spMkLst>
        </pc:spChg>
      </pc:sldChg>
      <pc:sldChg chg="add">
        <pc:chgData name="Gudka, Dawna" userId="823cceae-331b-41d6-9a63-34ad6d1db55c" providerId="ADAL" clId="{65F11AD6-7D89-4283-B1D9-E7ED464BA88E}" dt="2025-07-30T16:47:32.449" v="713"/>
        <pc:sldMkLst>
          <pc:docMk/>
          <pc:sldMk cId="1785787141" sldId="6029"/>
        </pc:sldMkLst>
      </pc:sldChg>
      <pc:sldChg chg="add">
        <pc:chgData name="Gudka, Dawna" userId="823cceae-331b-41d6-9a63-34ad6d1db55c" providerId="ADAL" clId="{65F11AD6-7D89-4283-B1D9-E7ED464BA88E}" dt="2025-07-30T16:47:32.449" v="713"/>
        <pc:sldMkLst>
          <pc:docMk/>
          <pc:sldMk cId="2234861056" sldId="6030"/>
        </pc:sldMkLst>
      </pc:sldChg>
      <pc:sldChg chg="add">
        <pc:chgData name="Gudka, Dawna" userId="823cceae-331b-41d6-9a63-34ad6d1db55c" providerId="ADAL" clId="{65F11AD6-7D89-4283-B1D9-E7ED464BA88E}" dt="2025-07-30T16:51:32.187" v="827" actId="2890"/>
        <pc:sldMkLst>
          <pc:docMk/>
          <pc:sldMk cId="844279035" sldId="6031"/>
        </pc:sldMkLst>
      </pc:sldChg>
      <pc:sldChg chg="new del">
        <pc:chgData name="Gudka, Dawna" userId="823cceae-331b-41d6-9a63-34ad6d1db55c" providerId="ADAL" clId="{65F11AD6-7D89-4283-B1D9-E7ED464BA88E}" dt="2025-07-30T16:51:28.713" v="826" actId="680"/>
        <pc:sldMkLst>
          <pc:docMk/>
          <pc:sldMk cId="1668492480" sldId="6031"/>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Gudka, Dawna" userId="823cceae-331b-41d6-9a63-34ad6d1db55c" providerId="ADAL" clId="{769537B1-CC55-426E-A909-F1B2CDD960C7}"/>
    <pc:docChg chg="custSel delSld modSld">
      <pc:chgData name="Gudka, Dawna" userId="823cceae-331b-41d6-9a63-34ad6d1db55c" providerId="ADAL" clId="{769537B1-CC55-426E-A909-F1B2CDD960C7}" dt="2025-07-24T13:10:22.100" v="27" actId="2696"/>
      <pc:docMkLst>
        <pc:docMk/>
      </pc:docMkLst>
      <pc:sldChg chg="delSp del mod">
        <pc:chgData name="Gudka, Dawna" userId="823cceae-331b-41d6-9a63-34ad6d1db55c" providerId="ADAL" clId="{769537B1-CC55-426E-A909-F1B2CDD960C7}" dt="2025-07-24T13:10:22.100" v="27" actId="2696"/>
        <pc:sldMkLst>
          <pc:docMk/>
          <pc:sldMk cId="2379699128" sldId="6009"/>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Hoffman, Peter" userId="673cee94-26bd-4c2a-ab82-1b3669e2f049" providerId="ADAL" clId="{37E22749-49DE-44B6-9C47-89F9B421FFA4}"/>
    <pc:docChg chg="delSld modSld">
      <pc:chgData name="Hoffman, Peter" userId="673cee94-26bd-4c2a-ab82-1b3669e2f049" providerId="ADAL" clId="{37E22749-49DE-44B6-9C47-89F9B421FFA4}" dt="2025-07-17T15:00:04.905" v="1" actId="2696"/>
      <pc:docMkLst>
        <pc:docMk/>
      </pc:docMkLst>
      <pc:sldChg chg="modSp mod">
        <pc:chgData name="Hoffman, Peter" userId="673cee94-26bd-4c2a-ab82-1b3669e2f049" providerId="ADAL" clId="{37E22749-49DE-44B6-9C47-89F9B421FFA4}" dt="2025-07-17T14:59:58.617" v="0" actId="2165"/>
        <pc:sldMkLst>
          <pc:docMk/>
          <pc:sldMk cId="1212467416" sldId="261"/>
        </pc:sldMkLst>
        <pc:graphicFrameChg chg="modGraphic">
          <ac:chgData name="Hoffman, Peter" userId="673cee94-26bd-4c2a-ab82-1b3669e2f049" providerId="ADAL" clId="{37E22749-49DE-44B6-9C47-89F9B421FFA4}" dt="2025-07-17T14:59:58.617" v="0"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37E22749-49DE-44B6-9C47-89F9B421FFA4}" dt="2025-07-17T15:00:04.905" v="1" actId="2696"/>
        <pc:sldMkLst>
          <pc:docMk/>
          <pc:sldMk cId="3763548243" sldId="5960"/>
        </pc:sldMkLst>
      </pc:sldChg>
      <pc:sldChg chg="del">
        <pc:chgData name="Hoffman, Peter" userId="673cee94-26bd-4c2a-ab82-1b3669e2f049" providerId="ADAL" clId="{37E22749-49DE-44B6-9C47-89F9B421FFA4}" dt="2025-07-17T15:00:04.905" v="1" actId="2696"/>
        <pc:sldMkLst>
          <pc:docMk/>
          <pc:sldMk cId="2556311175" sldId="5964"/>
        </pc:sldMkLst>
      </pc:sldChg>
      <pc:sldChg chg="del">
        <pc:chgData name="Hoffman, Peter" userId="673cee94-26bd-4c2a-ab82-1b3669e2f049" providerId="ADAL" clId="{37E22749-49DE-44B6-9C47-89F9B421FFA4}" dt="2025-07-17T15:00:04.905" v="1" actId="2696"/>
        <pc:sldMkLst>
          <pc:docMk/>
          <pc:sldMk cId="37158349" sldId="5971"/>
        </pc:sldMkLst>
      </pc:sldChg>
      <pc:sldChg chg="del">
        <pc:chgData name="Hoffman, Peter" userId="673cee94-26bd-4c2a-ab82-1b3669e2f049" providerId="ADAL" clId="{37E22749-49DE-44B6-9C47-89F9B421FFA4}" dt="2025-07-17T15:00:04.905" v="1" actId="2696"/>
        <pc:sldMkLst>
          <pc:docMk/>
          <pc:sldMk cId="584765294" sldId="5973"/>
        </pc:sldMkLst>
      </pc:sldChg>
      <pc:sldChg chg="del">
        <pc:chgData name="Hoffman, Peter" userId="673cee94-26bd-4c2a-ab82-1b3669e2f049" providerId="ADAL" clId="{37E22749-49DE-44B6-9C47-89F9B421FFA4}" dt="2025-07-17T15:00:04.905" v="1" actId="2696"/>
        <pc:sldMkLst>
          <pc:docMk/>
          <pc:sldMk cId="1890162367" sldId="5984"/>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Martin, Carrie" userId="3f021071-f948-4caa-8dd8-d3036854ac97" providerId="ADAL" clId="{CFA19A81-988E-4588-99D1-7DFCDAA7E53A}"/>
    <pc:docChg chg="custSel addSld delSld modSld">
      <pc:chgData name="Martin, Carrie" userId="3f021071-f948-4caa-8dd8-d3036854ac97" providerId="ADAL" clId="{CFA19A81-988E-4588-99D1-7DFCDAA7E53A}" dt="2025-06-25T21:54:10.836" v="48" actId="20577"/>
      <pc:docMkLst>
        <pc:docMk/>
      </pc:docMkLst>
      <pc:sldChg chg="add">
        <pc:chgData name="Martin, Carrie" userId="3f021071-f948-4caa-8dd8-d3036854ac97" providerId="ADAL" clId="{CFA19A81-988E-4588-99D1-7DFCDAA7E53A}" dt="2025-06-25T21:52:24.517" v="4"/>
        <pc:sldMkLst>
          <pc:docMk/>
          <pc:sldMk cId="646868291" sldId="5905"/>
        </pc:sldMkLst>
      </pc:sldChg>
      <pc:sldChg chg="add">
        <pc:chgData name="Martin, Carrie" userId="3f021071-f948-4caa-8dd8-d3036854ac97" providerId="ADAL" clId="{CFA19A81-988E-4588-99D1-7DFCDAA7E53A}" dt="2025-06-25T21:51:47.326" v="1"/>
        <pc:sldMkLst>
          <pc:docMk/>
          <pc:sldMk cId="1324249713" sldId="5906"/>
        </pc:sldMkLst>
      </pc:sldChg>
      <pc:sldChg chg="add del">
        <pc:chgData name="Martin, Carrie" userId="3f021071-f948-4caa-8dd8-d3036854ac97" providerId="ADAL" clId="{CFA19A81-988E-4588-99D1-7DFCDAA7E53A}" dt="2025-06-25T21:52:24.517" v="4"/>
        <pc:sldMkLst>
          <pc:docMk/>
          <pc:sldMk cId="2311154268" sldId="5921"/>
        </pc:sldMkLst>
      </pc:sldChg>
      <pc:sldChg chg="add">
        <pc:chgData name="Martin, Carrie" userId="3f021071-f948-4caa-8dd8-d3036854ac97" providerId="ADAL" clId="{CFA19A81-988E-4588-99D1-7DFCDAA7E53A}" dt="2025-06-25T21:51:47.326" v="1"/>
        <pc:sldMkLst>
          <pc:docMk/>
          <pc:sldMk cId="1321016585" sldId="5956"/>
        </pc:sldMkLst>
      </pc:sldChg>
      <pc:sldChg chg="modSp mod">
        <pc:chgData name="Martin, Carrie" userId="3f021071-f948-4caa-8dd8-d3036854ac97" providerId="ADAL" clId="{CFA19A81-988E-4588-99D1-7DFCDAA7E53A}" dt="2025-06-25T21:51:47.498" v="2" actId="27636"/>
        <pc:sldMkLst>
          <pc:docMk/>
          <pc:sldMk cId="2261348429" sldId="5976"/>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ldChg>
      <pc:sldChg chg="addSp delSp modSp add mod chgLayout">
        <pc:chgData name="Heitman, Lindsey" userId="a9773a47-99d2-4599-9377-6d37e9ec0bd3" providerId="ADAL" clId="{01EE32F4-A9BB-48F7-B815-413DF45ED2F3}" dt="2025-05-15T13:13:18.758" v="341"/>
        <pc:sldMkLst>
          <pc:docMk/>
          <pc:sldMk cId="3511270056" sldId="5562"/>
        </pc:sldMkLst>
      </pc:sldChg>
      <pc:sldChg chg="addSp delSp modSp add mod chgLayout">
        <pc:chgData name="Heitman, Lindsey" userId="a9773a47-99d2-4599-9377-6d37e9ec0bd3" providerId="ADAL" clId="{01EE32F4-A9BB-48F7-B815-413DF45ED2F3}" dt="2025-05-15T13:17:49.316" v="438"/>
        <pc:sldMkLst>
          <pc:docMk/>
          <pc:sldMk cId="3894756585" sldId="5563"/>
        </pc:sldMkLst>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Slutzky, Collin" userId="S::slutzky_c@cde.state.co.us::21f7fb5c-490d-42a4-8741-4ce78a53b03a" providerId="AD" clId="Web-{855620DC-F780-E423-C18A-8CF835E47B8C}"/>
    <pc:docChg chg="delSld modSld">
      <pc:chgData name="Slutzky, Collin" userId="S::slutzky_c@cde.state.co.us::21f7fb5c-490d-42a4-8741-4ce78a53b03a" providerId="AD" clId="Web-{855620DC-F780-E423-C18A-8CF835E47B8C}" dt="2025-05-22T14:04:34.058" v="114" actId="20577"/>
      <pc:docMkLst>
        <pc:docMk/>
      </pc:docMkLst>
      <pc:sldChg chg="del">
        <pc:chgData name="Slutzky, Collin" userId="S::slutzky_c@cde.state.co.us::21f7fb5c-490d-42a4-8741-4ce78a53b03a" providerId="AD" clId="Web-{855620DC-F780-E423-C18A-8CF835E47B8C}" dt="2025-05-22T14:02:04.305" v="1"/>
        <pc:sldMkLst>
          <pc:docMk/>
          <pc:sldMk cId="2815576142" sldId="5313"/>
        </pc:sldMkLst>
      </pc:sldChg>
      <pc:sldChg chg="modSp">
        <pc:chgData name="Slutzky, Collin" userId="S::slutzky_c@cde.state.co.us::21f7fb5c-490d-42a4-8741-4ce78a53b03a" providerId="AD" clId="Web-{855620DC-F780-E423-C18A-8CF835E47B8C}" dt="2025-05-22T14:01:50.227" v="0" actId="20577"/>
        <pc:sldMkLst>
          <pc:docMk/>
          <pc:sldMk cId="2365850526" sldId="5733"/>
        </pc:sldMkLst>
      </pc:sldChg>
      <pc:sldChg chg="modSp">
        <pc:chgData name="Slutzky, Collin" userId="S::slutzky_c@cde.state.co.us::21f7fb5c-490d-42a4-8741-4ce78a53b03a" providerId="AD" clId="Web-{855620DC-F780-E423-C18A-8CF835E47B8C}" dt="2025-05-22T14:04:34.058" v="114" actId="20577"/>
        <pc:sldMkLst>
          <pc:docMk/>
          <pc:sldMk cId="467082449" sldId="5776"/>
        </pc:sldMkLst>
      </pc:sldChg>
    </pc:docChg>
  </pc:docChgLst>
  <pc:docChgLst>
    <pc:chgData name="Ward, Reagan" userId="27291eb4-8241-4961-9e69-8c66e34cc5b0" providerId="ADAL" clId="{7DC1D24E-2761-4EA2-94E4-E524ED082179}"/>
    <pc:docChg chg="undo redo custSel addSld delSld modSld">
      <pc:chgData name="Ward, Reagan" userId="27291eb4-8241-4961-9e69-8c66e34cc5b0" providerId="ADAL" clId="{7DC1D24E-2761-4EA2-94E4-E524ED082179}" dt="2025-06-26T14:47:34.269" v="3536" actId="20577"/>
      <pc:docMkLst>
        <pc:docMk/>
      </pc:docMkLst>
      <pc:sldChg chg="add del">
        <pc:chgData name="Ward, Reagan" userId="27291eb4-8241-4961-9e69-8c66e34cc5b0" providerId="ADAL" clId="{7DC1D24E-2761-4EA2-94E4-E524ED082179}" dt="2025-06-24T15:09:48.118" v="485"/>
        <pc:sldMkLst>
          <pc:docMk/>
          <pc:sldMk cId="24491297" sldId="334"/>
        </pc:sldMkLst>
      </pc:sldChg>
      <pc:sldChg chg="add del">
        <pc:chgData name="Ward, Reagan" userId="27291eb4-8241-4961-9e69-8c66e34cc5b0" providerId="ADAL" clId="{7DC1D24E-2761-4EA2-94E4-E524ED082179}" dt="2025-06-24T14:34:11.773" v="350" actId="47"/>
        <pc:sldMkLst>
          <pc:docMk/>
          <pc:sldMk cId="4007631418" sldId="5346"/>
        </pc:sldMkLst>
      </pc:sldChg>
      <pc:sldChg chg="add del">
        <pc:chgData name="Ward, Reagan" userId="27291eb4-8241-4961-9e69-8c66e34cc5b0" providerId="ADAL" clId="{7DC1D24E-2761-4EA2-94E4-E524ED082179}" dt="2025-06-24T15:09:48.118" v="485"/>
        <pc:sldMkLst>
          <pc:docMk/>
          <pc:sldMk cId="2617484185" sldId="5394"/>
        </pc:sldMkLst>
      </pc:sldChg>
      <pc:sldChg chg="addSp delSp modSp mod">
        <pc:chgData name="Ward, Reagan" userId="27291eb4-8241-4961-9e69-8c66e34cc5b0" providerId="ADAL" clId="{7DC1D24E-2761-4EA2-94E4-E524ED082179}" dt="2025-06-24T14:28:17.181" v="234" actId="14100"/>
        <pc:sldMkLst>
          <pc:docMk/>
          <pc:sldMk cId="3343705851" sldId="5418"/>
        </pc:sldMkLst>
      </pc:sldChg>
      <pc:sldChg chg="del">
        <pc:chgData name="Ward, Reagan" userId="27291eb4-8241-4961-9e69-8c66e34cc5b0" providerId="ADAL" clId="{7DC1D24E-2761-4EA2-94E4-E524ED082179}" dt="2025-06-24T14:31:02.433" v="290" actId="47"/>
        <pc:sldMkLst>
          <pc:docMk/>
          <pc:sldMk cId="2446368680" sldId="5457"/>
        </pc:sldMkLst>
      </pc:sldChg>
      <pc:sldChg chg="addSp delSp modSp add mod modClrScheme chgLayout">
        <pc:chgData name="Ward, Reagan" userId="27291eb4-8241-4961-9e69-8c66e34cc5b0" providerId="ADAL" clId="{7DC1D24E-2761-4EA2-94E4-E524ED082179}" dt="2025-06-25T20:32:57.268" v="1730" actId="27636"/>
        <pc:sldMkLst>
          <pc:docMk/>
          <pc:sldMk cId="570074823" sldId="5472"/>
        </pc:sldMkLst>
      </pc:sldChg>
      <pc:sldChg chg="addSp delSp modSp add mod modClrScheme chgLayout">
        <pc:chgData name="Ward, Reagan" userId="27291eb4-8241-4961-9e69-8c66e34cc5b0" providerId="ADAL" clId="{7DC1D24E-2761-4EA2-94E4-E524ED082179}" dt="2025-06-25T20:32:31.915" v="1720"/>
        <pc:sldMkLst>
          <pc:docMk/>
          <pc:sldMk cId="807434472" sldId="5473"/>
        </pc:sldMkLst>
      </pc:sldChg>
      <pc:sldChg chg="addSp delSp modSp add mod modClrScheme chgLayout">
        <pc:chgData name="Ward, Reagan" userId="27291eb4-8241-4961-9e69-8c66e34cc5b0" providerId="ADAL" clId="{7DC1D24E-2761-4EA2-94E4-E524ED082179}" dt="2025-06-25T20:32:34.627" v="1721"/>
        <pc:sldMkLst>
          <pc:docMk/>
          <pc:sldMk cId="1393504931" sldId="5475"/>
        </pc:sldMkLst>
      </pc:sldChg>
      <pc:sldChg chg="add del">
        <pc:chgData name="Ward, Reagan" userId="27291eb4-8241-4961-9e69-8c66e34cc5b0" providerId="ADAL" clId="{7DC1D24E-2761-4EA2-94E4-E524ED082179}" dt="2025-06-24T15:09:48.118" v="485"/>
        <pc:sldMkLst>
          <pc:docMk/>
          <pc:sldMk cId="873685795" sldId="5540"/>
        </pc:sldMkLst>
      </pc:sldChg>
      <pc:sldChg chg="add del">
        <pc:chgData name="Ward, Reagan" userId="27291eb4-8241-4961-9e69-8c66e34cc5b0" providerId="ADAL" clId="{7DC1D24E-2761-4EA2-94E4-E524ED082179}" dt="2025-06-24T15:09:48.118" v="485"/>
        <pc:sldMkLst>
          <pc:docMk/>
          <pc:sldMk cId="1061246333" sldId="5541"/>
        </pc:sldMkLst>
      </pc:sldChg>
      <pc:sldChg chg="add del">
        <pc:chgData name="Ward, Reagan" userId="27291eb4-8241-4961-9e69-8c66e34cc5b0" providerId="ADAL" clId="{7DC1D24E-2761-4EA2-94E4-E524ED082179}" dt="2025-06-24T15:09:48.118" v="485"/>
        <pc:sldMkLst>
          <pc:docMk/>
          <pc:sldMk cId="3445746737" sldId="5542"/>
        </pc:sldMkLst>
      </pc:sldChg>
      <pc:sldChg chg="modSp mod">
        <pc:chgData name="Ward, Reagan" userId="27291eb4-8241-4961-9e69-8c66e34cc5b0" providerId="ADAL" clId="{7DC1D24E-2761-4EA2-94E4-E524ED082179}" dt="2025-06-26T13:46:30.263" v="3498" actId="27636"/>
        <pc:sldMkLst>
          <pc:docMk/>
          <pc:sldMk cId="492248944" sldId="5550"/>
        </pc:sldMkLst>
      </pc:sldChg>
      <pc:sldChg chg="add del">
        <pc:chgData name="Ward, Reagan" userId="27291eb4-8241-4961-9e69-8c66e34cc5b0" providerId="ADAL" clId="{7DC1D24E-2761-4EA2-94E4-E524ED082179}" dt="2025-06-24T15:09:48.118" v="485"/>
        <pc:sldMkLst>
          <pc:docMk/>
          <pc:sldMk cId="2198266952" sldId="5561"/>
        </pc:sldMkLst>
      </pc:sldChg>
      <pc:sldChg chg="modSp mod">
        <pc:chgData name="Ward, Reagan" userId="27291eb4-8241-4961-9e69-8c66e34cc5b0" providerId="ADAL" clId="{7DC1D24E-2761-4EA2-94E4-E524ED082179}" dt="2025-06-26T13:47:29.584" v="3503" actId="404"/>
        <pc:sldMkLst>
          <pc:docMk/>
          <pc:sldMk cId="4181786878" sldId="5568"/>
        </pc:sldMkLst>
      </pc:sldChg>
      <pc:sldChg chg="del">
        <pc:chgData name="Ward, Reagan" userId="27291eb4-8241-4961-9e69-8c66e34cc5b0" providerId="ADAL" clId="{7DC1D24E-2761-4EA2-94E4-E524ED082179}" dt="2025-06-24T14:31:02.433" v="290" actId="47"/>
        <pc:sldMkLst>
          <pc:docMk/>
          <pc:sldMk cId="75599275" sldId="5758"/>
        </pc:sldMkLst>
      </pc:sldChg>
      <pc:sldChg chg="del">
        <pc:chgData name="Ward, Reagan" userId="27291eb4-8241-4961-9e69-8c66e34cc5b0" providerId="ADAL" clId="{7DC1D24E-2761-4EA2-94E4-E524ED082179}" dt="2025-06-24T14:31:02.433" v="290" actId="47"/>
        <pc:sldMkLst>
          <pc:docMk/>
          <pc:sldMk cId="3959241512" sldId="5764"/>
        </pc:sldMkLst>
      </pc:sldChg>
      <pc:sldChg chg="del">
        <pc:chgData name="Ward, Reagan" userId="27291eb4-8241-4961-9e69-8c66e34cc5b0" providerId="ADAL" clId="{7DC1D24E-2761-4EA2-94E4-E524ED082179}" dt="2025-06-24T14:31:02.433" v="290" actId="47"/>
        <pc:sldMkLst>
          <pc:docMk/>
          <pc:sldMk cId="3882279446" sldId="5868"/>
        </pc:sldMkLst>
      </pc:sldChg>
      <pc:sldChg chg="add">
        <pc:chgData name="Ward, Reagan" userId="27291eb4-8241-4961-9e69-8c66e34cc5b0" providerId="ADAL" clId="{7DC1D24E-2761-4EA2-94E4-E524ED082179}" dt="2025-06-24T14:32:53.987" v="324"/>
        <pc:sldMkLst>
          <pc:docMk/>
          <pc:sldMk cId="1034172162" sldId="5872"/>
        </pc:sldMkLst>
      </pc:sldChg>
      <pc:sldChg chg="addSp modSp add mod">
        <pc:chgData name="Ward, Reagan" userId="27291eb4-8241-4961-9e69-8c66e34cc5b0" providerId="ADAL" clId="{7DC1D24E-2761-4EA2-94E4-E524ED082179}" dt="2025-06-25T20:40:01.845" v="2495" actId="13244"/>
        <pc:sldMkLst>
          <pc:docMk/>
          <pc:sldMk cId="4151373932" sldId="5891"/>
        </pc:sldMkLst>
      </pc:sldChg>
      <pc:sldChg chg="add del">
        <pc:chgData name="Ward, Reagan" userId="27291eb4-8241-4961-9e69-8c66e34cc5b0" providerId="ADAL" clId="{7DC1D24E-2761-4EA2-94E4-E524ED082179}" dt="2025-06-24T15:09:48.118" v="485"/>
        <pc:sldMkLst>
          <pc:docMk/>
          <pc:sldMk cId="3445224250" sldId="5896"/>
        </pc:sldMkLst>
      </pc:sldChg>
      <pc:sldChg chg="add del">
        <pc:chgData name="Ward, Reagan" userId="27291eb4-8241-4961-9e69-8c66e34cc5b0" providerId="ADAL" clId="{7DC1D24E-2761-4EA2-94E4-E524ED082179}" dt="2025-06-24T15:09:48.118" v="485"/>
        <pc:sldMkLst>
          <pc:docMk/>
          <pc:sldMk cId="896102050" sldId="5899"/>
        </pc:sldMkLst>
      </pc:sldChg>
      <pc:sldChg chg="add del">
        <pc:chgData name="Ward, Reagan" userId="27291eb4-8241-4961-9e69-8c66e34cc5b0" providerId="ADAL" clId="{7DC1D24E-2761-4EA2-94E4-E524ED082179}" dt="2025-06-24T15:09:48.118" v="485"/>
        <pc:sldMkLst>
          <pc:docMk/>
          <pc:sldMk cId="2055979038" sldId="5901"/>
        </pc:sldMkLst>
      </pc:sldChg>
      <pc:sldChg chg="add del">
        <pc:chgData name="Ward, Reagan" userId="27291eb4-8241-4961-9e69-8c66e34cc5b0" providerId="ADAL" clId="{7DC1D24E-2761-4EA2-94E4-E524ED082179}" dt="2025-06-24T14:34:11.773" v="350" actId="47"/>
        <pc:sldMkLst>
          <pc:docMk/>
          <pc:sldMk cId="2662356441" sldId="5902"/>
        </pc:sldMkLst>
      </pc:sldChg>
      <pc:sldChg chg="add">
        <pc:chgData name="Ward, Reagan" userId="27291eb4-8241-4961-9e69-8c66e34cc5b0" providerId="ADAL" clId="{7DC1D24E-2761-4EA2-94E4-E524ED082179}" dt="2025-06-24T14:32:53.987" v="324"/>
        <pc:sldMkLst>
          <pc:docMk/>
          <pc:sldMk cId="2311154268" sldId="5921"/>
        </pc:sldMkLst>
      </pc:sldChg>
      <pc:sldChg chg="add">
        <pc:chgData name="Ward, Reagan" userId="27291eb4-8241-4961-9e69-8c66e34cc5b0" providerId="ADAL" clId="{7DC1D24E-2761-4EA2-94E4-E524ED082179}" dt="2025-06-24T14:33:28.868" v="327"/>
        <pc:sldMkLst>
          <pc:docMk/>
          <pc:sldMk cId="1655828756" sldId="5937"/>
        </pc:sldMkLst>
      </pc:sldChg>
      <pc:sldChg chg="add">
        <pc:chgData name="Ward, Reagan" userId="27291eb4-8241-4961-9e69-8c66e34cc5b0" providerId="ADAL" clId="{7DC1D24E-2761-4EA2-94E4-E524ED082179}" dt="2025-06-24T14:32:53.987" v="324"/>
        <pc:sldMkLst>
          <pc:docMk/>
          <pc:sldMk cId="12077121" sldId="5952"/>
        </pc:sldMkLst>
      </pc:sldChg>
      <pc:sldChg chg="add">
        <pc:chgData name="Ward, Reagan" userId="27291eb4-8241-4961-9e69-8c66e34cc5b0" providerId="ADAL" clId="{7DC1D24E-2761-4EA2-94E4-E524ED082179}" dt="2025-06-24T14:32:53.987" v="324"/>
        <pc:sldMkLst>
          <pc:docMk/>
          <pc:sldMk cId="3822849067" sldId="5955"/>
        </pc:sldMkLst>
      </pc:sldChg>
      <pc:sldChg chg="modSp mod">
        <pc:chgData name="Ward, Reagan" userId="27291eb4-8241-4961-9e69-8c66e34cc5b0" providerId="ADAL" clId="{7DC1D24E-2761-4EA2-94E4-E524ED082179}" dt="2025-06-26T14:47:34.269" v="3536" actId="20577"/>
        <pc:sldMkLst>
          <pc:docMk/>
          <pc:sldMk cId="3763548243" sldId="5960"/>
        </pc:sldMkLst>
      </pc:sldChg>
      <pc:sldChg chg="del">
        <pc:chgData name="Ward, Reagan" userId="27291eb4-8241-4961-9e69-8c66e34cc5b0" providerId="ADAL" clId="{7DC1D24E-2761-4EA2-94E4-E524ED082179}" dt="2025-06-24T14:30:33.833" v="236" actId="47"/>
        <pc:sldMkLst>
          <pc:docMk/>
          <pc:sldMk cId="1286592758" sldId="5961"/>
        </pc:sldMkLst>
      </pc:sldChg>
      <pc:sldChg chg="modSp mod">
        <pc:chgData name="Ward, Reagan" userId="27291eb4-8241-4961-9e69-8c66e34cc5b0" providerId="ADAL" clId="{7DC1D24E-2761-4EA2-94E4-E524ED082179}" dt="2025-06-26T13:44:59.639" v="3492" actId="20577"/>
        <pc:sldMkLst>
          <pc:docMk/>
          <pc:sldMk cId="873934780" sldId="5962"/>
        </pc:sldMkLst>
      </pc:sldChg>
      <pc:sldChg chg="del">
        <pc:chgData name="Ward, Reagan" userId="27291eb4-8241-4961-9e69-8c66e34cc5b0" providerId="ADAL" clId="{7DC1D24E-2761-4EA2-94E4-E524ED082179}" dt="2025-06-24T14:30:33.833" v="236" actId="47"/>
        <pc:sldMkLst>
          <pc:docMk/>
          <pc:sldMk cId="2556311175" sldId="5964"/>
        </pc:sldMkLst>
      </pc:sldChg>
      <pc:sldChg chg="del">
        <pc:chgData name="Ward, Reagan" userId="27291eb4-8241-4961-9e69-8c66e34cc5b0" providerId="ADAL" clId="{7DC1D24E-2761-4EA2-94E4-E524ED082179}" dt="2025-06-24T14:30:33.833" v="236" actId="47"/>
        <pc:sldMkLst>
          <pc:docMk/>
          <pc:sldMk cId="1389415021" sldId="5965"/>
        </pc:sldMkLst>
      </pc:sldChg>
      <pc:sldChg chg="add del">
        <pc:chgData name="Ward, Reagan" userId="27291eb4-8241-4961-9e69-8c66e34cc5b0" providerId="ADAL" clId="{7DC1D24E-2761-4EA2-94E4-E524ED082179}" dt="2025-06-24T14:34:11.773" v="350" actId="47"/>
        <pc:sldMkLst>
          <pc:docMk/>
          <pc:sldMk cId="933505642" sldId="5966"/>
        </pc:sldMkLst>
      </pc:sldChg>
      <pc:sldChg chg="add del">
        <pc:chgData name="Ward, Reagan" userId="27291eb4-8241-4961-9e69-8c66e34cc5b0" providerId="ADAL" clId="{7DC1D24E-2761-4EA2-94E4-E524ED082179}" dt="2025-06-24T14:34:11.773" v="350" actId="47"/>
        <pc:sldMkLst>
          <pc:docMk/>
          <pc:sldMk cId="3047544435" sldId="5967"/>
        </pc:sldMkLst>
      </pc:sldChg>
      <pc:sldChg chg="add del">
        <pc:chgData name="Ward, Reagan" userId="27291eb4-8241-4961-9e69-8c66e34cc5b0" providerId="ADAL" clId="{7DC1D24E-2761-4EA2-94E4-E524ED082179}" dt="2025-06-24T14:34:11.773" v="350" actId="47"/>
        <pc:sldMkLst>
          <pc:docMk/>
          <pc:sldMk cId="2044305962" sldId="5968"/>
        </pc:sldMkLst>
      </pc:sldChg>
      <pc:sldChg chg="add del">
        <pc:chgData name="Ward, Reagan" userId="27291eb4-8241-4961-9e69-8c66e34cc5b0" providerId="ADAL" clId="{7DC1D24E-2761-4EA2-94E4-E524ED082179}" dt="2025-06-24T14:34:11.773" v="350" actId="47"/>
        <pc:sldMkLst>
          <pc:docMk/>
          <pc:sldMk cId="2184087942" sldId="5969"/>
        </pc:sldMkLst>
      </pc:sldChg>
      <pc:sldChg chg="modSp add mod">
        <pc:chgData name="Ward, Reagan" userId="27291eb4-8241-4961-9e69-8c66e34cc5b0" providerId="ADAL" clId="{7DC1D24E-2761-4EA2-94E4-E524ED082179}" dt="2025-06-24T14:40:12.422" v="395" actId="13926"/>
        <pc:sldMkLst>
          <pc:docMk/>
          <pc:sldMk cId="536564837" sldId="5970"/>
        </pc:sldMkLst>
      </pc:sldChg>
      <pc:sldChg chg="del">
        <pc:chgData name="Ward, Reagan" userId="27291eb4-8241-4961-9e69-8c66e34cc5b0" providerId="ADAL" clId="{7DC1D24E-2761-4EA2-94E4-E524ED082179}" dt="2025-06-24T14:30:33.833" v="236" actId="47"/>
        <pc:sldMkLst>
          <pc:docMk/>
          <pc:sldMk cId="37158349" sldId="5971"/>
        </pc:sldMkLst>
      </pc:sldChg>
      <pc:sldChg chg="del">
        <pc:chgData name="Ward, Reagan" userId="27291eb4-8241-4961-9e69-8c66e34cc5b0" providerId="ADAL" clId="{7DC1D24E-2761-4EA2-94E4-E524ED082179}" dt="2025-06-24T14:31:02.433" v="290" actId="47"/>
        <pc:sldMkLst>
          <pc:docMk/>
          <pc:sldMk cId="861374063" sldId="5972"/>
        </pc:sldMkLst>
      </pc:sldChg>
      <pc:sldChg chg="del">
        <pc:chgData name="Ward, Reagan" userId="27291eb4-8241-4961-9e69-8c66e34cc5b0" providerId="ADAL" clId="{7DC1D24E-2761-4EA2-94E4-E524ED082179}" dt="2025-06-24T14:30:33.833" v="236" actId="47"/>
        <pc:sldMkLst>
          <pc:docMk/>
          <pc:sldMk cId="4209271324" sldId="5974"/>
        </pc:sldMkLst>
      </pc:sldChg>
      <pc:sldChg chg="modSp add del mod">
        <pc:chgData name="Ward, Reagan" userId="27291eb4-8241-4961-9e69-8c66e34cc5b0" providerId="ADAL" clId="{7DC1D24E-2761-4EA2-94E4-E524ED082179}" dt="2025-06-26T13:46:58.649" v="3499" actId="403"/>
        <pc:sldMkLst>
          <pc:docMk/>
          <pc:sldMk cId="1772522532" sldId="5975"/>
        </pc:sldMkLst>
      </pc:sldChg>
      <pc:sldChg chg="modSp mod">
        <pc:chgData name="Ward, Reagan" userId="27291eb4-8241-4961-9e69-8c66e34cc5b0" providerId="ADAL" clId="{7DC1D24E-2761-4EA2-94E4-E524ED082179}" dt="2025-06-25T20:16:58.557" v="523" actId="27636"/>
        <pc:sldMkLst>
          <pc:docMk/>
          <pc:sldMk cId="2261348429" sldId="5976"/>
        </pc:sldMkLst>
      </pc:sldChg>
      <pc:sldChg chg="del">
        <pc:chgData name="Ward, Reagan" userId="27291eb4-8241-4961-9e69-8c66e34cc5b0" providerId="ADAL" clId="{7DC1D24E-2761-4EA2-94E4-E524ED082179}" dt="2025-06-24T14:30:33.833" v="236" actId="47"/>
        <pc:sldMkLst>
          <pc:docMk/>
          <pc:sldMk cId="803610458" sldId="5977"/>
        </pc:sldMkLst>
      </pc:sldChg>
      <pc:sldChg chg="addSp delSp modSp new del mod modClrScheme chgLayout">
        <pc:chgData name="Ward, Reagan" userId="27291eb4-8241-4961-9e69-8c66e34cc5b0" providerId="ADAL" clId="{7DC1D24E-2761-4EA2-94E4-E524ED082179}" dt="2025-06-24T14:33:32.559" v="328" actId="47"/>
        <pc:sldMkLst>
          <pc:docMk/>
          <pc:sldMk cId="1033329928" sldId="5977"/>
        </pc:sldMkLst>
      </pc:sldChg>
      <pc:sldChg chg="addSp delSp modSp new mod">
        <pc:chgData name="Ward, Reagan" userId="27291eb4-8241-4961-9e69-8c66e34cc5b0" providerId="ADAL" clId="{7DC1D24E-2761-4EA2-94E4-E524ED082179}" dt="2025-06-25T20:41:02.548" v="2529" actId="20577"/>
        <pc:sldMkLst>
          <pc:docMk/>
          <pc:sldMk cId="3777476972" sldId="5977"/>
        </pc:sldMkLst>
      </pc:sldChg>
      <pc:sldChg chg="new del">
        <pc:chgData name="Ward, Reagan" userId="27291eb4-8241-4961-9e69-8c66e34cc5b0" providerId="ADAL" clId="{7DC1D24E-2761-4EA2-94E4-E524ED082179}" dt="2025-06-24T14:33:32.559" v="328" actId="47"/>
        <pc:sldMkLst>
          <pc:docMk/>
          <pc:sldMk cId="127651162" sldId="5978"/>
        </pc:sldMkLst>
      </pc:sld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ldChg>
      <pc:sldChg chg="modSp new">
        <pc:chgData name="Rhodes, Tara" userId="S::rhodes_t@cde.state.co.us::566307b0-1e17-4826-87e1-0feb85a922f2" providerId="AD" clId="Web-{52B43D55-4D8D-85D6-D64E-737CAABDABCD}" dt="2025-05-14T16:27:11.750" v="107" actId="20577"/>
        <pc:sldMkLst>
          <pc:docMk/>
          <pc:sldMk cId="2179557037" sldId="5932"/>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Gudka, Dawna" userId="823cceae-331b-41d6-9a63-34ad6d1db55c" providerId="ADAL" clId="{756A236E-A1E8-4C16-B823-D3DAF3FBABA0}"/>
    <pc:docChg chg="modSld">
      <pc:chgData name="Gudka, Dawna" userId="823cceae-331b-41d6-9a63-34ad6d1db55c" providerId="ADAL" clId="{756A236E-A1E8-4C16-B823-D3DAF3FBABA0}" dt="2025-08-07T04:10:31.594" v="93" actId="20577"/>
      <pc:docMkLst>
        <pc:docMk/>
      </pc:docMkLst>
      <pc:sldChg chg="modSp mod">
        <pc:chgData name="Gudka, Dawna" userId="823cceae-331b-41d6-9a63-34ad6d1db55c" providerId="ADAL" clId="{756A236E-A1E8-4C16-B823-D3DAF3FBABA0}" dt="2025-08-07T04:10:31.594" v="93" actId="20577"/>
        <pc:sldMkLst>
          <pc:docMk/>
          <pc:sldMk cId="1037917088" sldId="5098"/>
        </pc:sldMkLst>
        <pc:graphicFrameChg chg="modGraphic">
          <ac:chgData name="Gudka, Dawna" userId="823cceae-331b-41d6-9a63-34ad6d1db55c" providerId="ADAL" clId="{756A236E-A1E8-4C16-B823-D3DAF3FBABA0}" dt="2025-08-07T04:10:31.594" v="93"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Heitman, Lindsey" userId="a9773a47-99d2-4599-9377-6d37e9ec0bd3" providerId="ADAL" clId="{9B566B10-0A0C-41A7-9A61-6D5F263A718C}"/>
    <pc:docChg chg="custSel modSld">
      <pc:chgData name="Heitman, Lindsey" userId="a9773a47-99d2-4599-9377-6d37e9ec0bd3" providerId="ADAL" clId="{9B566B10-0A0C-41A7-9A61-6D5F263A718C}" dt="2025-07-09T19:26:56.842" v="177" actId="20577"/>
      <pc:docMkLst>
        <pc:docMk/>
      </pc:docMkLst>
      <pc:sldChg chg="modSp mod">
        <pc:chgData name="Heitman, Lindsey" userId="a9773a47-99d2-4599-9377-6d37e9ec0bd3" providerId="ADAL" clId="{9B566B10-0A0C-41A7-9A61-6D5F263A718C}" dt="2025-07-09T19:26:56.842" v="177" actId="20577"/>
        <pc:sldMkLst>
          <pc:docMk/>
          <pc:sldMk cId="1037917088" sldId="5098"/>
        </pc:sldMkLst>
        <pc:graphicFrameChg chg="modGraphic">
          <ac:chgData name="Heitman, Lindsey" userId="a9773a47-99d2-4599-9377-6d37e9ec0bd3" providerId="ADAL" clId="{9B566B10-0A0C-41A7-9A61-6D5F263A718C}" dt="2025-07-09T19:26:56.842" v="177" actId="20577"/>
          <ac:graphicFrameMkLst>
            <pc:docMk/>
            <pc:sldMk cId="1037917088" sldId="5098"/>
            <ac:graphicFrameMk id="5" creationId="{5E4612F7-68C6-57CA-E918-38EF641F73CF}"/>
          </ac:graphicFrameMkLst>
        </pc:graphicFrameChg>
      </pc:sldChg>
    </pc:docChg>
  </pc:docChgLst>
  <pc:docChgLst>
    <pc:chgData name="Tribbett, Jessica" userId="S::tribbett_jessica@cde.state.co.us::b8af59d7-a86d-4166-a022-d856dc24c475" providerId="AD" clId="Web-{8E71B02B-E3FF-7504-0F3D-2B2C5F2FAEA7}"/>
    <pc:docChg chg="modSld">
      <pc:chgData name="Tribbett, Jessica" userId="S::tribbett_jessica@cde.state.co.us::b8af59d7-a86d-4166-a022-d856dc24c475" providerId="AD" clId="Web-{8E71B02B-E3FF-7504-0F3D-2B2C5F2FAEA7}" dt="2025-06-04T23:15:54" v="99" actId="20577"/>
      <pc:docMkLst>
        <pc:docMk/>
      </pc:docMkLst>
      <pc:sldChg chg="modSp">
        <pc:chgData name="Tribbett, Jessica" userId="S::tribbett_jessica@cde.state.co.us::b8af59d7-a86d-4166-a022-d856dc24c475" providerId="AD" clId="Web-{8E71B02B-E3FF-7504-0F3D-2B2C5F2FAEA7}" dt="2025-06-04T23:14:55.341" v="53" actId="20577"/>
        <pc:sldMkLst>
          <pc:docMk/>
          <pc:sldMk cId="873934780" sldId="5962"/>
        </pc:sldMkLst>
      </pc:sldChg>
      <pc:sldChg chg="modSp">
        <pc:chgData name="Tribbett, Jessica" userId="S::tribbett_jessica@cde.state.co.us::b8af59d7-a86d-4166-a022-d856dc24c475" providerId="AD" clId="Web-{8E71B02B-E3FF-7504-0F3D-2B2C5F2FAEA7}" dt="2025-06-04T23:15:12.311" v="54" actId="20577"/>
        <pc:sldMkLst>
          <pc:docMk/>
          <pc:sldMk cId="584765294" sldId="5973"/>
        </pc:sldMkLst>
      </pc:sldChg>
      <pc:sldChg chg="modSp">
        <pc:chgData name="Tribbett, Jessica" userId="S::tribbett_jessica@cde.state.co.us::b8af59d7-a86d-4166-a022-d856dc24c475" providerId="AD" clId="Web-{8E71B02B-E3FF-7504-0F3D-2B2C5F2FAEA7}" dt="2025-06-04T23:15:54" v="99" actId="20577"/>
        <pc:sldMkLst>
          <pc:docMk/>
          <pc:sldMk cId="4209271324" sldId="5974"/>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LEA Count</c:v>
                </c:pt>
              </c:strCache>
            </c:strRef>
          </c:tx>
          <c:spPr>
            <a:solidFill>
              <a:schemeClr val="accent1"/>
            </a:solidFill>
            <a:ln w="19050">
              <a:solidFill>
                <a:schemeClr val="lt1"/>
              </a:solidFill>
            </a:ln>
            <a:effectLst/>
          </c:spPr>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EF7521"/>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F8B333"/>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2AB0-4C38-9142-20600A9B9E79}"/>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5F10-4465-8CEB-27F27F4EABD7}"/>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0-80DE-44DD-B95B-D227D0C3B162}"/>
              </c:ext>
            </c:extLst>
          </c:dPt>
          <c:dLbls>
            <c:dLbl>
              <c:idx val="0"/>
              <c:dLblPos val="outEnd"/>
              <c:showLegendKey val="0"/>
              <c:showVal val="0"/>
              <c:showCatName val="1"/>
              <c:showSerName val="0"/>
              <c:showPercent val="1"/>
              <c:showBubbleSize val="0"/>
              <c:extLst>
                <c:ext xmlns:c15="http://schemas.microsoft.com/office/drawing/2012/chart" uri="{CE6537A1-D6FC-4f65-9D91-7224C49458BB}">
                  <c15:layout>
                    <c:manualLayout>
                      <c:w val="0.32173414904760167"/>
                      <c:h val="8.2962980471100886E-2"/>
                    </c:manualLayout>
                  </c15:layout>
                </c:ext>
                <c:ext xmlns:c16="http://schemas.microsoft.com/office/drawing/2014/chart" uri="{C3380CC4-5D6E-409C-BE32-E72D297353CC}">
                  <c16:uniqueId val="{00000001-2AB0-4C38-9142-20600A9B9E79}"/>
                </c:ext>
              </c:extLst>
            </c:dLbl>
            <c:dLbl>
              <c:idx val="1"/>
              <c:layout>
                <c:manualLayout>
                  <c:x val="0"/>
                  <c:y val="5.6637174456099035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100168185902312"/>
                      <c:h val="8.0849566536081566E-2"/>
                    </c:manualLayout>
                  </c15:layout>
                </c:ext>
                <c:ext xmlns:c16="http://schemas.microsoft.com/office/drawing/2014/chart" uri="{C3380CC4-5D6E-409C-BE32-E72D297353CC}">
                  <c16:uniqueId val="{00000003-2AB0-4C38-9142-20600A9B9E79}"/>
                </c:ext>
              </c:extLst>
            </c:dLbl>
            <c:dLbl>
              <c:idx val="5"/>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5790297900744802"/>
                      <c:h val="8.0676979240691712E-2"/>
                    </c:manualLayout>
                  </c15:layout>
                </c:ext>
                <c:ext xmlns:c16="http://schemas.microsoft.com/office/drawing/2014/chart" uri="{C3380CC4-5D6E-409C-BE32-E72D297353CC}">
                  <c16:uniqueId val="{00000000-80DE-44DD-B95B-D227D0C3B16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No Action Yet Taken</c:v>
                </c:pt>
                <c:pt idx="1">
                  <c:v>Errors: 101+</c:v>
                </c:pt>
                <c:pt idx="2">
                  <c:v>Errors: 10 to 100</c:v>
                </c:pt>
                <c:pt idx="3">
                  <c:v>Errors: &lt; 10</c:v>
                </c:pt>
                <c:pt idx="4">
                  <c:v>Error Free</c:v>
                </c:pt>
                <c:pt idx="5">
                  <c:v>Submitted</c:v>
                </c:pt>
              </c:strCache>
            </c:strRef>
          </c:cat>
          <c:val>
            <c:numRef>
              <c:f>Sheet1!$B$2:$B$7</c:f>
              <c:numCache>
                <c:formatCode>General</c:formatCode>
                <c:ptCount val="6"/>
                <c:pt idx="0">
                  <c:v>4</c:v>
                </c:pt>
                <c:pt idx="1">
                  <c:v>23</c:v>
                </c:pt>
                <c:pt idx="2">
                  <c:v>35</c:v>
                </c:pt>
                <c:pt idx="3">
                  <c:v>39</c:v>
                </c:pt>
                <c:pt idx="4">
                  <c:v>44</c:v>
                </c:pt>
                <c:pt idx="5">
                  <c:v>40</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3483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datapipeline/prevent_harassment_or_discrimination_in_school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per_read_trainingcollec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6de0bd5a-66aa-4841-8d9b-d3606337343b@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StudentEndOfYear@cde.state.co.u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StudentEndOfYear@cde.state.co.us" TargetMode="External"/><Relationship Id="rId3" Type="http://schemas.openxmlformats.org/officeDocument/2006/relationships/hyperlink" Target="https://www.cde.state.co.us/datapipeline/shortbyte_cedar_overview" TargetMode="External"/><Relationship Id="rId7" Type="http://schemas.openxmlformats.org/officeDocument/2006/relationships/hyperlink" Target="https://www.cde.state.co.us/datapipeline/eoyreportmapping" TargetMode="External"/><Relationship Id="rId2" Type="http://schemas.openxmlformats.org/officeDocument/2006/relationships/hyperlink" Target="https://events.teams.microsoft.com/event/6de0bd5a-66aa-4841-8d9b-d3606337343b@a751cfc8-1f9a-4edb-8370-9f1c6d4bea5a" TargetMode="External"/><Relationship Id="rId1" Type="http://schemas.openxmlformats.org/officeDocument/2006/relationships/slideLayout" Target="../slideLayouts/slideLayout6.xml"/><Relationship Id="rId6" Type="http://schemas.openxmlformats.org/officeDocument/2006/relationships/hyperlink" Target="https://www.cde.state.co.us/datapipeline/sey_shortbyte_datavalidation-mobilitystability" TargetMode="External"/><Relationship Id="rId5" Type="http://schemas.openxmlformats.org/officeDocument/2006/relationships/hyperlink" Target="https://www.cde.state.co.us/datapipeline/sey_shortbyte_datavalidation-dropoutrates" TargetMode="External"/><Relationship Id="rId4" Type="http://schemas.openxmlformats.org/officeDocument/2006/relationships/hyperlink" Target="https://www.cde.state.co.us/datapipeline/sey_shortbyte_datavalidation_graduationcompleti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ey_collectionmanua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contractagreementstudentsimpactofpupilattendanceinform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per_read_trainingcollection"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e.state.co.us/datapipeline/contac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inter_titlei" TargetMode="External"/><Relationship Id="rId13" Type="http://schemas.openxmlformats.org/officeDocument/2006/relationships/hyperlink" Target="https://www.cde.state.co.us/datapipeline/resources"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atrisk" TargetMode="External"/><Relationship Id="rId12" Type="http://schemas.openxmlformats.org/officeDocument/2006/relationships/hyperlink" Target="https://www.cde.state.co.us/datapipeline/inter_teacherstudent"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nam04.safelinks.protection.outlook.com/?url=https%3A%2F%2Fevents.teams.microsoft.com%2Fevent%2F24660b2b-8985-4f20-90f3-21eeec415ee8%40a751cfc8-1f9a-4edb-8370-9f1c6d4bea5a&amp;data=05%7C02%7Cward_r%40CDE.STATE.CO.US%7Cd9fa163bc6c14550a2c508ddcf97722d%7Ca751cfc81f9a4edb83709f1c6d4bea5a%7C0%7C0%7C638894971569768413%7CUnknown%7CTWFpbGZsb3d8eyJFbXB0eU1hcGkiOnRydWUsIlYiOiIwLjAuMDAwMCIsIlAiOiJXaW4zMiIsIkFOIjoiTWFpbCIsIldUIjoyfQ%3D%3D%7C0%7C%7C%7C&amp;sdata=nr7vYdL2HJS%2Fv122uhps%2Fp9cM3TmRqwWGxyHJ0ZF2Do%3D&amp;reserved=0" TargetMode="External"/><Relationship Id="rId11" Type="http://schemas.openxmlformats.org/officeDocument/2006/relationships/hyperlink" Target="https://www.cde.state.co.us/datapipeline/disciplineinterchange"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staff"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ped-ie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6de0bd5a-66aa-4841-8d9b-d3606337343b@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August 7,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851912647"/>
              </p:ext>
            </p:extLst>
          </p:nvPr>
        </p:nvGraphicFramePr>
        <p:xfrm>
          <a:off x="424405" y="1427544"/>
          <a:ext cx="11530158" cy="271272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09393">
                  <a:extLst>
                    <a:ext uri="{9D8B030D-6E8A-4147-A177-3AD203B41FA5}">
                      <a16:colId xmlns:a16="http://schemas.microsoft.com/office/drawing/2014/main" val="2208239753"/>
                    </a:ext>
                  </a:extLst>
                </a:gridCol>
                <a:gridCol w="3009476">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dirty="0">
                          <a:latin typeface="Trebuchet MS"/>
                        </a:rPr>
                        <a:t>Name</a:t>
                      </a:r>
                    </a:p>
                  </a:txBody>
                  <a:tcPr anchor="ctr"/>
                </a:tc>
                <a:tc>
                  <a:txBody>
                    <a:bodyPr/>
                    <a:lstStyle/>
                    <a:p>
                      <a:pPr algn="ctr"/>
                      <a:r>
                        <a:rPr lang="en-US" sz="1400" dirty="0">
                          <a:latin typeface="Trebuchet MS"/>
                        </a:rPr>
                        <a:t>Category</a:t>
                      </a:r>
                    </a:p>
                  </a:txBody>
                  <a:tcPr anchor="ctr"/>
                </a:tc>
                <a:tc>
                  <a:txBody>
                    <a:bodyPr/>
                    <a:lstStyle/>
                    <a:p>
                      <a:pPr algn="ctr"/>
                      <a:r>
                        <a:rPr lang="en-US" sz="1400" dirty="0">
                          <a:latin typeface="Trebuchet MS"/>
                        </a:rPr>
                        <a:t>Status</a:t>
                      </a:r>
                    </a:p>
                  </a:txBody>
                  <a:tcPr anchor="ctr"/>
                </a:tc>
                <a:tc>
                  <a:txBody>
                    <a:bodyPr/>
                    <a:lstStyle/>
                    <a:p>
                      <a:pPr algn="ctr"/>
                      <a:r>
                        <a:rPr lang="en-US" sz="1400" dirty="0">
                          <a:latin typeface="Trebuchet MS"/>
                        </a:rPr>
                        <a:t>Final Deadline Date</a:t>
                      </a:r>
                    </a:p>
                  </a:txBody>
                  <a:tcPr anchor="ctr"/>
                </a:tc>
                <a:tc>
                  <a:txBody>
                    <a:bodyPr/>
                    <a:lstStyle/>
                    <a:p>
                      <a:r>
                        <a:rPr lang="en-US" sz="1400" dirty="0">
                          <a:latin typeface="Trebuchet MS"/>
                        </a:rPr>
                        <a:t>Next Milestone</a:t>
                      </a:r>
                    </a:p>
                  </a:txBody>
                  <a:tcPr anchor="ctr"/>
                </a:tc>
                <a:tc>
                  <a:txBody>
                    <a:bodyPr/>
                    <a:lstStyle/>
                    <a:p>
                      <a:r>
                        <a:rPr lang="en-US" sz="1400" dirty="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dirty="0">
                          <a:solidFill>
                            <a:schemeClr val="tx1"/>
                          </a:solidFill>
                          <a:latin typeface="Trebuchet MS"/>
                          <a:ea typeface="+mn-ea"/>
                          <a:cs typeface="+mn-cs"/>
                          <a:hlinkClick r:id="rId2"/>
                        </a:rPr>
                        <a:t>Summer EBT</a:t>
                      </a:r>
                      <a:r>
                        <a:rPr lang="en-US" sz="1400" b="1" kern="1200" dirty="0">
                          <a:solidFill>
                            <a:schemeClr val="tx1"/>
                          </a:solidFill>
                          <a:latin typeface="Trebuchet MS"/>
                          <a:ea typeface="+mn-ea"/>
                          <a:cs typeface="+mn-cs"/>
                        </a:rPr>
                        <a:t>:</a:t>
                      </a:r>
                      <a:br>
                        <a:rPr lang="en-US" sz="1400" b="1" kern="1200" dirty="0">
                          <a:solidFill>
                            <a:srgbClr val="000000"/>
                          </a:solidFill>
                          <a:latin typeface="Trebuchet MS"/>
                          <a:ea typeface="+mn-ea"/>
                          <a:cs typeface="+mn-cs"/>
                        </a:rPr>
                      </a:br>
                      <a:r>
                        <a:rPr lang="en-US" sz="1400" b="1" kern="1200" dirty="0">
                          <a:solidFill>
                            <a:schemeClr val="tx1"/>
                          </a:solidFill>
                          <a:latin typeface="Trebuchet MS"/>
                          <a:ea typeface="+mn-ea"/>
                          <a:cs typeface="+mn-cs"/>
                        </a:rPr>
                        <a:t>Corrections Period</a:t>
                      </a:r>
                    </a:p>
                  </a:txBody>
                  <a:tcPr/>
                </a:tc>
                <a:tc>
                  <a:txBody>
                    <a:bodyPr/>
                    <a:lstStyle/>
                    <a:p>
                      <a:pPr lvl="0" algn="ctr">
                        <a:buNone/>
                      </a:pPr>
                      <a:r>
                        <a:rPr lang="en-US" sz="1400" dirty="0">
                          <a:latin typeface="Trebuchet MS"/>
                        </a:rPr>
                        <a:t>Periodic</a:t>
                      </a:r>
                    </a:p>
                  </a:txBody>
                  <a:tcPr/>
                </a:tc>
                <a:tc>
                  <a:txBody>
                    <a:bodyPr/>
                    <a:lstStyle/>
                    <a:p>
                      <a:pPr lvl="0" algn="ctr">
                        <a:buNone/>
                      </a:pPr>
                      <a:r>
                        <a:rPr lang="en-US" sz="1400" dirty="0">
                          <a:latin typeface="Trebuchet MS"/>
                        </a:rPr>
                        <a:t>Open</a:t>
                      </a:r>
                      <a:endParaRPr lang="en-US" sz="1600" dirty="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Sept.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Corrections Period: </a:t>
                      </a:r>
                      <a:r>
                        <a:rPr lang="en-US" sz="1400" b="0" dirty="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dirty="0">
                          <a:solidFill>
                            <a:schemeClr val="tx1"/>
                          </a:solidFill>
                          <a:latin typeface="Trebuchet MS"/>
                          <a:ea typeface="+mn-ea"/>
                          <a:cs typeface="+mn-cs"/>
                          <a:hlinkClick r:id="rId3"/>
                        </a:rPr>
                        <a:t>Prevent Harassment or Discrimination</a:t>
                      </a:r>
                      <a:endParaRPr lang="en-US" sz="1400" b="1" kern="1200" dirty="0">
                        <a:solidFill>
                          <a:schemeClr val="tx1"/>
                        </a:solidFill>
                        <a:latin typeface="Trebuchet MS"/>
                        <a:ea typeface="+mn-ea"/>
                        <a:cs typeface="+mn-cs"/>
                      </a:endParaRPr>
                    </a:p>
                  </a:txBody>
                  <a:tcPr/>
                </a:tc>
                <a:tc>
                  <a:txBody>
                    <a:bodyPr/>
                    <a:lstStyle/>
                    <a:p>
                      <a:pPr lvl="0" algn="ctr">
                        <a:buNone/>
                      </a:pPr>
                      <a:r>
                        <a:rPr lang="en-US" sz="1400" dirty="0">
                          <a:latin typeface="Trebuchet MS"/>
                        </a:rPr>
                        <a:t>Periodic</a:t>
                      </a:r>
                      <a:endParaRPr lang="en-US" dirty="0"/>
                    </a:p>
                  </a:txBody>
                  <a:tcPr/>
                </a:tc>
                <a:tc>
                  <a:txBody>
                    <a:bodyPr/>
                    <a:lstStyle/>
                    <a:p>
                      <a:pPr lvl="0" algn="ctr">
                        <a:buNone/>
                      </a:pPr>
                      <a:r>
                        <a:rPr lang="en-US" sz="1400" dirty="0">
                          <a:latin typeface="Trebuchet MS"/>
                        </a:rPr>
                        <a:t>Closed</a:t>
                      </a:r>
                    </a:p>
                  </a:txBody>
                  <a:tcPr>
                    <a:solidFill>
                      <a:srgbClr val="FEB0B0"/>
                    </a:solidFill>
                  </a:tcPr>
                </a:tc>
                <a:tc>
                  <a:txBody>
                    <a:bodyPr/>
                    <a:lstStyle/>
                    <a:p>
                      <a:pPr lvl="0" algn="ctr">
                        <a:lnSpc>
                          <a:spcPct val="100000"/>
                        </a:lnSpc>
                        <a:spcBef>
                          <a:spcPts val="0"/>
                        </a:spcBef>
                        <a:spcAft>
                          <a:spcPts val="0"/>
                        </a:spcAft>
                        <a:buNone/>
                      </a:pPr>
                      <a:endParaRPr lang="en-US" sz="1400" b="1" i="0" u="none" strike="noStrike" noProof="0" dirty="0">
                        <a:solidFill>
                          <a:srgbClr val="000000"/>
                        </a:solidFill>
                        <a:latin typeface="Trebuchet MS"/>
                      </a:endParaRPr>
                    </a:p>
                  </a:txBody>
                  <a:tcPr/>
                </a:tc>
                <a:tc>
                  <a:txBody>
                    <a:bodyPr/>
                    <a:lstStyle/>
                    <a:p>
                      <a:pPr marL="0" lvl="0" indent="0" algn="l">
                        <a:lnSpc>
                          <a:spcPct val="100000"/>
                        </a:lnSpc>
                        <a:spcBef>
                          <a:spcPts val="0"/>
                        </a:spcBef>
                        <a:spcAft>
                          <a:spcPts val="0"/>
                        </a:spcAft>
                        <a:buNone/>
                      </a:pPr>
                      <a:endParaRPr lang="en-US" sz="1400" b="0" i="0" u="none" strike="noStrike" noProof="0" dirty="0">
                        <a:solidFill>
                          <a:schemeClr val="dk1"/>
                        </a:solidFill>
                        <a:latin typeface="Trebuchet MS"/>
                      </a:endParaRPr>
                    </a:p>
                  </a:txBody>
                  <a:tcPr/>
                </a:tc>
                <a:tc>
                  <a:txBody>
                    <a:bodyPr/>
                    <a:lstStyle/>
                    <a:p>
                      <a:pPr marL="0" lvl="0" indent="0" algn="l">
                        <a:lnSpc>
                          <a:spcPct val="100000"/>
                        </a:lnSpc>
                        <a:spcBef>
                          <a:spcPts val="0"/>
                        </a:spcBef>
                        <a:spcAft>
                          <a:spcPts val="0"/>
                        </a:spcAft>
                        <a:buNone/>
                      </a:pPr>
                      <a:endParaRPr lang="en-US" sz="1400" b="0" i="0" u="none" strike="noStrike" noProof="0" dirty="0">
                        <a:solidFill>
                          <a:srgbClr val="000000"/>
                        </a:solidFill>
                        <a:latin typeface="Trebuchet MS"/>
                      </a:endParaRPr>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dirty="0">
                          <a:solidFill>
                            <a:schemeClr val="tx1"/>
                          </a:solidFill>
                          <a:latin typeface="Trebuchet MS"/>
                          <a:ea typeface="+mn-ea"/>
                          <a:cs typeface="+mn-cs"/>
                          <a:hlinkClick r:id="rId4"/>
                        </a:rPr>
                        <a:t>READ Training</a:t>
                      </a:r>
                      <a:endParaRPr lang="en-US" sz="1400" b="1" kern="1200" dirty="0">
                        <a:solidFill>
                          <a:schemeClr val="tx1"/>
                        </a:solidFill>
                        <a:latin typeface="Trebuchet MS"/>
                        <a:ea typeface="+mn-ea"/>
                        <a:cs typeface="+mn-cs"/>
                      </a:endParaRPr>
                    </a:p>
                  </a:txBody>
                  <a:tcPr/>
                </a:tc>
                <a:tc>
                  <a:txBody>
                    <a:bodyPr/>
                    <a:lstStyle/>
                    <a:p>
                      <a:pPr lvl="0" algn="ctr">
                        <a:buNone/>
                      </a:pPr>
                      <a:r>
                        <a:rPr lang="en-US" sz="1400" dirty="0"/>
                        <a:t>Periodic</a:t>
                      </a:r>
                    </a:p>
                  </a:txBody>
                  <a:tcPr/>
                </a:tc>
                <a:tc>
                  <a:txBody>
                    <a:bodyPr/>
                    <a:lstStyle/>
                    <a:p>
                      <a:pPr lvl="0" algn="ctr">
                        <a:buNone/>
                      </a:pPr>
                      <a:r>
                        <a:rPr lang="en-US" sz="1400" dirty="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dirty="0"/>
                        <a:t>Aug. 30,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Other Date: </a:t>
                      </a:r>
                      <a:r>
                        <a:rPr lang="en-US" sz="1400" b="0" dirty="0">
                          <a:latin typeface="+mn-lt"/>
                        </a:rPr>
                        <a:t>8/15/25 Teachers, Principals, and Administrators should have their respective READ training designations added to their COOL accounts </a:t>
                      </a:r>
                      <a:endParaRPr lang="en-US" sz="14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Interim Deadline: </a:t>
                      </a:r>
                      <a:r>
                        <a:rPr lang="en-US" sz="1400" b="0" dirty="0">
                          <a:latin typeface="+mn-lt"/>
                        </a:rPr>
                        <a:t>8/19/25 initial file upload</a:t>
                      </a:r>
                    </a:p>
                  </a:txBody>
                  <a:tcPr/>
                </a:tc>
                <a:extLst>
                  <a:ext uri="{0D108BD9-81ED-4DB2-BD59-A6C34878D82A}">
                    <a16:rowId xmlns:a16="http://schemas.microsoft.com/office/drawing/2014/main" val="1605594514"/>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50043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9D2EF-8BF2-7C96-C7A4-08275BB30C8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7282DB-8E2A-F6C9-8482-D8956E540C45}"/>
              </a:ext>
            </a:extLst>
          </p:cNvPr>
          <p:cNvSpPr>
            <a:spLocks noGrp="1"/>
          </p:cNvSpPr>
          <p:nvPr>
            <p:ph type="ctrTitle"/>
          </p:nvPr>
        </p:nvSpPr>
        <p:spPr/>
        <p:txBody>
          <a:bodyPr/>
          <a:lstStyle/>
          <a:p>
            <a:r>
              <a:rPr lang="en-US"/>
              <a:t>Student End of Year</a:t>
            </a:r>
          </a:p>
        </p:txBody>
      </p:sp>
      <p:sp>
        <p:nvSpPr>
          <p:cNvPr id="10" name="Content Placeholder 9">
            <a:extLst>
              <a:ext uri="{FF2B5EF4-FFF2-40B4-BE49-F238E27FC236}">
                <a16:creationId xmlns:a16="http://schemas.microsoft.com/office/drawing/2014/main" id="{AD3335C4-9DED-5B9F-D5E1-6C5CC5D9C9C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4DD7D0A0-A622-AA34-3579-80D93C9958C7}"/>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394124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1218442222"/>
              </p:ext>
            </p:extLst>
          </p:nvPr>
        </p:nvGraphicFramePr>
        <p:xfrm>
          <a:off x="228600" y="200026"/>
          <a:ext cx="11658600" cy="4678113"/>
        </p:xfrm>
        <a:graphic>
          <a:graphicData uri="http://schemas.openxmlformats.org/drawingml/2006/table">
            <a:tbl>
              <a:tblPr firstRow="1" bandRow="1">
                <a:tableStyleId>{7E9639D4-E3E2-4D34-9284-5A2195B3D0D7}</a:tableStyleId>
              </a:tblPr>
              <a:tblGrid>
                <a:gridCol w="2695575">
                  <a:extLst>
                    <a:ext uri="{9D8B030D-6E8A-4147-A177-3AD203B41FA5}">
                      <a16:colId xmlns:a16="http://schemas.microsoft.com/office/drawing/2014/main" val="3018245949"/>
                    </a:ext>
                  </a:extLst>
                </a:gridCol>
                <a:gridCol w="2466975">
                  <a:extLst>
                    <a:ext uri="{9D8B030D-6E8A-4147-A177-3AD203B41FA5}">
                      <a16:colId xmlns:a16="http://schemas.microsoft.com/office/drawing/2014/main" val="2137241566"/>
                    </a:ext>
                  </a:extLst>
                </a:gridCol>
                <a:gridCol w="6496050">
                  <a:extLst>
                    <a:ext uri="{9D8B030D-6E8A-4147-A177-3AD203B41FA5}">
                      <a16:colId xmlns:a16="http://schemas.microsoft.com/office/drawing/2014/main" val="1583735620"/>
                    </a:ext>
                  </a:extLst>
                </a:gridCol>
              </a:tblGrid>
              <a:tr h="311759">
                <a:tc>
                  <a:txBody>
                    <a:bodyPr/>
                    <a:lstStyle/>
                    <a:p>
                      <a:pPr marL="0" marR="0">
                        <a:lnSpc>
                          <a:spcPct val="107000"/>
                        </a:lnSpc>
                        <a:spcBef>
                          <a:spcPts val="0"/>
                        </a:spcBef>
                        <a:spcAft>
                          <a:spcPts val="0"/>
                        </a:spcAft>
                        <a:tabLst>
                          <a:tab pos="2028825" algn="l"/>
                        </a:tabLst>
                      </a:pPr>
                      <a:r>
                        <a:rPr lang="en-US" sz="18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647335">
                <a:tc>
                  <a:txBody>
                    <a:bodyPr/>
                    <a:lstStyle/>
                    <a:p>
                      <a:pPr marL="0" marR="0">
                        <a:lnSpc>
                          <a:spcPct val="107000"/>
                        </a:lnSpc>
                        <a:spcBef>
                          <a:spcPts val="0"/>
                        </a:spcBef>
                        <a:spcAft>
                          <a:spcPts val="0"/>
                        </a:spcAft>
                        <a:tabLst>
                          <a:tab pos="2028825" algn="l"/>
                        </a:tabLs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8/12/2025, </a:t>
                      </a:r>
                      <a:br>
                        <a:rPr lang="en-US" sz="1800" dirty="0">
                          <a:effectLst/>
                          <a:latin typeface="Trebuchet MS" panose="020B0603020202020204" pitchFamily="34" charset="0"/>
                          <a:ea typeface="Calibri" panose="020F0502020204030204" pitchFamily="34" charset="0"/>
                          <a:cs typeface="Times New Roman" panose="02020603050405020304" pitchFamily="18" charset="0"/>
                        </a:rPr>
                      </a:br>
                      <a:r>
                        <a:rPr lang="en-US" sz="1800" dirty="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August SEY Office Hours: </a:t>
                      </a:r>
                      <a:r>
                        <a:rPr lang="en-US" sz="1800" u="sng" kern="1200" dirty="0">
                          <a:solidFill>
                            <a:schemeClr val="tx1"/>
                          </a:solidFill>
                          <a:effectLst/>
                          <a:latin typeface="Trebuchet MS" panose="020B0603020202020204" pitchFamily="34" charset="0"/>
                          <a:ea typeface="+mn-ea"/>
                          <a:cs typeface="+mn-cs"/>
                          <a:hlinkClick r:id="rId2"/>
                        </a:rPr>
                        <a:t>August SEY Office Hours Registration</a:t>
                      </a:r>
                      <a:endParaRPr lang="en-US" sz="1800" u="sng" kern="1200" dirty="0">
                        <a:solidFill>
                          <a:schemeClr val="tx1"/>
                        </a:solidFill>
                        <a:effectLst/>
                        <a:latin typeface="Trebuchet MS" panose="020B0603020202020204" pitchFamily="34" charset="0"/>
                        <a:ea typeface="+mn-ea"/>
                        <a:cs typeface="+mn-cs"/>
                      </a:endParaRP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800" u="none" kern="1200" dirty="0">
                          <a:solidFill>
                            <a:schemeClr val="tx1"/>
                          </a:solidFill>
                          <a:effectLst/>
                          <a:latin typeface="Trebuchet MS" panose="020B0603020202020204" pitchFamily="34" charset="0"/>
                          <a:ea typeface="+mn-ea"/>
                          <a:cs typeface="+mn-cs"/>
                        </a:rPr>
                        <a:t>Topic—Reviewing Reports and Data Validation</a:t>
                      </a:r>
                      <a:endParaRPr lang="en-US" sz="1800" u="none"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791283585"/>
                  </a:ext>
                </a:extLst>
              </a:tr>
              <a:tr h="522747">
                <a:tc>
                  <a:txBody>
                    <a:bodyPr/>
                    <a:lstStyle/>
                    <a:p>
                      <a:pPr marL="0" marR="0">
                        <a:lnSpc>
                          <a:spcPct val="107000"/>
                        </a:lnSpc>
                        <a:spcBef>
                          <a:spcPts val="0"/>
                        </a:spcBef>
                        <a:spcAft>
                          <a:spcPts val="0"/>
                        </a:spcAft>
                        <a:tabLst>
                          <a:tab pos="2028825" algn="l"/>
                        </a:tabLst>
                      </a:pPr>
                      <a:r>
                        <a:rPr lang="en-US" sz="2000" b="1" dirty="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8/14/2025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2000" b="1" dirty="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2000" b="1" dirty="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chor="ctr">
                    <a:noFill/>
                  </a:tcPr>
                </a:tc>
                <a:extLst>
                  <a:ext uri="{0D108BD9-81ED-4DB2-BD59-A6C34878D82A}">
                    <a16:rowId xmlns:a16="http://schemas.microsoft.com/office/drawing/2014/main" val="1594255628"/>
                  </a:ext>
                </a:extLst>
              </a:tr>
              <a:tr h="365760">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8/14/2025 to 9/4/2025</a:t>
                      </a:r>
                    </a:p>
                  </a:txBody>
                  <a:tcPr marL="68580" marR="68580" marT="0" marB="0" anchor="ctr">
                    <a:solidFill>
                      <a:srgbClr val="FFFFCC"/>
                    </a:solidFill>
                  </a:tcPr>
                </a:tc>
                <a:tc>
                  <a:txBody>
                    <a:bodyPr/>
                    <a:lstStyle/>
                    <a:p>
                      <a:pPr marL="0" marR="0">
                        <a:lnSpc>
                          <a:spcPct val="107000"/>
                        </a:lnSpc>
                        <a:spcBef>
                          <a:spcPts val="0"/>
                        </a:spcBef>
                        <a:spcAft>
                          <a:spcPts val="0"/>
                        </a:spcAft>
                        <a:tabLst>
                          <a:tab pos="2028825" algn="l"/>
                        </a:tabLst>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nchor="ctr">
                    <a:solidFill>
                      <a:srgbClr val="FFFFCC"/>
                    </a:solidFill>
                  </a:tcPr>
                </a:tc>
                <a:tc>
                  <a:txBody>
                    <a:bodyPr/>
                    <a:lstStyle/>
                    <a:p>
                      <a:pPr marL="0" lvl="0" indent="0">
                        <a:buFont typeface="Arial" panose="020B0604020202020204" pitchFamily="34" charset="0"/>
                        <a:buNone/>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txBody>
                  <a:tcPr marL="68580" marR="68580" marT="0" marB="0" anchor="ctr">
                    <a:solidFill>
                      <a:srgbClr val="FFFFCC"/>
                    </a:solidFill>
                  </a:tcPr>
                </a:tc>
                <a:extLst>
                  <a:ext uri="{0D108BD9-81ED-4DB2-BD59-A6C34878D82A}">
                    <a16:rowId xmlns:a16="http://schemas.microsoft.com/office/drawing/2014/main" val="3119412543"/>
                  </a:ext>
                </a:extLst>
              </a:tr>
              <a:tr h="365760">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Submit SEY snapshot</a:t>
                      </a:r>
                    </a:p>
                  </a:txBody>
                  <a:tcPr marL="68580" marR="68580" marT="0" marB="0" anchor="ctr">
                    <a:solidFill>
                      <a:srgbClr val="FF9999"/>
                    </a:solidFill>
                  </a:tcPr>
                </a:tc>
                <a:extLst>
                  <a:ext uri="{0D108BD9-81ED-4DB2-BD59-A6C34878D82A}">
                    <a16:rowId xmlns:a16="http://schemas.microsoft.com/office/drawing/2014/main" val="101026758"/>
                  </a:ext>
                </a:extLst>
              </a:tr>
              <a:tr h="522747">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nchor="ctr">
                    <a:solidFill>
                      <a:schemeClr val="bg1">
                        <a:lumMod val="95000"/>
                      </a:schemeClr>
                    </a:solidFill>
                  </a:tcPr>
                </a:tc>
                <a:extLst>
                  <a:ext uri="{0D108BD9-81ED-4DB2-BD59-A6C34878D82A}">
                    <a16:rowId xmlns:a16="http://schemas.microsoft.com/office/drawing/2014/main" val="4236506310"/>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dirty="0">
                          <a:effectLst/>
                          <a:latin typeface="Trebuchet MS" panose="020B0603020202020204" pitchFamily="34" charset="0"/>
                          <a:ea typeface="Calibri" panose="020F0502020204030204" pitchFamily="34" charset="0"/>
                          <a:cs typeface="Times New Roman" panose="02020603050405020304" pitchFamily="18" charset="0"/>
                          <a:hlinkClick r:id="rId3"/>
                        </a:rPr>
                        <a:t>See the SEY Website for the detailed timeline</a:t>
                      </a: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58616597"/>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dirty="0">
                          <a:effectLst/>
                          <a:latin typeface="Trebuchet MS" panose="020B0603020202020204" pitchFamily="34" charset="0"/>
                          <a:ea typeface="Calibri" panose="020F0502020204030204" pitchFamily="34" charset="0"/>
                          <a:cs typeface="Times New Roman" panose="02020603050405020304" pitchFamily="18" charset="0"/>
                          <a:hlinkClick r:id="rId3"/>
                        </a:rPr>
                        <a:t>See the SEY Website for the detailed timeline</a:t>
                      </a: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53398642"/>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a:t>
                      </a:r>
                      <a:br>
                        <a:rPr lang="en-US" sz="1800" dirty="0">
                          <a:effectLst/>
                          <a:latin typeface="Trebuchet MS" panose="020B0603020202020204" pitchFamily="34" charset="0"/>
                          <a:ea typeface="Calibri" panose="020F0502020204030204" pitchFamily="34" charset="0"/>
                          <a:cs typeface="Times New Roman" panose="02020603050405020304" pitchFamily="18" charset="0"/>
                        </a:rPr>
                      </a:br>
                      <a:r>
                        <a:rPr lang="en-US" sz="1800" dirty="0">
                          <a:effectLst/>
                          <a:latin typeface="Trebuchet MS" panose="020B0603020202020204" pitchFamily="34" charset="0"/>
                          <a:ea typeface="Calibri" panose="020F0502020204030204" pitchFamily="34" charset="0"/>
                          <a:cs typeface="Times New Roman" panose="02020603050405020304" pitchFamily="18" charset="0"/>
                        </a:rPr>
                        <a:t>Collection Closes.</a:t>
                      </a:r>
                    </a:p>
                  </a:txBody>
                  <a:tcPr marL="68580" marR="68580" marT="0" marB="0" anchor="ctr">
                    <a:solidFill>
                      <a:srgbClr val="FF9999"/>
                    </a:solidFill>
                  </a:tcPr>
                </a:tc>
                <a:extLst>
                  <a:ext uri="{0D108BD9-81ED-4DB2-BD59-A6C34878D82A}">
                    <a16:rowId xmlns:a16="http://schemas.microsoft.com/office/drawing/2014/main" val="3465921041"/>
                  </a:ext>
                </a:extLst>
              </a:tr>
            </a:tbl>
          </a:graphicData>
        </a:graphic>
      </p:graphicFrame>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415137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p:txBody>
          <a:bodyPr/>
          <a:lstStyle/>
          <a:p>
            <a:r>
              <a:rPr lang="en-US" dirty="0"/>
              <a:t>SEY Status as of 7:30am on 8/7</a:t>
            </a:r>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387744730"/>
              </p:ext>
            </p:extLst>
          </p:nvPr>
        </p:nvGraphicFramePr>
        <p:xfrm>
          <a:off x="838200" y="1554163"/>
          <a:ext cx="5800724" cy="4484687"/>
        </p:xfrm>
        <a:graphic>
          <a:graphicData uri="http://schemas.openxmlformats.org/drawingml/2006/chart">
            <c:chart xmlns:c="http://schemas.openxmlformats.org/drawingml/2006/chart" xmlns:r="http://schemas.openxmlformats.org/officeDocument/2006/relationships" r:id="rId3"/>
          </a:graphicData>
        </a:graphic>
      </p:graphicFrame>
      <p:sp>
        <p:nvSpPr>
          <p:cNvPr id="21" name="Content Placeholder 5">
            <a:extLst>
              <a:ext uri="{FF2B5EF4-FFF2-40B4-BE49-F238E27FC236}">
                <a16:creationId xmlns:a16="http://schemas.microsoft.com/office/drawing/2014/main" id="{396B0DEE-5E80-4647-08EA-963140AC0E29}"/>
              </a:ext>
            </a:extLst>
          </p:cNvPr>
          <p:cNvSpPr>
            <a:spLocks noGrp="1"/>
          </p:cNvSpPr>
          <p:nvPr>
            <p:ph sz="half" idx="2"/>
          </p:nvPr>
        </p:nvSpPr>
        <p:spPr>
          <a:xfrm>
            <a:off x="6638924" y="1554480"/>
            <a:ext cx="5181600" cy="4351338"/>
          </a:xfrm>
        </p:spPr>
        <p:txBody>
          <a:bodyPr>
            <a:normAutofit lnSpcReduction="10000"/>
          </a:bodyPr>
          <a:lstStyle/>
          <a:p>
            <a:pPr marL="0" indent="0">
              <a:buNone/>
            </a:pPr>
            <a:r>
              <a:rPr lang="en-US" sz="2000" b="1" dirty="0"/>
              <a:t>To be ‘on track’ for this collection, the following tasks should have been completed:</a:t>
            </a:r>
          </a:p>
          <a:p>
            <a:pPr marL="742950" lvl="1" indent="-285750">
              <a:buFont typeface="Wingdings" panose="05000000000000000000" pitchFamily="2" charset="2"/>
              <a:buChar char="q"/>
            </a:pPr>
            <a:r>
              <a:rPr lang="en-US" sz="1800" dirty="0"/>
              <a:t>Error free interchange files (DEM, SSA, GG, Title 1 if applicable, IEP interchange if applicable) with an upload date after 4/1/25 </a:t>
            </a:r>
          </a:p>
          <a:p>
            <a:pPr marL="742950" lvl="1" indent="-285750">
              <a:buFont typeface="Wingdings" panose="05000000000000000000" pitchFamily="2" charset="2"/>
              <a:buChar char="q"/>
            </a:pPr>
            <a:r>
              <a:rPr lang="en-US" sz="1800" dirty="0"/>
              <a:t>Have an </a:t>
            </a:r>
            <a:r>
              <a:rPr lang="en-US" sz="1800" i="1" dirty="0"/>
              <a:t>almost </a:t>
            </a:r>
            <a:r>
              <a:rPr lang="en-US" sz="1800" dirty="0"/>
              <a:t>error free snapshot</a:t>
            </a:r>
          </a:p>
          <a:p>
            <a:pPr marL="1200150" lvl="2" indent="-285750"/>
            <a:r>
              <a:rPr lang="en-US" dirty="0"/>
              <a:t>Pending possible summer graduates/completers</a:t>
            </a:r>
          </a:p>
          <a:p>
            <a:pPr marL="1200150" lvl="2" indent="-285750"/>
            <a:r>
              <a:rPr lang="en-US" dirty="0"/>
              <a:t>Waiting on input from a colleague who has been unavailable during the summer months</a:t>
            </a:r>
          </a:p>
          <a:p>
            <a:pPr marL="742950" lvl="1" indent="-285750">
              <a:buFont typeface="Wingdings" panose="05000000000000000000" pitchFamily="2" charset="2"/>
              <a:buChar char="q"/>
            </a:pPr>
            <a:r>
              <a:rPr lang="en-US" sz="1800" dirty="0"/>
              <a:t>Submitted any necessary exception requests for review, especially any requests related to ML Sequence Changes</a:t>
            </a:r>
          </a:p>
          <a:p>
            <a:endParaRPr lang="en-US" dirty="0"/>
          </a:p>
        </p:txBody>
      </p:sp>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8" name="Content Placeholder 2">
            <a:extLst>
              <a:ext uri="{FF2B5EF4-FFF2-40B4-BE49-F238E27FC236}">
                <a16:creationId xmlns:a16="http://schemas.microsoft.com/office/drawing/2014/main" id="{69FB16CD-77CE-E626-24BE-38C89EB1AC1A}"/>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9" name="Content Placeholder 8">
            <a:extLst>
              <a:ext uri="{FF2B5EF4-FFF2-40B4-BE49-F238E27FC236}">
                <a16:creationId xmlns:a16="http://schemas.microsoft.com/office/drawing/2014/main" id="{987BA5BC-FE71-B1A9-5737-2DCDDB1C32F4}"/>
              </a:ext>
            </a:extLst>
          </p:cNvPr>
          <p:cNvSpPr>
            <a:spLocks noGrp="1"/>
          </p:cNvSpPr>
          <p:nvPr>
            <p:ph sz="quarter" idx="14"/>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74272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6772-A422-8F7B-10D6-D0F6FFFCAEC7}"/>
              </a:ext>
            </a:extLst>
          </p:cNvPr>
          <p:cNvSpPr>
            <a:spLocks noGrp="1"/>
          </p:cNvSpPr>
          <p:nvPr>
            <p:ph type="title"/>
          </p:nvPr>
        </p:nvSpPr>
        <p:spPr/>
        <p:txBody>
          <a:bodyPr/>
          <a:lstStyle/>
          <a:p>
            <a:r>
              <a:rPr lang="en-US"/>
              <a:t>August SEY Office Hours</a:t>
            </a:r>
          </a:p>
        </p:txBody>
      </p:sp>
      <p:sp>
        <p:nvSpPr>
          <p:cNvPr id="10" name="Text Placeholder 9">
            <a:extLst>
              <a:ext uri="{FF2B5EF4-FFF2-40B4-BE49-F238E27FC236}">
                <a16:creationId xmlns:a16="http://schemas.microsoft.com/office/drawing/2014/main" id="{509B7838-6DD7-2B78-EE7D-342221EB5333}"/>
              </a:ext>
            </a:extLst>
          </p:cNvPr>
          <p:cNvSpPr>
            <a:spLocks noGrp="1"/>
          </p:cNvSpPr>
          <p:nvPr>
            <p:ph type="body" sz="quarter" idx="13"/>
          </p:nvPr>
        </p:nvSpPr>
        <p:spPr>
          <a:xfrm>
            <a:off x="838200" y="1581408"/>
            <a:ext cx="5181600" cy="704592"/>
          </a:xfrm>
          <a:solidFill>
            <a:schemeClr val="bg2">
              <a:lumMod val="20000"/>
              <a:lumOff val="80000"/>
            </a:schemeClr>
          </a:solidFill>
        </p:spPr>
        <p:txBody>
          <a:bodyPr/>
          <a:lstStyle/>
          <a:p>
            <a:r>
              <a:rPr lang="en-US" sz="2800"/>
              <a:t>Agenda</a:t>
            </a:r>
          </a:p>
        </p:txBody>
      </p:sp>
      <p:sp>
        <p:nvSpPr>
          <p:cNvPr id="8" name="Content Placeholder 7">
            <a:extLst>
              <a:ext uri="{FF2B5EF4-FFF2-40B4-BE49-F238E27FC236}">
                <a16:creationId xmlns:a16="http://schemas.microsoft.com/office/drawing/2014/main" id="{6C296D2D-F25C-87FC-59F2-ABE57C4C791B}"/>
              </a:ext>
            </a:extLst>
          </p:cNvPr>
          <p:cNvSpPr>
            <a:spLocks noGrp="1"/>
          </p:cNvSpPr>
          <p:nvPr>
            <p:ph sz="half" idx="1"/>
          </p:nvPr>
        </p:nvSpPr>
        <p:spPr>
          <a:xfrm>
            <a:off x="838200" y="2286000"/>
            <a:ext cx="5181600" cy="2987674"/>
          </a:xfrm>
          <a:solidFill>
            <a:schemeClr val="bg2">
              <a:lumMod val="20000"/>
              <a:lumOff val="80000"/>
            </a:schemeClr>
          </a:solidFill>
        </p:spPr>
        <p:txBody>
          <a:bodyPr>
            <a:normAutofit/>
          </a:bodyPr>
          <a:lstStyle/>
          <a:p>
            <a:pPr lvl="1"/>
            <a:r>
              <a:rPr lang="en-US"/>
              <a:t>Timeline Review</a:t>
            </a:r>
          </a:p>
          <a:p>
            <a:pPr lvl="2"/>
            <a:r>
              <a:rPr lang="en-US"/>
              <a:t>Completing the Regular Phase: Submitting Snapshot</a:t>
            </a:r>
          </a:p>
          <a:p>
            <a:pPr lvl="2"/>
            <a:r>
              <a:rPr lang="en-US"/>
              <a:t>Looking ahead to the Cross-LEA Phase</a:t>
            </a:r>
          </a:p>
          <a:p>
            <a:pPr lvl="1"/>
            <a:r>
              <a:rPr lang="en-US"/>
              <a:t>CEDAR/COGNOS Basics</a:t>
            </a:r>
          </a:p>
          <a:p>
            <a:pPr lvl="1"/>
            <a:r>
              <a:rPr lang="en-US"/>
              <a:t>Graduation/Completion Reports</a:t>
            </a:r>
          </a:p>
          <a:p>
            <a:pPr lvl="1"/>
            <a:r>
              <a:rPr lang="en-US"/>
              <a:t>Dropout Reports</a:t>
            </a:r>
          </a:p>
          <a:p>
            <a:pPr lvl="1"/>
            <a:r>
              <a:rPr lang="en-US"/>
              <a:t>Mobility/Stability Reports</a:t>
            </a:r>
          </a:p>
          <a:p>
            <a:pPr lvl="1"/>
            <a:r>
              <a:rPr lang="en-US"/>
              <a:t>Questions</a:t>
            </a:r>
          </a:p>
          <a:p>
            <a:endParaRPr lang="en-US"/>
          </a:p>
        </p:txBody>
      </p:sp>
      <p:sp>
        <p:nvSpPr>
          <p:cNvPr id="16" name="Rectangle: Rounded Corners 15">
            <a:extLst>
              <a:ext uri="{FF2B5EF4-FFF2-40B4-BE49-F238E27FC236}">
                <a16:creationId xmlns:a16="http://schemas.microsoft.com/office/drawing/2014/main" id="{E894BF68-D3A7-29EB-E450-50AF4206E759}"/>
              </a:ext>
            </a:extLst>
          </p:cNvPr>
          <p:cNvSpPr/>
          <p:nvPr/>
        </p:nvSpPr>
        <p:spPr>
          <a:xfrm>
            <a:off x="838200" y="5477193"/>
            <a:ext cx="5181600" cy="428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hlinkClick r:id="rId2">
                  <a:extLst>
                    <a:ext uri="{A12FA001-AC4F-418D-AE19-62706E023703}">
                      <ahyp:hlinkClr xmlns:ahyp="http://schemas.microsoft.com/office/drawing/2018/hyperlinkcolor" val="tx"/>
                    </a:ext>
                  </a:extLst>
                </a:hlinkClick>
              </a:rPr>
              <a:t>Register for the 8/12 SEY Office Hours</a:t>
            </a:r>
            <a:endParaRPr lang="en-US">
              <a:solidFill>
                <a:schemeClr val="bg1"/>
              </a:solidFill>
            </a:endParaRPr>
          </a:p>
        </p:txBody>
      </p:sp>
      <p:sp>
        <p:nvSpPr>
          <p:cNvPr id="11" name="Text Placeholder 10">
            <a:extLst>
              <a:ext uri="{FF2B5EF4-FFF2-40B4-BE49-F238E27FC236}">
                <a16:creationId xmlns:a16="http://schemas.microsoft.com/office/drawing/2014/main" id="{A8D8F03C-F170-70C5-7119-2156266BC4F1}"/>
              </a:ext>
            </a:extLst>
          </p:cNvPr>
          <p:cNvSpPr>
            <a:spLocks noGrp="1"/>
          </p:cNvSpPr>
          <p:nvPr>
            <p:ph type="body" sz="quarter" idx="14"/>
          </p:nvPr>
        </p:nvSpPr>
        <p:spPr/>
        <p:txBody>
          <a:bodyPr/>
          <a:lstStyle/>
          <a:p>
            <a:r>
              <a:rPr lang="en-US" sz="2800"/>
              <a:t>Additional Resources</a:t>
            </a:r>
          </a:p>
        </p:txBody>
      </p:sp>
      <p:sp>
        <p:nvSpPr>
          <p:cNvPr id="9" name="Content Placeholder 8">
            <a:extLst>
              <a:ext uri="{FF2B5EF4-FFF2-40B4-BE49-F238E27FC236}">
                <a16:creationId xmlns:a16="http://schemas.microsoft.com/office/drawing/2014/main" id="{934D2BDE-B523-28CD-9053-D21ED528776D}"/>
              </a:ext>
            </a:extLst>
          </p:cNvPr>
          <p:cNvSpPr>
            <a:spLocks noGrp="1"/>
          </p:cNvSpPr>
          <p:nvPr>
            <p:ph sz="half" idx="2"/>
          </p:nvPr>
        </p:nvSpPr>
        <p:spPr>
          <a:xfrm>
            <a:off x="6172199" y="2286000"/>
            <a:ext cx="5667376" cy="3619818"/>
          </a:xfrm>
        </p:spPr>
        <p:txBody>
          <a:bodyPr>
            <a:normAutofit/>
          </a:bodyPr>
          <a:lstStyle/>
          <a:p>
            <a:r>
              <a:rPr lang="en-US" sz="2000"/>
              <a:t>Short Byte Videos</a:t>
            </a:r>
          </a:p>
          <a:p>
            <a:pPr lvl="1"/>
            <a:r>
              <a:rPr lang="en-US" sz="1800">
                <a:hlinkClick r:id="rId3"/>
              </a:rPr>
              <a:t>Data Validation: CEDAR/COGNOS Introduction</a:t>
            </a:r>
            <a:endParaRPr lang="en-US" sz="1800"/>
          </a:p>
          <a:p>
            <a:pPr lvl="1"/>
            <a:r>
              <a:rPr lang="en-US" sz="1800">
                <a:hlinkClick r:id="rId4"/>
              </a:rPr>
              <a:t>Data Validation: Graduation/Completion Rates</a:t>
            </a:r>
            <a:endParaRPr lang="en-US" sz="1800"/>
          </a:p>
          <a:p>
            <a:pPr lvl="1"/>
            <a:r>
              <a:rPr lang="en-US" sz="1800">
                <a:hlinkClick r:id="rId5"/>
              </a:rPr>
              <a:t>Data Validation: Dropout Rates</a:t>
            </a:r>
            <a:endParaRPr lang="en-US" sz="1800"/>
          </a:p>
          <a:p>
            <a:pPr lvl="1"/>
            <a:r>
              <a:rPr lang="en-US" sz="1800">
                <a:hlinkClick r:id="rId6"/>
              </a:rPr>
              <a:t>Data Validation: Mobility/Stability Rates</a:t>
            </a:r>
            <a:endParaRPr lang="en-US" sz="1800"/>
          </a:p>
          <a:p>
            <a:pPr marL="0" indent="0">
              <a:buNone/>
            </a:pPr>
            <a:r>
              <a:rPr lang="en-US" sz="1400" i="1">
                <a:solidFill>
                  <a:schemeClr val="tx1">
                    <a:lumMod val="50000"/>
                    <a:lumOff val="50000"/>
                  </a:schemeClr>
                </a:solidFill>
              </a:rPr>
              <a:t>Note: These short byte videos were recorded before reports for rates were upgraded in 2024-2025. The process remains the same, but some reports may have different names.</a:t>
            </a:r>
          </a:p>
          <a:p>
            <a:r>
              <a:rPr lang="en-US" sz="2000">
                <a:hlinkClick r:id="rId7"/>
              </a:rPr>
              <a:t>SEY COGNOS/CEDAR Report Guide (PDF)</a:t>
            </a:r>
            <a:endParaRPr lang="en-US" sz="2000"/>
          </a:p>
          <a:p>
            <a:pPr lvl="1"/>
            <a:r>
              <a:rPr lang="en-US" sz="1800"/>
              <a:t>Last updated 2024-2025 to reflect new report names and details</a:t>
            </a:r>
          </a:p>
        </p:txBody>
      </p:sp>
      <p:sp>
        <p:nvSpPr>
          <p:cNvPr id="5" name="Slide Number Placeholder 4">
            <a:extLst>
              <a:ext uri="{FF2B5EF4-FFF2-40B4-BE49-F238E27FC236}">
                <a16:creationId xmlns:a16="http://schemas.microsoft.com/office/drawing/2014/main" id="{019D0C8C-B443-A86F-32B9-BAEB21C36DA0}"/>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14" name="Content Placeholder 2">
            <a:extLst>
              <a:ext uri="{FF2B5EF4-FFF2-40B4-BE49-F238E27FC236}">
                <a16:creationId xmlns:a16="http://schemas.microsoft.com/office/drawing/2014/main" id="{AD045A5B-C281-FD0B-5027-B6728EB24B1D}"/>
              </a:ext>
            </a:extLst>
          </p:cNvPr>
          <p:cNvSpPr>
            <a:spLocks noGrp="1"/>
          </p:cNvSpPr>
          <p:nvPr>
            <p:ph sz="quarter" idx="15"/>
          </p:nvPr>
        </p:nvSpPr>
        <p:spPr>
          <a:xfrm>
            <a:off x="1366838" y="6356350"/>
            <a:ext cx="4483100" cy="361950"/>
          </a:xfrm>
        </p:spPr>
        <p:txBody>
          <a:bodyPr>
            <a:normAutofit/>
          </a:bodyPr>
          <a:lstStyle/>
          <a:p>
            <a:r>
              <a:rPr lang="en-US"/>
              <a:t>Student End of Year</a:t>
            </a:r>
          </a:p>
        </p:txBody>
      </p:sp>
      <p:sp>
        <p:nvSpPr>
          <p:cNvPr id="15" name="Content Placeholder 8">
            <a:extLst>
              <a:ext uri="{FF2B5EF4-FFF2-40B4-BE49-F238E27FC236}">
                <a16:creationId xmlns:a16="http://schemas.microsoft.com/office/drawing/2014/main" id="{E30512F9-91BE-322A-2555-91992B47EDF6}"/>
              </a:ext>
            </a:extLst>
          </p:cNvPr>
          <p:cNvSpPr>
            <a:spLocks noGrp="1"/>
          </p:cNvSpPr>
          <p:nvPr>
            <p:ph sz="quarter" idx="16"/>
          </p:nvPr>
        </p:nvSpPr>
        <p:spPr>
          <a:xfrm>
            <a:off x="6053138" y="6356350"/>
            <a:ext cx="4392612" cy="361950"/>
          </a:xfrm>
        </p:spPr>
        <p:txBody>
          <a:bodyPr>
            <a:normAutofit/>
          </a:bodyPr>
          <a:lstStyle/>
          <a:p>
            <a:r>
              <a:rPr lang="en-US">
                <a:hlinkClick r:id="rId8">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1621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D3ED-5C4C-8877-0156-8C4B1A76A0A0}"/>
              </a:ext>
            </a:extLst>
          </p:cNvPr>
          <p:cNvSpPr>
            <a:spLocks noGrp="1"/>
          </p:cNvSpPr>
          <p:nvPr>
            <p:ph type="title"/>
          </p:nvPr>
        </p:nvSpPr>
        <p:spPr/>
        <p:txBody>
          <a:bodyPr/>
          <a:lstStyle/>
          <a:p>
            <a:r>
              <a:rPr lang="en-US"/>
              <a:t>8/14 Interim Deadline Checklist</a:t>
            </a:r>
            <a:br>
              <a:rPr lang="en-US"/>
            </a:br>
            <a:r>
              <a:rPr lang="en-US" i="1"/>
              <a:t>Error Free SEY Snapshot</a:t>
            </a:r>
            <a:endParaRPr lang="en-US"/>
          </a:p>
        </p:txBody>
      </p:sp>
      <p:sp>
        <p:nvSpPr>
          <p:cNvPr id="3" name="Content Placeholder 2">
            <a:extLst>
              <a:ext uri="{FF2B5EF4-FFF2-40B4-BE49-F238E27FC236}">
                <a16:creationId xmlns:a16="http://schemas.microsoft.com/office/drawing/2014/main" id="{A6B9D2CA-E433-2E27-35A4-3B863B3912CE}"/>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a:t>Error free student interchange files (DEM, SSA, GG)</a:t>
            </a:r>
          </a:p>
          <a:p>
            <a:pPr lvl="1">
              <a:buFont typeface="Wingdings" panose="05000000000000000000" pitchFamily="2" charset="2"/>
              <a:buChar char="q"/>
            </a:pPr>
            <a:r>
              <a:rPr lang="en-US"/>
              <a:t>If applicable, updated and error free Title 1 interchange</a:t>
            </a:r>
          </a:p>
          <a:p>
            <a:pPr lvl="1">
              <a:buFont typeface="Wingdings" panose="05000000000000000000" pitchFamily="2" charset="2"/>
              <a:buChar char="q"/>
            </a:pPr>
            <a:r>
              <a:rPr lang="en-US"/>
              <a:t>If applicable, updated and error free IEP Interchange Files</a:t>
            </a:r>
          </a:p>
          <a:p>
            <a:pPr>
              <a:buFont typeface="Wingdings" panose="05000000000000000000" pitchFamily="2" charset="2"/>
              <a:buChar char="q"/>
            </a:pPr>
            <a:r>
              <a:rPr lang="en-US"/>
              <a:t>Create as many SEY Snapshots as needed to become error free</a:t>
            </a:r>
          </a:p>
          <a:p>
            <a:pPr lvl="1"/>
            <a:r>
              <a:rPr lang="en-US"/>
              <a:t>Errors are addressed by updating data on corresponding interchange file </a:t>
            </a:r>
            <a:r>
              <a:rPr lang="en-US" b="1"/>
              <a:t>or </a:t>
            </a:r>
            <a:r>
              <a:rPr lang="en-US"/>
              <a:t>with an approved and processed exception request </a:t>
            </a:r>
          </a:p>
          <a:p>
            <a:pPr lvl="2"/>
            <a:r>
              <a:rPr lang="en-US"/>
              <a:t>A new snapshot must be created to pull in updated interchange data or reflect processed exceptions</a:t>
            </a:r>
          </a:p>
          <a:p>
            <a:pPr lvl="1"/>
            <a:r>
              <a:rPr lang="en-US"/>
              <a:t>Resource: </a:t>
            </a:r>
            <a:r>
              <a:rPr lang="en-US">
                <a:hlinkClick r:id="rId2"/>
              </a:rPr>
              <a:t>SEY Collection Manual</a:t>
            </a:r>
            <a:endParaRPr lang="en-US"/>
          </a:p>
          <a:p>
            <a:pPr lvl="1"/>
            <a:r>
              <a:rPr lang="en-US"/>
              <a:t>Note: If any errors are remaining, the hope is you are already in communication with </a:t>
            </a:r>
            <a:r>
              <a:rPr lang="en-US">
                <a:hlinkClick r:id="rId3"/>
              </a:rPr>
              <a:t>StudentEndOfYear@cde.state.co.us</a:t>
            </a:r>
            <a:r>
              <a:rPr lang="en-US"/>
              <a:t> regarding the circumstance</a:t>
            </a:r>
          </a:p>
          <a:p>
            <a:pPr marL="0" indent="0">
              <a:buNone/>
            </a:pPr>
            <a:r>
              <a:rPr lang="en-US" b="1">
                <a:highlight>
                  <a:srgbClr val="FFFFCC"/>
                </a:highlight>
              </a:rPr>
              <a:t>Why is this interim deadline so important?</a:t>
            </a:r>
          </a:p>
          <a:p>
            <a:r>
              <a:rPr lang="en-US"/>
              <a:t>LEAs need ample time to validate data and review COGNOS reports</a:t>
            </a:r>
          </a:p>
          <a:p>
            <a:pPr lvl="1"/>
            <a:r>
              <a:rPr lang="en-US"/>
              <a:t>Review window 8/14 through 9/4 with the state submission deadline of 9/4</a:t>
            </a:r>
          </a:p>
          <a:p>
            <a:pPr lvl="1"/>
            <a:r>
              <a:rPr lang="en-US">
                <a:highlight>
                  <a:srgbClr val="FFFFCC"/>
                </a:highlight>
              </a:rPr>
              <a:t>Error free does not mean accurate!</a:t>
            </a:r>
          </a:p>
        </p:txBody>
      </p:sp>
      <p:sp>
        <p:nvSpPr>
          <p:cNvPr id="4" name="Slide Number Placeholder 3">
            <a:extLst>
              <a:ext uri="{FF2B5EF4-FFF2-40B4-BE49-F238E27FC236}">
                <a16:creationId xmlns:a16="http://schemas.microsoft.com/office/drawing/2014/main" id="{4A1715C7-708B-0742-9E25-9D4D01E81A88}"/>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7" name="Content Placeholder 2">
            <a:extLst>
              <a:ext uri="{FF2B5EF4-FFF2-40B4-BE49-F238E27FC236}">
                <a16:creationId xmlns:a16="http://schemas.microsoft.com/office/drawing/2014/main" id="{86B03C92-D089-83B9-7DA4-73054EE9DCE1}"/>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8" name="Content Placeholder 8">
            <a:extLst>
              <a:ext uri="{FF2B5EF4-FFF2-40B4-BE49-F238E27FC236}">
                <a16:creationId xmlns:a16="http://schemas.microsoft.com/office/drawing/2014/main" id="{A6A224B6-EA73-9DC7-B06E-229680555131}"/>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88440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ECB6-5C9D-D8F1-7E43-452BEC760312}"/>
              </a:ext>
            </a:extLst>
          </p:cNvPr>
          <p:cNvSpPr>
            <a:spLocks noGrp="1"/>
          </p:cNvSpPr>
          <p:nvPr>
            <p:ph type="title"/>
          </p:nvPr>
        </p:nvSpPr>
        <p:spPr>
          <a:xfrm>
            <a:off x="443564" y="205176"/>
            <a:ext cx="10338735" cy="898524"/>
          </a:xfrm>
        </p:spPr>
        <p:txBody>
          <a:bodyPr>
            <a:normAutofit fontScale="90000"/>
          </a:bodyPr>
          <a:lstStyle/>
          <a:p>
            <a:r>
              <a:rPr lang="en-US"/>
              <a:t>New Warning: IEP Interchange + SEY Snapshot Comparison</a:t>
            </a:r>
            <a:br>
              <a:rPr lang="en-US"/>
            </a:br>
            <a:r>
              <a:rPr lang="en-US" sz="3600"/>
              <a:t>Collection Level</a:t>
            </a:r>
            <a:endParaRPr lang="en-US"/>
          </a:p>
        </p:txBody>
      </p:sp>
      <p:sp>
        <p:nvSpPr>
          <p:cNvPr id="8" name="Content Placeholder 7">
            <a:extLst>
              <a:ext uri="{FF2B5EF4-FFF2-40B4-BE49-F238E27FC236}">
                <a16:creationId xmlns:a16="http://schemas.microsoft.com/office/drawing/2014/main" id="{43A113A8-28F8-56A8-1977-2181602608B8}"/>
              </a:ext>
            </a:extLst>
          </p:cNvPr>
          <p:cNvSpPr>
            <a:spLocks noGrp="1"/>
          </p:cNvSpPr>
          <p:nvPr>
            <p:ph idx="1"/>
          </p:nvPr>
        </p:nvSpPr>
        <p:spPr/>
        <p:txBody>
          <a:bodyPr>
            <a:normAutofit fontScale="92500" lnSpcReduction="10000"/>
          </a:bodyPr>
          <a:lstStyle/>
          <a:p>
            <a:r>
              <a:rPr lang="en-US" b="1">
                <a:solidFill>
                  <a:schemeClr val="accent2"/>
                </a:solidFill>
              </a:rPr>
              <a:t>SE319</a:t>
            </a:r>
            <a:r>
              <a:rPr lang="en-US"/>
              <a:t> No students indicated as SPED Student = 1 (yes)</a:t>
            </a:r>
          </a:p>
          <a:p>
            <a:pPr lvl="1"/>
            <a:r>
              <a:rPr lang="en-US"/>
              <a:t>Confirm with your SPED Reporting team that your LEA truly has no students with an IEP in the current year.</a:t>
            </a:r>
          </a:p>
          <a:p>
            <a:pPr lvl="1"/>
            <a:r>
              <a:rPr lang="en-US"/>
              <a:t>Create SEY snapshot if IEP Interchange files have been updated more recently than the last SEY snapshot was created</a:t>
            </a:r>
          </a:p>
          <a:p>
            <a:r>
              <a:rPr lang="en-US" b="1">
                <a:solidFill>
                  <a:schemeClr val="accent1"/>
                </a:solidFill>
              </a:rPr>
              <a:t>Special Education Student</a:t>
            </a:r>
            <a:r>
              <a:rPr lang="en-US"/>
              <a:t>—SEY Internal Flag Reminders</a:t>
            </a:r>
          </a:p>
          <a:p>
            <a:pPr lvl="1"/>
            <a:r>
              <a:rPr lang="en-US"/>
              <a:t>SEY internal flag based upon the IEP interchange files</a:t>
            </a:r>
          </a:p>
          <a:p>
            <a:pPr lvl="2"/>
            <a:r>
              <a:rPr lang="en-US"/>
              <a:t>Special Education Child File</a:t>
            </a:r>
          </a:p>
          <a:p>
            <a:pPr lvl="2"/>
            <a:r>
              <a:rPr lang="en-US"/>
              <a:t>Special Education Participation File</a:t>
            </a:r>
          </a:p>
          <a:p>
            <a:pPr lvl="1"/>
            <a:r>
              <a:rPr lang="en-US"/>
              <a:t>Student eligible for services in the current year (Participation File)</a:t>
            </a:r>
          </a:p>
          <a:p>
            <a:pPr lvl="1"/>
            <a:r>
              <a:rPr lang="en-US"/>
              <a:t>SEY District matches either.. </a:t>
            </a:r>
          </a:p>
          <a:p>
            <a:pPr lvl="2"/>
            <a:r>
              <a:rPr lang="en-US"/>
              <a:t>District of Attendance (participation file) </a:t>
            </a:r>
            <a:r>
              <a:rPr lang="en-US" b="1"/>
              <a:t>or </a:t>
            </a:r>
          </a:p>
          <a:p>
            <a:pPr lvl="2"/>
            <a:r>
              <a:rPr lang="en-US"/>
              <a:t>District of Residence (child file)</a:t>
            </a:r>
          </a:p>
          <a:p>
            <a:pPr lvl="1"/>
            <a:r>
              <a:rPr lang="en-US" i="1"/>
              <a:t>Note: IEP Interchange records where length of services is 5 days or less are ignored </a:t>
            </a:r>
            <a:br>
              <a:rPr lang="en-US" i="1"/>
            </a:br>
            <a:r>
              <a:rPr lang="en-US" i="1"/>
              <a:t>(SPED Start compared to SPED End date)</a:t>
            </a:r>
          </a:p>
          <a:p>
            <a:endParaRPr lang="en-US"/>
          </a:p>
        </p:txBody>
      </p:sp>
      <p:sp>
        <p:nvSpPr>
          <p:cNvPr id="5" name="Slide Number Placeholder 4">
            <a:extLst>
              <a:ext uri="{FF2B5EF4-FFF2-40B4-BE49-F238E27FC236}">
                <a16:creationId xmlns:a16="http://schemas.microsoft.com/office/drawing/2014/main" id="{7DB37B4D-A77A-97D0-1552-609F2D43D68B}"/>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11" name="Content Placeholder 2">
            <a:extLst>
              <a:ext uri="{FF2B5EF4-FFF2-40B4-BE49-F238E27FC236}">
                <a16:creationId xmlns:a16="http://schemas.microsoft.com/office/drawing/2014/main" id="{170A3D28-40B5-8E7F-4BC6-62707B534398}"/>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12" name="Content Placeholder 8">
            <a:extLst>
              <a:ext uri="{FF2B5EF4-FFF2-40B4-BE49-F238E27FC236}">
                <a16:creationId xmlns:a16="http://schemas.microsoft.com/office/drawing/2014/main" id="{E3EE8033-B3A4-9FCE-72FE-FA8DE0A273E7}"/>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14467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12E95F-4FD3-1764-0193-87ED38CFA71D}"/>
              </a:ext>
            </a:extLst>
          </p:cNvPr>
          <p:cNvSpPr>
            <a:spLocks noGrp="1"/>
          </p:cNvSpPr>
          <p:nvPr>
            <p:ph type="title"/>
          </p:nvPr>
        </p:nvSpPr>
        <p:spPr>
          <a:xfrm>
            <a:off x="443565" y="205176"/>
            <a:ext cx="10385544" cy="898524"/>
          </a:xfrm>
        </p:spPr>
        <p:txBody>
          <a:bodyPr>
            <a:normAutofit fontScale="90000"/>
          </a:bodyPr>
          <a:lstStyle/>
          <a:p>
            <a:r>
              <a:rPr lang="en-US" dirty="0"/>
              <a:t>New Warnings: IEP Interchange + SEY Snapshot Comparison</a:t>
            </a:r>
            <a:br>
              <a:rPr lang="en-US" dirty="0"/>
            </a:br>
            <a:r>
              <a:rPr lang="en-US" sz="3600" dirty="0"/>
              <a:t>SASID Level—Missing Record</a:t>
            </a:r>
            <a:endParaRPr lang="en-US" dirty="0"/>
          </a:p>
        </p:txBody>
      </p:sp>
      <p:sp>
        <p:nvSpPr>
          <p:cNvPr id="9" name="Content Placeholder 8">
            <a:extLst>
              <a:ext uri="{FF2B5EF4-FFF2-40B4-BE49-F238E27FC236}">
                <a16:creationId xmlns:a16="http://schemas.microsoft.com/office/drawing/2014/main" id="{B0488855-BDC3-D479-3635-897F4121DE41}"/>
              </a:ext>
            </a:extLst>
          </p:cNvPr>
          <p:cNvSpPr>
            <a:spLocks noGrp="1"/>
          </p:cNvSpPr>
          <p:nvPr>
            <p:ph idx="1"/>
          </p:nvPr>
        </p:nvSpPr>
        <p:spPr>
          <a:xfrm>
            <a:off x="838200" y="1554479"/>
            <a:ext cx="10515600" cy="4512946"/>
          </a:xfrm>
        </p:spPr>
        <p:txBody>
          <a:bodyPr>
            <a:normAutofit fontScale="85000" lnSpcReduction="10000"/>
          </a:bodyPr>
          <a:lstStyle/>
          <a:p>
            <a:r>
              <a:rPr lang="en-US" b="1" dirty="0">
                <a:solidFill>
                  <a:schemeClr val="accent2"/>
                </a:solidFill>
              </a:rPr>
              <a:t>SE414: </a:t>
            </a:r>
            <a:r>
              <a:rPr lang="en-US" dirty="0"/>
              <a:t>IEP interchange indicates your LEA as district of attendance, but no record exists in SEY</a:t>
            </a:r>
          </a:p>
          <a:p>
            <a:r>
              <a:rPr lang="en-US" b="1" dirty="0">
                <a:solidFill>
                  <a:schemeClr val="accent2"/>
                </a:solidFill>
              </a:rPr>
              <a:t>SE415: </a:t>
            </a:r>
            <a:r>
              <a:rPr lang="en-US" dirty="0"/>
              <a:t>IEP interchange indicates your LEA as district of residence </a:t>
            </a:r>
            <a:r>
              <a:rPr lang="en-US" b="1" dirty="0"/>
              <a:t>and</a:t>
            </a:r>
            <a:r>
              <a:rPr lang="en-US" dirty="0"/>
              <a:t> the student is attending a SPED Program, but no record exists in SEY with a non-school program code</a:t>
            </a:r>
          </a:p>
          <a:p>
            <a:r>
              <a:rPr lang="en-US" dirty="0"/>
              <a:t>Next Steps</a:t>
            </a:r>
          </a:p>
          <a:p>
            <a:pPr lvl="1"/>
            <a:r>
              <a:rPr lang="en-US" dirty="0"/>
              <a:t>Collaborate with your SPED reporting team to determine if IEP interchange is accurate</a:t>
            </a:r>
          </a:p>
          <a:p>
            <a:pPr lvl="1"/>
            <a:r>
              <a:rPr lang="en-US" dirty="0"/>
              <a:t>If IEP interchange is accurate, ensure a record is included on your SSA file with Student PAI 01-08 for the student to include them in your SEY collection</a:t>
            </a:r>
          </a:p>
          <a:p>
            <a:pPr lvl="2"/>
            <a:r>
              <a:rPr lang="en-US" dirty="0"/>
              <a:t>Warnings PK students with SPED PAI code 00 can be ignored</a:t>
            </a:r>
          </a:p>
          <a:p>
            <a:r>
              <a:rPr lang="en-US" dirty="0"/>
              <a:t>Resource: </a:t>
            </a:r>
            <a:r>
              <a:rPr lang="en-US" i="1" dirty="0">
                <a:hlinkClick r:id="rId2"/>
              </a:rPr>
              <a:t>Contract Agreement Students—Impact of Student PAI Information</a:t>
            </a:r>
            <a:endParaRPr lang="en-US" i="1" dirty="0"/>
          </a:p>
          <a:p>
            <a:pPr lvl="1"/>
            <a:r>
              <a:rPr lang="en-US" dirty="0"/>
              <a:t>Students attending SPED Programs (SPED program code is not 0000) typically fall under the </a:t>
            </a:r>
            <a:r>
              <a:rPr lang="en-US" b="1" dirty="0"/>
              <a:t>non-school BOCES or SPED program scenario </a:t>
            </a:r>
            <a:r>
              <a:rPr lang="en-US" dirty="0"/>
              <a:t>in this guide</a:t>
            </a:r>
          </a:p>
          <a:p>
            <a:pPr lvl="1"/>
            <a:r>
              <a:rPr lang="en-US" dirty="0"/>
              <a:t>Students whose District of Residence and District of Attendance are different, where the student is attending school with a school code in the district of attendance typically fall under the </a:t>
            </a:r>
            <a:r>
              <a:rPr lang="en-US" b="1" dirty="0"/>
              <a:t>BOCES/District Contract scenario</a:t>
            </a:r>
            <a:r>
              <a:rPr lang="en-US" dirty="0"/>
              <a:t> in this guide</a:t>
            </a:r>
          </a:p>
          <a:p>
            <a:pPr lvl="1"/>
            <a:r>
              <a:rPr lang="en-US" dirty="0">
                <a:highlight>
                  <a:srgbClr val="FFFFCC"/>
                </a:highlight>
              </a:rPr>
              <a:t>SPED PAI code and Student PAI code may not match because Student PAI codes are focused on attendance status in a </a:t>
            </a:r>
            <a:r>
              <a:rPr lang="en-US" b="1" dirty="0">
                <a:highlight>
                  <a:srgbClr val="FFFFCC"/>
                </a:highlight>
              </a:rPr>
              <a:t>DISTRICT</a:t>
            </a:r>
            <a:r>
              <a:rPr lang="en-US" dirty="0">
                <a:highlight>
                  <a:srgbClr val="FFFFCC"/>
                </a:highlight>
              </a:rPr>
              <a:t> where SPED PAI codes are focused on attendance status in an </a:t>
            </a:r>
            <a:r>
              <a:rPr lang="en-US" b="1" dirty="0">
                <a:highlight>
                  <a:srgbClr val="FFFFCC"/>
                </a:highlight>
              </a:rPr>
              <a:t>AU</a:t>
            </a:r>
            <a:endParaRPr lang="en-US" dirty="0"/>
          </a:p>
          <a:p>
            <a:endParaRPr lang="en-US" dirty="0"/>
          </a:p>
        </p:txBody>
      </p:sp>
      <p:sp>
        <p:nvSpPr>
          <p:cNvPr id="5" name="Slide Number Placeholder 4">
            <a:extLst>
              <a:ext uri="{FF2B5EF4-FFF2-40B4-BE49-F238E27FC236}">
                <a16:creationId xmlns:a16="http://schemas.microsoft.com/office/drawing/2014/main" id="{CDDC9AE9-4F64-833B-EF21-12AF3608FD65}"/>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12" name="Content Placeholder 2">
            <a:extLst>
              <a:ext uri="{FF2B5EF4-FFF2-40B4-BE49-F238E27FC236}">
                <a16:creationId xmlns:a16="http://schemas.microsoft.com/office/drawing/2014/main" id="{09C8F5C2-C0E3-B6EB-C4DD-EE0913010137}"/>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13" name="Content Placeholder 8">
            <a:extLst>
              <a:ext uri="{FF2B5EF4-FFF2-40B4-BE49-F238E27FC236}">
                <a16:creationId xmlns:a16="http://schemas.microsoft.com/office/drawing/2014/main" id="{4D899FDA-18A0-C421-33FF-24EDCE444639}"/>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40861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87FD-4E7D-A4AD-23CB-D21F5DB046FE}"/>
              </a:ext>
            </a:extLst>
          </p:cNvPr>
          <p:cNvSpPr>
            <a:spLocks noGrp="1"/>
          </p:cNvSpPr>
          <p:nvPr>
            <p:ph type="title"/>
          </p:nvPr>
        </p:nvSpPr>
        <p:spPr/>
        <p:txBody>
          <a:bodyPr>
            <a:normAutofit fontScale="90000"/>
          </a:bodyPr>
          <a:lstStyle/>
          <a:p>
            <a:r>
              <a:rPr lang="en-US"/>
              <a:t>Contract Students: </a:t>
            </a:r>
            <a:br>
              <a:rPr lang="en-US"/>
            </a:br>
            <a:r>
              <a:rPr lang="en-US"/>
              <a:t>Year transferring to Contracted Location</a:t>
            </a:r>
          </a:p>
        </p:txBody>
      </p:sp>
      <p:sp>
        <p:nvSpPr>
          <p:cNvPr id="3" name="Content Placeholder 2">
            <a:extLst>
              <a:ext uri="{FF2B5EF4-FFF2-40B4-BE49-F238E27FC236}">
                <a16:creationId xmlns:a16="http://schemas.microsoft.com/office/drawing/2014/main" id="{C1ABEA1E-50EF-4221-8BB0-C5F7255407F4}"/>
              </a:ext>
            </a:extLst>
          </p:cNvPr>
          <p:cNvSpPr>
            <a:spLocks noGrp="1"/>
          </p:cNvSpPr>
          <p:nvPr>
            <p:ph idx="1"/>
          </p:nvPr>
        </p:nvSpPr>
        <p:spPr>
          <a:xfrm>
            <a:off x="227916" y="228598"/>
            <a:ext cx="11736168" cy="1372831"/>
          </a:xfrm>
        </p:spPr>
        <p:txBody>
          <a:bodyPr>
            <a:normAutofit fontScale="92500" lnSpcReduction="10000"/>
          </a:bodyPr>
          <a:lstStyle/>
          <a:p>
            <a:r>
              <a:rPr lang="en-US"/>
              <a:t>Students placed in another educational environment on a contract by a </a:t>
            </a:r>
            <a:r>
              <a:rPr lang="en-US" b="1">
                <a:solidFill>
                  <a:schemeClr val="accent1"/>
                </a:solidFill>
              </a:rPr>
              <a:t>resident school district </a:t>
            </a:r>
            <a:r>
              <a:rPr lang="en-US"/>
              <a:t>will need special handling in SEY the year the transfer occurs (Group A to Group B Student PAI Code)</a:t>
            </a:r>
          </a:p>
          <a:p>
            <a:pPr lvl="1"/>
            <a:r>
              <a:rPr lang="en-US"/>
              <a:t>This does not apply to students attending a </a:t>
            </a:r>
            <a:r>
              <a:rPr lang="en-US" b="1" i="1"/>
              <a:t>Non-School Program</a:t>
            </a:r>
            <a:r>
              <a:rPr lang="en-US"/>
              <a:t>, use an enrollment status change to capture this type of movement</a:t>
            </a:r>
          </a:p>
          <a:p>
            <a:pPr lvl="1"/>
            <a:endParaRPr lang="en-US"/>
          </a:p>
        </p:txBody>
      </p:sp>
      <p:graphicFrame>
        <p:nvGraphicFramePr>
          <p:cNvPr id="9" name="Table 8">
            <a:extLst>
              <a:ext uri="{FF2B5EF4-FFF2-40B4-BE49-F238E27FC236}">
                <a16:creationId xmlns:a16="http://schemas.microsoft.com/office/drawing/2014/main" id="{997C71DA-25DF-7D6F-E1F3-65553287635B}"/>
              </a:ext>
            </a:extLst>
          </p:cNvPr>
          <p:cNvGraphicFramePr>
            <a:graphicFrameLocks noGrp="1"/>
          </p:cNvGraphicFramePr>
          <p:nvPr>
            <p:extLst>
              <p:ext uri="{D42A27DB-BD31-4B8C-83A1-F6EECF244321}">
                <p14:modId xmlns:p14="http://schemas.microsoft.com/office/powerpoint/2010/main" val="3292695770"/>
              </p:ext>
            </p:extLst>
          </p:nvPr>
        </p:nvGraphicFramePr>
        <p:xfrm>
          <a:off x="227916" y="1747041"/>
          <a:ext cx="11816601" cy="1612329"/>
        </p:xfrm>
        <a:graphic>
          <a:graphicData uri="http://schemas.openxmlformats.org/drawingml/2006/table">
            <a:tbl>
              <a:tblPr firstRow="1" firstCol="1">
                <a:tableStyleId>{B301B821-A1FF-4177-AEE7-76D212191A09}</a:tableStyleId>
              </a:tblPr>
              <a:tblGrid>
                <a:gridCol w="4452239">
                  <a:extLst>
                    <a:ext uri="{9D8B030D-6E8A-4147-A177-3AD203B41FA5}">
                      <a16:colId xmlns:a16="http://schemas.microsoft.com/office/drawing/2014/main" val="3999280825"/>
                    </a:ext>
                  </a:extLst>
                </a:gridCol>
                <a:gridCol w="993058">
                  <a:extLst>
                    <a:ext uri="{9D8B030D-6E8A-4147-A177-3AD203B41FA5}">
                      <a16:colId xmlns:a16="http://schemas.microsoft.com/office/drawing/2014/main" val="3373489313"/>
                    </a:ext>
                  </a:extLst>
                </a:gridCol>
                <a:gridCol w="1189703">
                  <a:extLst>
                    <a:ext uri="{9D8B030D-6E8A-4147-A177-3AD203B41FA5}">
                      <a16:colId xmlns:a16="http://schemas.microsoft.com/office/drawing/2014/main" val="1214808323"/>
                    </a:ext>
                  </a:extLst>
                </a:gridCol>
                <a:gridCol w="1207779">
                  <a:extLst>
                    <a:ext uri="{9D8B030D-6E8A-4147-A177-3AD203B41FA5}">
                      <a16:colId xmlns:a16="http://schemas.microsoft.com/office/drawing/2014/main" val="4023475737"/>
                    </a:ext>
                  </a:extLst>
                </a:gridCol>
                <a:gridCol w="1192146">
                  <a:extLst>
                    <a:ext uri="{9D8B030D-6E8A-4147-A177-3AD203B41FA5}">
                      <a16:colId xmlns:a16="http://schemas.microsoft.com/office/drawing/2014/main" val="3869683390"/>
                    </a:ext>
                  </a:extLst>
                </a:gridCol>
                <a:gridCol w="1092801">
                  <a:extLst>
                    <a:ext uri="{9D8B030D-6E8A-4147-A177-3AD203B41FA5}">
                      <a16:colId xmlns:a16="http://schemas.microsoft.com/office/drawing/2014/main" val="359232814"/>
                    </a:ext>
                  </a:extLst>
                </a:gridCol>
                <a:gridCol w="1688875">
                  <a:extLst>
                    <a:ext uri="{9D8B030D-6E8A-4147-A177-3AD203B41FA5}">
                      <a16:colId xmlns:a16="http://schemas.microsoft.com/office/drawing/2014/main" val="1578128568"/>
                    </a:ext>
                  </a:extLst>
                </a:gridCol>
              </a:tblGrid>
              <a:tr h="0">
                <a:tc>
                  <a:txBody>
                    <a:bodyPr/>
                    <a:lstStyle/>
                    <a:p>
                      <a:pPr marL="0" marR="0" algn="ctr">
                        <a:lnSpc>
                          <a:spcPct val="107000"/>
                        </a:lnSpc>
                        <a:spcAft>
                          <a:spcPts val="800"/>
                        </a:spcAft>
                        <a:buNone/>
                      </a:pPr>
                      <a:r>
                        <a:rPr lang="en-US" sz="1600">
                          <a:effectLst/>
                        </a:rPr>
                        <a:t>Current Year Record</a:t>
                      </a:r>
                      <a:br>
                        <a:rPr lang="en-US" sz="1600">
                          <a:effectLst/>
                        </a:rPr>
                      </a:br>
                      <a:r>
                        <a:rPr lang="en-US" sz="1600">
                          <a:effectLst/>
                        </a:rPr>
                        <a:t>(2024-2025)</a:t>
                      </a:r>
                      <a:endParaRPr lang="en-US" sz="1600">
                        <a:effectLst/>
                        <a:latin typeface="+mn-lt"/>
                      </a:endParaRPr>
                    </a:p>
                  </a:txBody>
                  <a:tcPr marL="68580" marR="68580" marT="0" marB="0"/>
                </a:tc>
                <a:tc>
                  <a:txBody>
                    <a:bodyPr/>
                    <a:lstStyle/>
                    <a:p>
                      <a:pPr marL="0" marR="0" algn="ctr">
                        <a:lnSpc>
                          <a:spcPct val="107000"/>
                        </a:lnSpc>
                        <a:spcAft>
                          <a:spcPts val="800"/>
                        </a:spcAft>
                        <a:buNone/>
                      </a:pPr>
                      <a:r>
                        <a:rPr lang="en-US" sz="1600">
                          <a:effectLst/>
                        </a:rPr>
                        <a:t>School Code</a:t>
                      </a:r>
                      <a:endParaRPr lang="en-US" sz="16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a:effectLst/>
                        </a:rPr>
                        <a:t>School Entry Date</a:t>
                      </a:r>
                      <a:endParaRPr lang="en-US" sz="16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a:effectLst/>
                        </a:rPr>
                        <a:t>School Entry Type</a:t>
                      </a:r>
                      <a:endParaRPr lang="en-US" sz="16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a:effectLst/>
                        </a:rPr>
                        <a:t>School Exit Date</a:t>
                      </a:r>
                      <a:endParaRPr lang="en-US" sz="16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a:effectLst/>
                        </a:rPr>
                        <a:t>School Exit Type</a:t>
                      </a:r>
                      <a:endParaRPr lang="en-US" sz="16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a:effectLst/>
                        </a:rPr>
                        <a:t>Student Pupil Attendance Info</a:t>
                      </a:r>
                      <a:endParaRPr lang="en-US" sz="1600">
                        <a:effectLst/>
                        <a:latin typeface="+mn-lt"/>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7299512"/>
                  </a:ext>
                </a:extLst>
              </a:tr>
              <a:tr h="0">
                <a:tc>
                  <a:txBody>
                    <a:bodyPr/>
                    <a:lstStyle/>
                    <a:p>
                      <a:pPr marL="0" marR="0" algn="l">
                        <a:lnSpc>
                          <a:spcPct val="107000"/>
                        </a:lnSpc>
                        <a:spcAft>
                          <a:spcPts val="800"/>
                        </a:spcAft>
                        <a:buNone/>
                      </a:pPr>
                      <a:r>
                        <a:rPr lang="en-US" sz="1400">
                          <a:effectLst/>
                        </a:rPr>
                        <a:t>SSA Record #1: Transfer to Other Educational Setting</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5678</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08152025</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02</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01082026</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a:effectLst/>
                        </a:rPr>
                        <a:t>13, 14, 15, 19, 21, 26</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rgbClr val="FFFFCC"/>
                    </a:solidFill>
                  </a:tcPr>
                </a:tc>
                <a:tc>
                  <a:txBody>
                    <a:bodyPr/>
                    <a:lstStyle/>
                    <a:p>
                      <a:pPr marL="0" marR="0" algn="ctr">
                        <a:lnSpc>
                          <a:spcPct val="107000"/>
                        </a:lnSpc>
                        <a:spcAft>
                          <a:spcPts val="800"/>
                        </a:spcAft>
                        <a:buNone/>
                      </a:pPr>
                      <a:r>
                        <a:rPr lang="en-US" sz="1400">
                          <a:effectLst/>
                        </a:rPr>
                        <a:t>Group A:</a:t>
                      </a:r>
                      <a:br>
                        <a:rPr lang="en-US" sz="1400">
                          <a:effectLst/>
                        </a:rPr>
                      </a:br>
                      <a:r>
                        <a:rPr lang="en-US" sz="1400">
                          <a:effectLst/>
                        </a:rPr>
                        <a:t>01-08</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7889403"/>
                  </a:ext>
                </a:extLst>
              </a:tr>
              <a:tr h="0">
                <a:tc>
                  <a:txBody>
                    <a:bodyPr/>
                    <a:lstStyle/>
                    <a:p>
                      <a:pPr marL="0" marR="0" algn="l">
                        <a:lnSpc>
                          <a:spcPct val="107000"/>
                        </a:lnSpc>
                        <a:spcAft>
                          <a:spcPts val="800"/>
                        </a:spcAft>
                        <a:buNone/>
                      </a:pPr>
                      <a:r>
                        <a:rPr lang="en-US" sz="1400">
                          <a:effectLst/>
                        </a:rPr>
                        <a:t>SSA Record #2: Attending Other Educational Setting</a:t>
                      </a:r>
                      <a:br>
                        <a:rPr lang="en-US" sz="1400">
                          <a:effectLst/>
                        </a:rPr>
                      </a:br>
                      <a:r>
                        <a:rPr lang="en-US" sz="1400" b="0">
                          <a:effectLst/>
                        </a:rPr>
                        <a:t>(automatically excluded from student collections that do not utilize group B PAI Codes)</a:t>
                      </a:r>
                      <a:endParaRPr lang="en-US" sz="1400" b="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Applicable Code</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01092026</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11*</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00000000</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00*</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dirty="0">
                          <a:effectLst/>
                        </a:rPr>
                        <a:t>Group B:</a:t>
                      </a:r>
                      <a:br>
                        <a:rPr lang="en-US" sz="1400" dirty="0">
                          <a:effectLst/>
                        </a:rPr>
                      </a:br>
                      <a:r>
                        <a:rPr lang="en-US" sz="1400" dirty="0">
                          <a:effectLst/>
                        </a:rPr>
                        <a:t>24, 27, 28, 29, 30, 31 or 33</a:t>
                      </a:r>
                      <a:endParaRPr lang="en-US" sz="1400" dirty="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106655713"/>
                  </a:ext>
                </a:extLst>
              </a:tr>
            </a:tbl>
          </a:graphicData>
        </a:graphic>
      </p:graphicFrame>
      <p:graphicFrame>
        <p:nvGraphicFramePr>
          <p:cNvPr id="12" name="Table 11">
            <a:extLst>
              <a:ext uri="{FF2B5EF4-FFF2-40B4-BE49-F238E27FC236}">
                <a16:creationId xmlns:a16="http://schemas.microsoft.com/office/drawing/2014/main" id="{62F2EA13-6328-F43D-B296-62B4349C50FF}"/>
              </a:ext>
            </a:extLst>
          </p:cNvPr>
          <p:cNvGraphicFramePr>
            <a:graphicFrameLocks noGrp="1"/>
          </p:cNvGraphicFramePr>
          <p:nvPr>
            <p:extLst>
              <p:ext uri="{D42A27DB-BD31-4B8C-83A1-F6EECF244321}">
                <p14:modId xmlns:p14="http://schemas.microsoft.com/office/powerpoint/2010/main" val="487985273"/>
              </p:ext>
            </p:extLst>
          </p:nvPr>
        </p:nvGraphicFramePr>
        <p:xfrm>
          <a:off x="227916" y="3573228"/>
          <a:ext cx="11816601" cy="1171956"/>
        </p:xfrm>
        <a:graphic>
          <a:graphicData uri="http://schemas.openxmlformats.org/drawingml/2006/table">
            <a:tbl>
              <a:tblPr firstRow="1" firstCol="1">
                <a:tableStyleId>{1FECB4D8-DB02-4DC6-A0A2-4F2EBAE1DC90}</a:tableStyleId>
              </a:tblPr>
              <a:tblGrid>
                <a:gridCol w="4216265">
                  <a:extLst>
                    <a:ext uri="{9D8B030D-6E8A-4147-A177-3AD203B41FA5}">
                      <a16:colId xmlns:a16="http://schemas.microsoft.com/office/drawing/2014/main" val="3999280825"/>
                    </a:ext>
                  </a:extLst>
                </a:gridCol>
                <a:gridCol w="1179871">
                  <a:extLst>
                    <a:ext uri="{9D8B030D-6E8A-4147-A177-3AD203B41FA5}">
                      <a16:colId xmlns:a16="http://schemas.microsoft.com/office/drawing/2014/main" val="3373489313"/>
                    </a:ext>
                  </a:extLst>
                </a:gridCol>
                <a:gridCol w="1238864">
                  <a:extLst>
                    <a:ext uri="{9D8B030D-6E8A-4147-A177-3AD203B41FA5}">
                      <a16:colId xmlns:a16="http://schemas.microsoft.com/office/drawing/2014/main" val="1214808323"/>
                    </a:ext>
                  </a:extLst>
                </a:gridCol>
                <a:gridCol w="1207779">
                  <a:extLst>
                    <a:ext uri="{9D8B030D-6E8A-4147-A177-3AD203B41FA5}">
                      <a16:colId xmlns:a16="http://schemas.microsoft.com/office/drawing/2014/main" val="4023475737"/>
                    </a:ext>
                  </a:extLst>
                </a:gridCol>
                <a:gridCol w="1192146">
                  <a:extLst>
                    <a:ext uri="{9D8B030D-6E8A-4147-A177-3AD203B41FA5}">
                      <a16:colId xmlns:a16="http://schemas.microsoft.com/office/drawing/2014/main" val="3869683390"/>
                    </a:ext>
                  </a:extLst>
                </a:gridCol>
                <a:gridCol w="1092801">
                  <a:extLst>
                    <a:ext uri="{9D8B030D-6E8A-4147-A177-3AD203B41FA5}">
                      <a16:colId xmlns:a16="http://schemas.microsoft.com/office/drawing/2014/main" val="359232814"/>
                    </a:ext>
                  </a:extLst>
                </a:gridCol>
                <a:gridCol w="1688875">
                  <a:extLst>
                    <a:ext uri="{9D8B030D-6E8A-4147-A177-3AD203B41FA5}">
                      <a16:colId xmlns:a16="http://schemas.microsoft.com/office/drawing/2014/main" val="1578128568"/>
                    </a:ext>
                  </a:extLst>
                </a:gridCol>
              </a:tblGrid>
              <a:tr h="0">
                <a:tc>
                  <a:txBody>
                    <a:bodyPr/>
                    <a:lstStyle/>
                    <a:p>
                      <a:pPr marL="0" marR="0" algn="ctr">
                        <a:lnSpc>
                          <a:spcPct val="107000"/>
                        </a:lnSpc>
                        <a:spcAft>
                          <a:spcPts val="800"/>
                        </a:spcAft>
                        <a:buNone/>
                      </a:pPr>
                      <a:r>
                        <a:rPr lang="en-US" sz="1600">
                          <a:solidFill>
                            <a:schemeClr val="tx1"/>
                          </a:solidFill>
                          <a:effectLst/>
                        </a:rPr>
                        <a:t>Subsequent Year Record</a:t>
                      </a:r>
                      <a:br>
                        <a:rPr lang="en-US" sz="1600">
                          <a:solidFill>
                            <a:schemeClr val="tx1"/>
                          </a:solidFill>
                          <a:effectLst/>
                        </a:rPr>
                      </a:br>
                      <a:r>
                        <a:rPr lang="en-US" sz="1600">
                          <a:solidFill>
                            <a:schemeClr val="tx1"/>
                          </a:solidFill>
                          <a:effectLst/>
                        </a:rPr>
                        <a:t>(2025-2026)</a:t>
                      </a:r>
                      <a:endParaRPr lang="en-US" sz="1600">
                        <a:solidFill>
                          <a:schemeClr val="tx1"/>
                        </a:solidFill>
                        <a:effectLst/>
                        <a:latin typeface="+mn-lt"/>
                      </a:endParaRPr>
                    </a:p>
                  </a:txBody>
                  <a:tcPr marL="68580" marR="68580" marT="0" marB="0">
                    <a:solidFill>
                      <a:schemeClr val="accent3">
                        <a:lumMod val="60000"/>
                        <a:lumOff val="40000"/>
                      </a:schemeClr>
                    </a:solidFill>
                  </a:tcPr>
                </a:tc>
                <a:tc>
                  <a:txBody>
                    <a:bodyPr/>
                    <a:lstStyle/>
                    <a:p>
                      <a:pPr marL="0" marR="0" algn="ctr">
                        <a:lnSpc>
                          <a:spcPct val="107000"/>
                        </a:lnSpc>
                        <a:spcAft>
                          <a:spcPts val="800"/>
                        </a:spcAft>
                        <a:buNone/>
                      </a:pPr>
                      <a:r>
                        <a:rPr lang="en-US" sz="1600">
                          <a:solidFill>
                            <a:schemeClr val="tx1"/>
                          </a:solidFill>
                          <a:effectLst/>
                        </a:rPr>
                        <a:t>School Code</a:t>
                      </a:r>
                      <a:endParaRPr lang="en-US" sz="1600">
                        <a:solidFill>
                          <a:schemeClr val="tx1"/>
                        </a:solidFill>
                        <a:effectLst/>
                        <a:latin typeface="+mn-lt"/>
                        <a:ea typeface="Trebuchet MS" panose="020B060302020202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07000"/>
                        </a:lnSpc>
                        <a:spcAft>
                          <a:spcPts val="800"/>
                        </a:spcAft>
                        <a:buNone/>
                      </a:pPr>
                      <a:r>
                        <a:rPr lang="en-US" sz="1600">
                          <a:solidFill>
                            <a:schemeClr val="tx1"/>
                          </a:solidFill>
                          <a:effectLst/>
                        </a:rPr>
                        <a:t>School Entry Date</a:t>
                      </a:r>
                      <a:endParaRPr lang="en-US" sz="1600">
                        <a:solidFill>
                          <a:schemeClr val="tx1"/>
                        </a:solidFill>
                        <a:effectLst/>
                        <a:latin typeface="+mn-lt"/>
                        <a:ea typeface="Trebuchet MS" panose="020B060302020202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07000"/>
                        </a:lnSpc>
                        <a:spcAft>
                          <a:spcPts val="800"/>
                        </a:spcAft>
                        <a:buNone/>
                      </a:pPr>
                      <a:r>
                        <a:rPr lang="en-US" sz="1600">
                          <a:solidFill>
                            <a:schemeClr val="tx1"/>
                          </a:solidFill>
                          <a:effectLst/>
                        </a:rPr>
                        <a:t>School Entry Type</a:t>
                      </a:r>
                      <a:endParaRPr lang="en-US" sz="1600">
                        <a:solidFill>
                          <a:schemeClr val="tx1"/>
                        </a:solidFill>
                        <a:effectLst/>
                        <a:latin typeface="+mn-lt"/>
                        <a:ea typeface="Trebuchet MS" panose="020B060302020202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07000"/>
                        </a:lnSpc>
                        <a:spcAft>
                          <a:spcPts val="800"/>
                        </a:spcAft>
                        <a:buNone/>
                      </a:pPr>
                      <a:r>
                        <a:rPr lang="en-US" sz="1600">
                          <a:solidFill>
                            <a:schemeClr val="tx1"/>
                          </a:solidFill>
                          <a:effectLst/>
                        </a:rPr>
                        <a:t>School Exit Date</a:t>
                      </a:r>
                      <a:endParaRPr lang="en-US" sz="1600">
                        <a:solidFill>
                          <a:schemeClr val="tx1"/>
                        </a:solidFill>
                        <a:effectLst/>
                        <a:latin typeface="+mn-lt"/>
                        <a:ea typeface="Trebuchet MS" panose="020B060302020202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07000"/>
                        </a:lnSpc>
                        <a:spcAft>
                          <a:spcPts val="800"/>
                        </a:spcAft>
                        <a:buNone/>
                      </a:pPr>
                      <a:r>
                        <a:rPr lang="en-US" sz="1600">
                          <a:solidFill>
                            <a:schemeClr val="tx1"/>
                          </a:solidFill>
                          <a:effectLst/>
                        </a:rPr>
                        <a:t>School Exit Type</a:t>
                      </a:r>
                      <a:endParaRPr lang="en-US" sz="1600">
                        <a:solidFill>
                          <a:schemeClr val="tx1"/>
                        </a:solidFill>
                        <a:effectLst/>
                        <a:latin typeface="+mn-lt"/>
                        <a:ea typeface="Trebuchet MS" panose="020B060302020202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algn="ctr">
                        <a:lnSpc>
                          <a:spcPct val="107000"/>
                        </a:lnSpc>
                        <a:spcAft>
                          <a:spcPts val="800"/>
                        </a:spcAft>
                        <a:buNone/>
                      </a:pPr>
                      <a:r>
                        <a:rPr lang="en-US" sz="1600">
                          <a:solidFill>
                            <a:schemeClr val="tx1"/>
                          </a:solidFill>
                          <a:effectLst/>
                        </a:rPr>
                        <a:t>Student Pupil Attendance Info</a:t>
                      </a:r>
                      <a:endParaRPr lang="en-US" sz="1600">
                        <a:solidFill>
                          <a:schemeClr val="tx1"/>
                        </a:solidFill>
                        <a:effectLst/>
                        <a:latin typeface="+mn-lt"/>
                        <a:ea typeface="Trebuchet MS" panose="020B060302020202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957299512"/>
                  </a:ext>
                </a:extLst>
              </a:tr>
              <a:tr h="0">
                <a:tc>
                  <a:txBody>
                    <a:bodyPr/>
                    <a:lstStyle/>
                    <a:p>
                      <a:pPr marL="0" marR="0" algn="l">
                        <a:lnSpc>
                          <a:spcPct val="107000"/>
                        </a:lnSpc>
                        <a:spcAft>
                          <a:spcPts val="800"/>
                        </a:spcAft>
                        <a:buNone/>
                      </a:pPr>
                      <a:r>
                        <a:rPr lang="en-US" sz="1400">
                          <a:effectLst/>
                        </a:rPr>
                        <a:t>SSA Record: Attending Other Educational Setting</a:t>
                      </a:r>
                      <a:br>
                        <a:rPr lang="en-US" sz="1400">
                          <a:effectLst/>
                        </a:rPr>
                      </a:br>
                      <a:r>
                        <a:rPr lang="en-US" sz="1400" b="0">
                          <a:effectLst/>
                        </a:rPr>
                        <a:t>(automatically excluded from student collections that do not utilize group B PAI Codes)</a:t>
                      </a:r>
                      <a:endParaRPr lang="en-US" sz="1400" b="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Applicable Code</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08012025</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02*</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00000000</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a:effectLst/>
                        </a:rPr>
                        <a:t>00*</a:t>
                      </a:r>
                      <a:endParaRPr lang="en-US" sz="140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ctr">
                        <a:lnSpc>
                          <a:spcPct val="107000"/>
                        </a:lnSpc>
                        <a:spcAft>
                          <a:spcPts val="800"/>
                        </a:spcAft>
                        <a:buNone/>
                      </a:pPr>
                      <a:r>
                        <a:rPr lang="en-US" sz="1400" dirty="0">
                          <a:effectLst/>
                        </a:rPr>
                        <a:t>Group B:</a:t>
                      </a:r>
                      <a:br>
                        <a:rPr lang="en-US" sz="1400" dirty="0">
                          <a:effectLst/>
                        </a:rPr>
                      </a:br>
                      <a:r>
                        <a:rPr lang="en-US" sz="1400" dirty="0">
                          <a:effectLst/>
                        </a:rPr>
                        <a:t>24, 27, 28, 29, 30, 31 or 33</a:t>
                      </a:r>
                      <a:endParaRPr lang="en-US" sz="1400" dirty="0">
                        <a:effectLst/>
                        <a:latin typeface="+mn-lt"/>
                        <a:ea typeface="Trebuchet MS" panose="020B060302020202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106655713"/>
                  </a:ext>
                </a:extLst>
              </a:tr>
            </a:tbl>
          </a:graphicData>
        </a:graphic>
      </p:graphicFrame>
      <p:sp>
        <p:nvSpPr>
          <p:cNvPr id="13" name="Content Placeholder 2">
            <a:extLst>
              <a:ext uri="{FF2B5EF4-FFF2-40B4-BE49-F238E27FC236}">
                <a16:creationId xmlns:a16="http://schemas.microsoft.com/office/drawing/2014/main" id="{C5DCFE6B-14A2-91BE-CA32-C5EF990AAE41}"/>
              </a:ext>
            </a:extLst>
          </p:cNvPr>
          <p:cNvSpPr txBox="1">
            <a:spLocks/>
          </p:cNvSpPr>
          <p:nvPr/>
        </p:nvSpPr>
        <p:spPr>
          <a:xfrm>
            <a:off x="268132" y="4974288"/>
            <a:ext cx="11736168" cy="713754"/>
          </a:xfrm>
          <a:prstGeom prst="rect">
            <a:avLst/>
          </a:prstGeom>
        </p:spPr>
        <p:txBody>
          <a:bodyPr vert="horz" lIns="0" tIns="0" rIns="0" bIns="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i="1">
                <a:solidFill>
                  <a:schemeClr val="tx1">
                    <a:lumMod val="65000"/>
                    <a:lumOff val="35000"/>
                  </a:schemeClr>
                </a:solidFill>
              </a:rPr>
              <a:t>*Notes*</a:t>
            </a:r>
          </a:p>
          <a:p>
            <a:pPr marL="342900" lvl="1" indent="-117475"/>
            <a:r>
              <a:rPr lang="en-US" i="1">
                <a:solidFill>
                  <a:schemeClr val="tx1">
                    <a:lumMod val="65000"/>
                    <a:lumOff val="35000"/>
                  </a:schemeClr>
                </a:solidFill>
              </a:rPr>
              <a:t>School entry and exit types for Group B records are not pulled into any student level collection, so they will not cause errors related to entry/exit type agreement. </a:t>
            </a:r>
          </a:p>
          <a:p>
            <a:pPr marL="342900" lvl="1" indent="-117475"/>
            <a:r>
              <a:rPr lang="en-US" i="1">
                <a:solidFill>
                  <a:schemeClr val="tx1">
                    <a:lumMod val="65000"/>
                    <a:lumOff val="35000"/>
                  </a:schemeClr>
                </a:solidFill>
              </a:rPr>
              <a:t>School entry/exit type 60 are new codes for the 2025-2026 school year and may be beneficial to use for these situations at that point.</a:t>
            </a:r>
          </a:p>
        </p:txBody>
      </p:sp>
      <p:sp>
        <p:nvSpPr>
          <p:cNvPr id="7" name="Content Placeholder 2">
            <a:extLst>
              <a:ext uri="{FF2B5EF4-FFF2-40B4-BE49-F238E27FC236}">
                <a16:creationId xmlns:a16="http://schemas.microsoft.com/office/drawing/2014/main" id="{56948679-39C2-A3E5-5356-ABCE70AACDBD}"/>
              </a:ext>
            </a:extLst>
          </p:cNvPr>
          <p:cNvSpPr>
            <a:spLocks noGrp="1"/>
          </p:cNvSpPr>
          <p:nvPr>
            <p:ph sz="quarter" idx="13"/>
          </p:nvPr>
        </p:nvSpPr>
        <p:spPr/>
        <p:txBody>
          <a:bodyPr>
            <a:normAutofit fontScale="92500" lnSpcReduction="10000"/>
          </a:bodyPr>
          <a:lstStyle/>
          <a:p>
            <a:r>
              <a:rPr lang="en-US"/>
              <a:t>Student End of Year</a:t>
            </a:r>
          </a:p>
        </p:txBody>
      </p:sp>
      <p:sp>
        <p:nvSpPr>
          <p:cNvPr id="8" name="Content Placeholder 8">
            <a:extLst>
              <a:ext uri="{FF2B5EF4-FFF2-40B4-BE49-F238E27FC236}">
                <a16:creationId xmlns:a16="http://schemas.microsoft.com/office/drawing/2014/main" id="{1DDBC7CD-26FD-9713-FBEC-0E80FDAE2035}"/>
              </a:ext>
            </a:extLst>
          </p:cNvPr>
          <p:cNvSpPr>
            <a:spLocks noGrp="1"/>
          </p:cNvSpPr>
          <p:nvPr>
            <p:ph sz="quarter" idx="14"/>
          </p:nvPr>
        </p:nvSpPr>
        <p:spPr/>
        <p:txBody>
          <a:bodyPr>
            <a:normAutofit fontScale="92500" lnSpcReduction="10000"/>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23CFC732-EAE1-3C05-0138-589F6F9C68B9}"/>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85616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dirty="0">
                <a:hlinkClick r:id="rId2"/>
              </a:rPr>
              <a:t>StudentEndOfYear@cde.state.co.us</a:t>
            </a:r>
            <a:endParaRPr lang="en-US" dirty="0"/>
          </a:p>
          <a:p>
            <a:r>
              <a:rPr lang="en-US" dirty="0"/>
              <a:t>720-484-9057</a:t>
            </a:r>
          </a:p>
          <a:p>
            <a:endParaRPr lang="en-US" dirty="0"/>
          </a:p>
          <a:p>
            <a:pPr marL="457200" lvl="1" indent="0" algn="ctr">
              <a:buNone/>
            </a:pPr>
            <a:r>
              <a:rPr lang="en-US" dirty="0">
                <a:hlinkClick r:id="rId3"/>
              </a:rPr>
              <a:t>Student End of Year Collection Website</a:t>
            </a:r>
            <a:endParaRPr lang="en-US" dirty="0"/>
          </a:p>
          <a:p>
            <a:pPr marL="457200" lvl="1" indent="0" algn="ctr">
              <a:buNone/>
            </a:pPr>
            <a:r>
              <a:rPr lang="en-US" dirty="0">
                <a:hlinkClick r:id="rId4"/>
              </a:rPr>
              <a:t>Student Interchange Website</a:t>
            </a:r>
            <a:endParaRPr lang="en-US" dirty="0"/>
          </a:p>
          <a:p>
            <a:pPr marL="457200" lvl="1" indent="0" algn="ctr">
              <a:buNone/>
            </a:pPr>
            <a:r>
              <a:rPr lang="en-US" dirty="0">
                <a:hlinkClick r:id="rId5"/>
              </a:rPr>
              <a:t>Graduation Guidelines (Program) Website</a:t>
            </a:r>
            <a:endParaRPr lang="en-US" dirty="0"/>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03908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a:t>
            </a:r>
            <a:r>
              <a:rPr lang="en-US" err="1">
                <a:hlinkClick r:id="rId6"/>
              </a:rPr>
              <a:t>IdM</a:t>
            </a:r>
            <a:r>
              <a:rPr lang="en-US">
                <a:hlinkClick r:id="rId6"/>
              </a:rPr>
              <a:t> Quick Guide for Access Management (DOCX)</a:t>
            </a:r>
            <a:endParaRPr lang="en-US"/>
          </a:p>
          <a:p>
            <a:r>
              <a:rPr lang="en-US">
                <a:solidFill>
                  <a:srgbClr val="C00000"/>
                </a:solidFill>
              </a:rPr>
              <a:t>Important: </a:t>
            </a:r>
            <a:r>
              <a:rPr lang="en-US"/>
              <a:t>Users are not automatically removed from </a:t>
            </a:r>
            <a:r>
              <a:rPr lang="en-US" err="1"/>
              <a:t>IdM</a:t>
            </a:r>
            <a:r>
              <a:rPr lang="en-US"/>
              <a:t> when their email address is no longer active in your district. The LAM must deactivate their </a:t>
            </a:r>
            <a:r>
              <a:rPr lang="en-US" err="1"/>
              <a:t>IdM</a:t>
            </a:r>
            <a:r>
              <a:rPr lang="en-US"/>
              <a:t>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2690-2DE7-B395-EFD3-13CE4A54BA7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2DD73F6-E1F0-5148-C8A3-A4C882A0628B}"/>
              </a:ext>
            </a:extLst>
          </p:cNvPr>
          <p:cNvSpPr>
            <a:spLocks noGrp="1"/>
          </p:cNvSpPr>
          <p:nvPr>
            <p:ph type="ctrTitle"/>
          </p:nvPr>
        </p:nvSpPr>
        <p:spPr/>
        <p:txBody>
          <a:bodyPr/>
          <a:lstStyle/>
          <a:p>
            <a:r>
              <a:rPr lang="en-US"/>
              <a:t>Special Education End of Year</a:t>
            </a:r>
          </a:p>
        </p:txBody>
      </p:sp>
      <p:sp>
        <p:nvSpPr>
          <p:cNvPr id="10" name="Content Placeholder 9">
            <a:extLst>
              <a:ext uri="{FF2B5EF4-FFF2-40B4-BE49-F238E27FC236}">
                <a16:creationId xmlns:a16="http://schemas.microsoft.com/office/drawing/2014/main" id="{D6A2723A-EE7A-1CC2-6574-876A59A7852B}"/>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DC788E51-4956-CEBD-1220-FA5AE420EA15}"/>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10424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FCD34-676D-A31C-03AA-4FF978CAA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9E4A2-F008-2057-3921-BF3A14B48B5D}"/>
              </a:ext>
            </a:extLst>
          </p:cNvPr>
          <p:cNvSpPr>
            <a:spLocks noGrp="1"/>
          </p:cNvSpPr>
          <p:nvPr>
            <p:ph type="title"/>
          </p:nvPr>
        </p:nvSpPr>
        <p:spPr/>
        <p:txBody>
          <a:bodyPr>
            <a:normAutofit fontScale="90000"/>
          </a:bodyPr>
          <a:lstStyle/>
          <a:p>
            <a:r>
              <a:rPr lang="en-US"/>
              <a:t>Special Education End of Year</a:t>
            </a:r>
            <a:br>
              <a:rPr lang="en-US"/>
            </a:br>
            <a:r>
              <a:rPr lang="en-US"/>
              <a:t>Timeline</a:t>
            </a:r>
            <a:br>
              <a:rPr lang="en-US"/>
            </a:br>
            <a:r>
              <a:rPr lang="en-US"/>
              <a:t> </a:t>
            </a:r>
          </a:p>
        </p:txBody>
      </p:sp>
      <p:sp>
        <p:nvSpPr>
          <p:cNvPr id="8" name="Content Placeholder 7">
            <a:extLst>
              <a:ext uri="{FF2B5EF4-FFF2-40B4-BE49-F238E27FC236}">
                <a16:creationId xmlns:a16="http://schemas.microsoft.com/office/drawing/2014/main" id="{25A50423-AB1C-3139-46BC-6B778AF391DE}"/>
              </a:ext>
            </a:extLst>
          </p:cNvPr>
          <p:cNvSpPr txBox="1">
            <a:spLocks noGrp="1"/>
          </p:cNvSpPr>
          <p:nvPr>
            <p:ph sz="half" idx="1"/>
          </p:nvPr>
        </p:nvSpPr>
        <p:spPr>
          <a:xfrm>
            <a:off x="650875" y="1554163"/>
            <a:ext cx="5368925" cy="3805144"/>
          </a:xfrm>
          <a:prstGeom prst="rect">
            <a:avLst/>
          </a:prstGeom>
          <a:noFill/>
        </p:spPr>
        <p:txBody>
          <a:bodyPr wrap="square">
            <a:spAutoFit/>
          </a:bodyPr>
          <a:lstStyle/>
          <a:p>
            <a:pPr marL="285750" indent="-285750">
              <a:buFont typeface="Arial" panose="020B0604020202020204" pitchFamily="34" charset="0"/>
              <a:buChar char="•"/>
            </a:pPr>
            <a:r>
              <a:rPr lang="en-US" sz="1600" b="1" dirty="0">
                <a:highlight>
                  <a:srgbClr val="FFFFFF"/>
                </a:highlight>
              </a:rPr>
              <a:t>May 1, 2025  </a:t>
            </a:r>
            <a:r>
              <a:rPr lang="en-US" sz="1600" dirty="0">
                <a:highlight>
                  <a:srgbClr val="FFFFFF"/>
                </a:highlight>
              </a:rPr>
              <a:t>-  </a:t>
            </a:r>
            <a:r>
              <a:rPr lang="en-US" sz="1600" b="0" dirty="0">
                <a:highlight>
                  <a:srgbClr val="FFFFFF"/>
                </a:highlight>
              </a:rPr>
              <a:t>SPED </a:t>
            </a:r>
            <a:r>
              <a:rPr lang="en-US" sz="1600" dirty="0">
                <a:highlight>
                  <a:srgbClr val="FFFFFF"/>
                </a:highlight>
              </a:rPr>
              <a:t>EOY</a:t>
            </a:r>
            <a:r>
              <a:rPr lang="en-US" sz="1600" b="0" dirty="0">
                <a:highlight>
                  <a:srgbClr val="FFFFFF"/>
                </a:highlight>
              </a:rPr>
              <a:t> </a:t>
            </a:r>
            <a:r>
              <a:rPr lang="en-US" sz="1600" b="0" baseline="0" dirty="0">
                <a:highlight>
                  <a:srgbClr val="FFFFFF"/>
                </a:highlight>
              </a:rPr>
              <a:t>Snapshot official open</a:t>
            </a:r>
          </a:p>
          <a:p>
            <a:pPr marL="285750" indent="-285750">
              <a:buFont typeface="Arial" panose="020B0604020202020204" pitchFamily="34" charset="0"/>
              <a:buChar char="•"/>
            </a:pPr>
            <a:r>
              <a:rPr lang="en-US" sz="1600" b="1" dirty="0"/>
              <a:t>June 26, 2025 </a:t>
            </a:r>
            <a:r>
              <a:rPr lang="en-US" sz="1600" dirty="0"/>
              <a:t>– IEP Interchange files error-free </a:t>
            </a:r>
          </a:p>
          <a:p>
            <a:pPr marL="285750" indent="-285750">
              <a:buFont typeface="Arial" panose="020B0604020202020204" pitchFamily="34" charset="0"/>
              <a:buChar char="•"/>
            </a:pPr>
            <a:r>
              <a:rPr lang="en-US" sz="1600" b="1" dirty="0">
                <a:highlight>
                  <a:srgbClr val="FFFF00"/>
                </a:highlight>
              </a:rPr>
              <a:t>September 4, 2025 </a:t>
            </a:r>
            <a:r>
              <a:rPr lang="en-US" sz="1600" dirty="0">
                <a:highlight>
                  <a:srgbClr val="FFFF00"/>
                </a:highlight>
              </a:rPr>
              <a:t>- </a:t>
            </a:r>
            <a:r>
              <a:rPr lang="en-US" sz="1600" b="0" baseline="0" dirty="0">
                <a:highlight>
                  <a:srgbClr val="FFFF00"/>
                </a:highlight>
              </a:rPr>
              <a:t>All Exception requests submitted to CDE</a:t>
            </a:r>
            <a:endParaRPr lang="en-US" sz="1600" b="0" dirty="0">
              <a:highlight>
                <a:srgbClr val="FFFF00"/>
              </a:highlight>
            </a:endParaRPr>
          </a:p>
          <a:p>
            <a:pPr marL="285750" indent="-285750">
              <a:buFont typeface="Arial" panose="020B0604020202020204" pitchFamily="34" charset="0"/>
              <a:buChar char="•"/>
            </a:pPr>
            <a:r>
              <a:rPr lang="en-US" sz="1600" b="1" dirty="0"/>
              <a:t>September 11, 2025 </a:t>
            </a:r>
            <a:r>
              <a:rPr lang="en-US" sz="1600" dirty="0"/>
              <a:t>– All errors resolved at snapshot/interchange </a:t>
            </a:r>
            <a:endParaRPr lang="en-US" sz="1600" b="0" baseline="0" dirty="0"/>
          </a:p>
          <a:p>
            <a:pPr marL="285750" indent="-285750">
              <a:buFont typeface="Arial" panose="020B0604020202020204" pitchFamily="34" charset="0"/>
              <a:buChar char="•"/>
            </a:pPr>
            <a:r>
              <a:rPr lang="en-US" sz="1600" b="1" dirty="0"/>
              <a:t>September 12 -19, 2025 </a:t>
            </a:r>
            <a:r>
              <a:rPr lang="en-US" sz="1600" dirty="0"/>
              <a:t>-</a:t>
            </a:r>
            <a:r>
              <a:rPr lang="en-US" sz="1600" b="0" baseline="0" dirty="0"/>
              <a:t>Initial Report Review </a:t>
            </a:r>
          </a:p>
          <a:p>
            <a:pPr marL="285750" indent="-285750">
              <a:buFont typeface="Arial" panose="020B0604020202020204" pitchFamily="34" charset="0"/>
              <a:buChar char="•"/>
            </a:pPr>
            <a:r>
              <a:rPr lang="en-US" sz="1600" b="1" dirty="0"/>
              <a:t>September 22 - 26, 2025 </a:t>
            </a:r>
            <a:r>
              <a:rPr lang="en-US" sz="1600" b="0" baseline="0" dirty="0"/>
              <a:t>– </a:t>
            </a:r>
            <a:r>
              <a:rPr lang="en-US" sz="1600" b="0" dirty="0"/>
              <a:t>Resolving duplicates</a:t>
            </a:r>
          </a:p>
          <a:p>
            <a:pPr marL="285750" indent="-285750">
              <a:buFont typeface="Arial" panose="020B0604020202020204" pitchFamily="34" charset="0"/>
              <a:buChar char="•"/>
            </a:pPr>
            <a:r>
              <a:rPr lang="en-US" sz="1600" b="1" dirty="0"/>
              <a:t>September 29 – October 1, 2025 </a:t>
            </a:r>
            <a:r>
              <a:rPr lang="en-US" sz="1600" b="0" baseline="0" dirty="0"/>
              <a:t>– </a:t>
            </a:r>
            <a:r>
              <a:rPr lang="en-US" sz="1600" b="0" dirty="0"/>
              <a:t>Final Report Review</a:t>
            </a:r>
          </a:p>
          <a:p>
            <a:pPr marL="285750" indent="-285750">
              <a:buFont typeface="Arial" panose="020B0604020202020204" pitchFamily="34" charset="0"/>
              <a:buChar char="•"/>
            </a:pPr>
            <a:r>
              <a:rPr lang="en-US" sz="1600" b="1" dirty="0"/>
              <a:t>October 3, 2025 </a:t>
            </a:r>
            <a:r>
              <a:rPr lang="en-US" sz="1600" dirty="0"/>
              <a:t>- </a:t>
            </a:r>
            <a:r>
              <a:rPr lang="en-US" sz="1600" b="0" dirty="0"/>
              <a:t>Final</a:t>
            </a:r>
            <a:r>
              <a:rPr lang="en-US" sz="1600" b="0" baseline="0" dirty="0"/>
              <a:t> submission due to CDE</a:t>
            </a:r>
            <a:endParaRPr lang="en-US" sz="1600" b="0" dirty="0"/>
          </a:p>
          <a:p>
            <a:pPr marL="285750" indent="-285750">
              <a:buFont typeface="Arial" panose="020B0604020202020204" pitchFamily="34" charset="0"/>
              <a:buChar char="•"/>
            </a:pPr>
            <a:endParaRPr lang="en-US" sz="1800" b="0" dirty="0"/>
          </a:p>
        </p:txBody>
      </p:sp>
      <p:sp>
        <p:nvSpPr>
          <p:cNvPr id="3" name="Content Placeholder 2">
            <a:extLst>
              <a:ext uri="{FF2B5EF4-FFF2-40B4-BE49-F238E27FC236}">
                <a16:creationId xmlns:a16="http://schemas.microsoft.com/office/drawing/2014/main" id="{5A88DF8E-E585-49BF-A083-861F0D38E211}"/>
              </a:ext>
            </a:extLst>
          </p:cNvPr>
          <p:cNvSpPr>
            <a:spLocks noGrp="1"/>
          </p:cNvSpPr>
          <p:nvPr>
            <p:ph sz="half" idx="2"/>
          </p:nvPr>
        </p:nvSpPr>
        <p:spPr/>
        <p:txBody>
          <a:bodyPr/>
          <a:lstStyle/>
          <a:p>
            <a:pPr marL="0" indent="0">
              <a:buNone/>
            </a:pPr>
            <a:r>
              <a:rPr lang="en-US" dirty="0"/>
              <a:t>Reminders for snapshot error work:</a:t>
            </a:r>
            <a:endParaRPr lang="en-US" sz="1600" dirty="0"/>
          </a:p>
          <a:p>
            <a:r>
              <a:rPr lang="en-US" sz="1600" dirty="0"/>
              <a:t>Be sure to check for new interchange errors each time you transfer revised files from Enrich to Pipeline!</a:t>
            </a:r>
          </a:p>
          <a:p>
            <a:r>
              <a:rPr lang="en-US" sz="1600" dirty="0"/>
              <a:t>Interchange errors are different between Enrich and Pipeline so you cannot rely on Enrich for those errors</a:t>
            </a:r>
          </a:p>
          <a:p>
            <a:r>
              <a:rPr lang="en-US" sz="1600" dirty="0"/>
              <a:t>Be sure to check Batch Maintenance screen after each and every file upload or transfer from Enrich to ensure the latest version of your files have processed before creating a snapshot</a:t>
            </a:r>
          </a:p>
        </p:txBody>
      </p:sp>
      <p:sp>
        <p:nvSpPr>
          <p:cNvPr id="4" name="Slide Number Placeholder 3">
            <a:extLst>
              <a:ext uri="{FF2B5EF4-FFF2-40B4-BE49-F238E27FC236}">
                <a16:creationId xmlns:a16="http://schemas.microsoft.com/office/drawing/2014/main" id="{B0F36ED8-28A0-9A27-D81B-EFFD7E8AEDDF}"/>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9" name="Content Placeholder 16">
            <a:extLst>
              <a:ext uri="{FF2B5EF4-FFF2-40B4-BE49-F238E27FC236}">
                <a16:creationId xmlns:a16="http://schemas.microsoft.com/office/drawing/2014/main" id="{CE354299-E9AB-1A9E-A255-AED933053179}"/>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10" name="Content Placeholder 5">
            <a:extLst>
              <a:ext uri="{FF2B5EF4-FFF2-40B4-BE49-F238E27FC236}">
                <a16:creationId xmlns:a16="http://schemas.microsoft.com/office/drawing/2014/main" id="{2DAFF9A6-DFD1-A459-C77B-DA5DA451D55D}"/>
              </a:ext>
              <a:ext uri="{C183D7F6-B498-43B3-948B-1728B52AA6E4}">
                <adec:decorative xmlns:adec="http://schemas.microsoft.com/office/drawing/2017/decorative" val="1"/>
              </a:ext>
            </a:extLst>
          </p:cNvPr>
          <p:cNvSpPr txBox="1">
            <a:spLocks/>
          </p:cNvSpPr>
          <p:nvPr/>
        </p:nvSpPr>
        <p:spPr>
          <a:xfrm>
            <a:off x="6053138" y="6356350"/>
            <a:ext cx="4392612" cy="3619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1" name="Content Placeholder 5">
            <a:extLst>
              <a:ext uri="{FF2B5EF4-FFF2-40B4-BE49-F238E27FC236}">
                <a16:creationId xmlns:a16="http://schemas.microsoft.com/office/drawing/2014/main" id="{B5EEDBE0-1DF2-4AB5-04D1-5374B5C93AED}"/>
              </a:ext>
            </a:extLst>
          </p:cNvPr>
          <p:cNvSpPr txBox="1">
            <a:spLocks noGrp="1"/>
          </p:cNvSpPr>
          <p:nvPr>
            <p:ph sz="quarter" idx="14"/>
          </p:nvPr>
        </p:nvSpPr>
        <p:spPr>
          <a:xfrm>
            <a:off x="6172200"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SpedEndofYear@cde.state.co.us</a:t>
            </a:r>
            <a:r>
              <a:rPr lang="en-US" sz="1600"/>
              <a:t> </a:t>
            </a:r>
          </a:p>
          <a:p>
            <a:endParaRPr lang="en-US"/>
          </a:p>
        </p:txBody>
      </p:sp>
      <p:sp>
        <p:nvSpPr>
          <p:cNvPr id="16" name="Content Placeholder 5">
            <a:extLst>
              <a:ext uri="{FF2B5EF4-FFF2-40B4-BE49-F238E27FC236}">
                <a16:creationId xmlns:a16="http://schemas.microsoft.com/office/drawing/2014/main" id="{66D9F479-1686-80AF-0E3F-285D26F848F0}"/>
              </a:ext>
              <a:ext uri="{C183D7F6-B498-43B3-948B-1728B52AA6E4}">
                <adec:decorative xmlns:adec="http://schemas.microsoft.com/office/drawing/2017/decorative" val="1"/>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 </a:t>
            </a:r>
          </a:p>
          <a:p>
            <a:pPr marL="0" indent="0">
              <a:buNone/>
            </a:pPr>
            <a:endParaRPr lang="en-US"/>
          </a:p>
        </p:txBody>
      </p:sp>
    </p:spTree>
    <p:extLst>
      <p:ext uri="{BB962C8B-B14F-4D97-AF65-F5344CB8AC3E}">
        <p14:creationId xmlns:p14="http://schemas.microsoft.com/office/powerpoint/2010/main" val="743490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6D37A-79DC-1EE1-109C-5FB360B32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91F52-EDB3-739F-3A62-7C22A2F4BF4E}"/>
              </a:ext>
            </a:extLst>
          </p:cNvPr>
          <p:cNvSpPr>
            <a:spLocks noGrp="1"/>
          </p:cNvSpPr>
          <p:nvPr>
            <p:ph type="title"/>
          </p:nvPr>
        </p:nvSpPr>
        <p:spPr/>
        <p:txBody>
          <a:bodyPr/>
          <a:lstStyle/>
          <a:p>
            <a:r>
              <a:rPr lang="en-US"/>
              <a:t>Special Education End of Year </a:t>
            </a:r>
            <a:br>
              <a:rPr lang="en-US"/>
            </a:br>
            <a:r>
              <a:rPr lang="en-US"/>
              <a:t>Updates and reminders</a:t>
            </a:r>
          </a:p>
        </p:txBody>
      </p:sp>
      <p:sp>
        <p:nvSpPr>
          <p:cNvPr id="3" name="Content Placeholder 2">
            <a:extLst>
              <a:ext uri="{FF2B5EF4-FFF2-40B4-BE49-F238E27FC236}">
                <a16:creationId xmlns:a16="http://schemas.microsoft.com/office/drawing/2014/main" id="{223D3D7B-510C-8120-1526-7688583FA427}"/>
              </a:ext>
            </a:extLst>
          </p:cNvPr>
          <p:cNvSpPr>
            <a:spLocks noGrp="1"/>
          </p:cNvSpPr>
          <p:nvPr>
            <p:ph idx="1"/>
          </p:nvPr>
        </p:nvSpPr>
        <p:spPr/>
        <p:txBody>
          <a:bodyPr>
            <a:normAutofit lnSpcReduction="10000"/>
          </a:bodyPr>
          <a:lstStyle/>
          <a:p>
            <a:r>
              <a:rPr lang="en-US" sz="1800" b="1"/>
              <a:t>SY295 </a:t>
            </a:r>
            <a:r>
              <a:rPr lang="en-US" sz="1800"/>
              <a:t>- Student's record has an exit type of  01, 02, 40, 70, 90, 92, 93, or 94 in the Student EOY snapshot. Please double check the student's exit records to ensure you're reporting applicable exits from Special Education.</a:t>
            </a:r>
          </a:p>
          <a:p>
            <a:pPr lvl="1"/>
            <a:r>
              <a:rPr lang="en-US" sz="1800"/>
              <a:t>Update: Bug fixed moved to Production on 8/5 regarding initial referrals that never started services. Create new snapshot to resolve the SY295 error on these records-it should not trigger on those going forward </a:t>
            </a:r>
          </a:p>
          <a:p>
            <a:pPr lvl="1"/>
            <a:endParaRPr lang="en-US" sz="1800"/>
          </a:p>
          <a:p>
            <a:r>
              <a:rPr lang="en-US" sz="2200"/>
              <a:t>Reminder for those that must upload CEIS file:</a:t>
            </a:r>
          </a:p>
          <a:p>
            <a:pPr lvl="1"/>
            <a:r>
              <a:rPr lang="en-US" sz="1800"/>
              <a:t>If you are one of the 9 AUs required to upload your CEIS file, just a reminder to get that uploaded soon. </a:t>
            </a:r>
          </a:p>
          <a:p>
            <a:pPr lvl="2"/>
            <a:r>
              <a:rPr lang="en-US" sz="1600"/>
              <a:t>2 of 9 AUs have uploaded this file</a:t>
            </a:r>
          </a:p>
          <a:p>
            <a:pPr lvl="3"/>
            <a:r>
              <a:rPr lang="en-US" sz="1600"/>
              <a:t>you would have received notification about needing to upload this file from Nicholas Smosna from the ESSU</a:t>
            </a:r>
          </a:p>
          <a:p>
            <a:pPr lvl="2"/>
            <a:r>
              <a:rPr lang="en-US" sz="1600"/>
              <a:t> the 24-25 CEIS file layout is found on the </a:t>
            </a:r>
            <a:r>
              <a:rPr lang="en-US" sz="1600">
                <a:hlinkClick r:id="rId2"/>
              </a:rPr>
              <a:t>Special Education Interchange webpage</a:t>
            </a:r>
            <a:endParaRPr lang="en-US" sz="1600"/>
          </a:p>
          <a:p>
            <a:pPr lvl="2"/>
            <a:endParaRPr lang="en-US" sz="1600"/>
          </a:p>
          <a:p>
            <a:pPr marL="0" indent="0">
              <a:buNone/>
            </a:pPr>
            <a:r>
              <a:rPr lang="en-US" sz="2200"/>
              <a:t> </a:t>
            </a:r>
          </a:p>
        </p:txBody>
      </p:sp>
      <p:sp>
        <p:nvSpPr>
          <p:cNvPr id="4" name="Slide Number Placeholder 3">
            <a:extLst>
              <a:ext uri="{FF2B5EF4-FFF2-40B4-BE49-F238E27FC236}">
                <a16:creationId xmlns:a16="http://schemas.microsoft.com/office/drawing/2014/main" id="{714BE6DA-35FB-CE4F-B7E2-BA3DA15892BC}"/>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5" name="Content Placeholder 4">
            <a:extLst>
              <a:ext uri="{FF2B5EF4-FFF2-40B4-BE49-F238E27FC236}">
                <a16:creationId xmlns:a16="http://schemas.microsoft.com/office/drawing/2014/main" id="{F89D5D30-5D21-CA91-E0AC-D6EA51284A62}"/>
              </a:ext>
            </a:extLst>
          </p:cNvPr>
          <p:cNvSpPr>
            <a:spLocks noGrp="1"/>
          </p:cNvSpPr>
          <p:nvPr>
            <p:ph sz="quarter" idx="13"/>
          </p:nvPr>
        </p:nvSpPr>
        <p:spPr/>
        <p:txBody>
          <a:bodyPr/>
          <a:lstStyle/>
          <a:p>
            <a:r>
              <a:rPr lang="en-US"/>
              <a:t>Special Education EOY – Lindsey Heitman</a:t>
            </a:r>
          </a:p>
          <a:p>
            <a:endParaRPr lang="en-US"/>
          </a:p>
        </p:txBody>
      </p:sp>
      <p:sp>
        <p:nvSpPr>
          <p:cNvPr id="6" name="Content Placeholder 5">
            <a:extLst>
              <a:ext uri="{FF2B5EF4-FFF2-40B4-BE49-F238E27FC236}">
                <a16:creationId xmlns:a16="http://schemas.microsoft.com/office/drawing/2014/main" id="{E4D7CA56-E920-3D14-678F-6D7F83B19229}"/>
              </a:ext>
            </a:extLst>
          </p:cNvPr>
          <p:cNvSpPr>
            <a:spLocks noGrp="1"/>
          </p:cNvSpPr>
          <p:nvPr>
            <p:ph sz="quarter" idx="14"/>
          </p:nvPr>
        </p:nvSpPr>
        <p:spPr/>
        <p:txBody>
          <a:bodyPr/>
          <a:lstStyle/>
          <a:p>
            <a:r>
              <a:rPr lang="en-US">
                <a:hlinkClick r:id="rId3"/>
              </a:rPr>
              <a:t>SpedEndofYear@cde.state.co.us</a:t>
            </a:r>
            <a:r>
              <a:rPr lang="en-US"/>
              <a:t> </a:t>
            </a:r>
          </a:p>
          <a:p>
            <a:endParaRPr lang="en-US"/>
          </a:p>
        </p:txBody>
      </p:sp>
    </p:spTree>
    <p:extLst>
      <p:ext uri="{BB962C8B-B14F-4D97-AF65-F5344CB8AC3E}">
        <p14:creationId xmlns:p14="http://schemas.microsoft.com/office/powerpoint/2010/main" val="806143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9D996-5E23-AA50-53E1-EEDE76740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09402-0097-A2A7-95D7-499CD0EBDE66}"/>
              </a:ext>
            </a:extLst>
          </p:cNvPr>
          <p:cNvSpPr>
            <a:spLocks noGrp="1"/>
          </p:cNvSpPr>
          <p:nvPr>
            <p:ph type="title"/>
          </p:nvPr>
        </p:nvSpPr>
        <p:spPr/>
        <p:txBody>
          <a:bodyPr>
            <a:noAutofit/>
          </a:bodyPr>
          <a:lstStyle/>
          <a:p>
            <a:r>
              <a:rPr lang="en-US" sz="2400" dirty="0"/>
              <a:t>Special Education EOY-</a:t>
            </a:r>
            <a:br>
              <a:rPr lang="en-US" sz="2400" dirty="0"/>
            </a:br>
            <a:r>
              <a:rPr lang="en-US" sz="2400" dirty="0"/>
              <a:t>C to B Referrals and Facility Students </a:t>
            </a:r>
            <a:br>
              <a:rPr lang="en-US" sz="2400" dirty="0"/>
            </a:br>
            <a:r>
              <a:rPr lang="en-US" sz="2400" dirty="0"/>
              <a:t>Comparison Spreadsheets saved in AU Syncplicity folder</a:t>
            </a:r>
          </a:p>
        </p:txBody>
      </p:sp>
      <p:sp>
        <p:nvSpPr>
          <p:cNvPr id="3" name="Content Placeholder 2">
            <a:extLst>
              <a:ext uri="{FF2B5EF4-FFF2-40B4-BE49-F238E27FC236}">
                <a16:creationId xmlns:a16="http://schemas.microsoft.com/office/drawing/2014/main" id="{9EA51EAD-C6ED-C1D5-397A-E0D1053B762D}"/>
              </a:ext>
            </a:extLst>
          </p:cNvPr>
          <p:cNvSpPr>
            <a:spLocks noGrp="1"/>
          </p:cNvSpPr>
          <p:nvPr>
            <p:ph idx="1"/>
          </p:nvPr>
        </p:nvSpPr>
        <p:spPr>
          <a:xfrm>
            <a:off x="528507" y="1753299"/>
            <a:ext cx="9102054" cy="4077050"/>
          </a:xfrm>
        </p:spPr>
        <p:txBody>
          <a:bodyPr>
            <a:normAutofit fontScale="70000" lnSpcReduction="20000"/>
          </a:bodyPr>
          <a:lstStyle/>
          <a:p>
            <a:pPr marL="0" indent="0">
              <a:spcBef>
                <a:spcPts val="0"/>
              </a:spcBef>
              <a:buNone/>
            </a:pPr>
            <a:r>
              <a:rPr lang="en-US" sz="2300">
                <a:effectLst/>
                <a:latin typeface="Aptos" panose="020B0004020202020204" pitchFamily="34" charset="0"/>
                <a:ea typeface="Aptos" panose="020B0004020202020204" pitchFamily="34" charset="0"/>
                <a:cs typeface="Aptos" panose="020B0004020202020204" pitchFamily="34" charset="0"/>
              </a:rPr>
              <a:t>You will find the following spreadsheets (for your information) saved in your AU </a:t>
            </a:r>
            <a:r>
              <a:rPr lang="en-US" sz="2300" err="1">
                <a:effectLst/>
                <a:latin typeface="Aptos" panose="020B0004020202020204" pitchFamily="34" charset="0"/>
                <a:ea typeface="Aptos" panose="020B0004020202020204" pitchFamily="34" charset="0"/>
                <a:cs typeface="Aptos" panose="020B0004020202020204" pitchFamily="34" charset="0"/>
              </a:rPr>
              <a:t>syncplicity</a:t>
            </a:r>
            <a:r>
              <a:rPr lang="en-US" sz="2300">
                <a:effectLst/>
                <a:latin typeface="Aptos" panose="020B0004020202020204" pitchFamily="34" charset="0"/>
                <a:ea typeface="Aptos" panose="020B0004020202020204" pitchFamily="34" charset="0"/>
                <a:cs typeface="Aptos" panose="020B0004020202020204" pitchFamily="34" charset="0"/>
              </a:rPr>
              <a:t> folder. </a:t>
            </a:r>
          </a:p>
          <a:p>
            <a:pPr marL="0" indent="0">
              <a:spcBef>
                <a:spcPts val="0"/>
              </a:spcBef>
              <a:buNone/>
            </a:pPr>
            <a:r>
              <a:rPr lang="en-US" sz="2300">
                <a:latin typeface="Aptos" panose="020B0004020202020204" pitchFamily="34" charset="0"/>
                <a:ea typeface="Aptos" panose="020B0004020202020204" pitchFamily="34" charset="0"/>
                <a:cs typeface="Aptos" panose="020B0004020202020204" pitchFamily="34" charset="0"/>
              </a:rPr>
              <a:t>Please compare to your records:</a:t>
            </a:r>
          </a:p>
          <a:p>
            <a:pPr lvl="1">
              <a:spcBef>
                <a:spcPts val="0"/>
              </a:spcBef>
            </a:pPr>
            <a:r>
              <a:rPr lang="en-US" sz="2300">
                <a:effectLst/>
                <a:latin typeface="Aptos" panose="020B0004020202020204" pitchFamily="34" charset="0"/>
                <a:ea typeface="Aptos" panose="020B0004020202020204" pitchFamily="34" charset="0"/>
                <a:cs typeface="Aptos" panose="020B0004020202020204" pitchFamily="34" charset="0"/>
              </a:rPr>
              <a:t>C to B Referrals 24-25 comparison spreadsheet </a:t>
            </a:r>
          </a:p>
          <a:p>
            <a:pPr lvl="2">
              <a:spcBef>
                <a:spcPts val="0"/>
              </a:spcBef>
            </a:pPr>
            <a:r>
              <a:rPr lang="en-US" sz="2300">
                <a:latin typeface="Aptos" panose="020B0004020202020204" pitchFamily="34" charset="0"/>
                <a:ea typeface="Aptos" panose="020B0004020202020204" pitchFamily="34" charset="0"/>
                <a:cs typeface="Aptos" panose="020B0004020202020204" pitchFamily="34" charset="0"/>
              </a:rPr>
              <a:t>Please compare to your Participation file path 2 initial referrals</a:t>
            </a:r>
          </a:p>
          <a:p>
            <a:pPr lvl="2">
              <a:spcBef>
                <a:spcPts val="0"/>
              </a:spcBef>
            </a:pPr>
            <a:r>
              <a:rPr lang="en-US" sz="2300">
                <a:latin typeface="Aptos" panose="020B0004020202020204" pitchFamily="34" charset="0"/>
                <a:ea typeface="Aptos" panose="020B0004020202020204" pitchFamily="34" charset="0"/>
                <a:cs typeface="Aptos" panose="020B0004020202020204" pitchFamily="34" charset="0"/>
              </a:rPr>
              <a:t>This information was shared with CDE by the Department of Early Childhood and contains a list of children referred from Part C Early Intervention services to Part B Special Education services in your AU during 2024-2025. </a:t>
            </a:r>
          </a:p>
          <a:p>
            <a:pPr lvl="2">
              <a:spcBef>
                <a:spcPts val="0"/>
              </a:spcBef>
            </a:pPr>
            <a:endParaRPr lang="en-US" sz="2300">
              <a:effectLst/>
              <a:latin typeface="Aptos" panose="020B0004020202020204" pitchFamily="34" charset="0"/>
              <a:ea typeface="Aptos" panose="020B0004020202020204" pitchFamily="34" charset="0"/>
              <a:cs typeface="Aptos" panose="020B0004020202020204" pitchFamily="34" charset="0"/>
            </a:endParaRPr>
          </a:p>
          <a:p>
            <a:pPr lvl="1">
              <a:spcBef>
                <a:spcPts val="0"/>
              </a:spcBef>
            </a:pPr>
            <a:r>
              <a:rPr lang="en-US" sz="2300">
                <a:effectLst/>
                <a:latin typeface="Aptos" panose="020B0004020202020204" pitchFamily="34" charset="0"/>
                <a:ea typeface="Aptos" panose="020B0004020202020204" pitchFamily="34" charset="0"/>
                <a:cs typeface="Aptos" panose="020B0004020202020204" pitchFamily="34" charset="0"/>
              </a:rPr>
              <a:t>24-25 Facility </a:t>
            </a:r>
            <a:r>
              <a:rPr lang="en-US" sz="2300">
                <a:latin typeface="Aptos" panose="020B0004020202020204" pitchFamily="34" charset="0"/>
                <a:ea typeface="Aptos" panose="020B0004020202020204" pitchFamily="34" charset="0"/>
                <a:cs typeface="Aptos" panose="020B0004020202020204" pitchFamily="34" charset="0"/>
              </a:rPr>
              <a:t>School Students comparison spreadsheet</a:t>
            </a:r>
          </a:p>
          <a:p>
            <a:pPr lvl="2">
              <a:spcBef>
                <a:spcPts val="0"/>
              </a:spcBef>
            </a:pPr>
            <a:r>
              <a:rPr lang="en-US" sz="2300">
                <a:latin typeface="Aptos" panose="020B0004020202020204" pitchFamily="34" charset="0"/>
                <a:ea typeface="Aptos" panose="020B0004020202020204" pitchFamily="34" charset="0"/>
                <a:cs typeface="Aptos" panose="020B0004020202020204" pitchFamily="34" charset="0"/>
              </a:rPr>
              <a:t>CDE Facility School students (Your AU should be paying for these students)</a:t>
            </a:r>
            <a:endParaRPr lang="en-US" sz="2300">
              <a:effectLst/>
              <a:latin typeface="Aptos" panose="020B0004020202020204" pitchFamily="34" charset="0"/>
              <a:ea typeface="Aptos" panose="020B0004020202020204" pitchFamily="34" charset="0"/>
              <a:cs typeface="Aptos" panose="020B0004020202020204" pitchFamily="34" charset="0"/>
            </a:endParaRPr>
          </a:p>
          <a:p>
            <a:pPr lvl="2">
              <a:spcBef>
                <a:spcPts val="0"/>
              </a:spcBef>
            </a:pPr>
            <a:r>
              <a:rPr lang="en-US" sz="2300">
                <a:effectLst/>
                <a:latin typeface="Aptos" panose="020B0004020202020204" pitchFamily="34" charset="0"/>
                <a:ea typeface="Aptos" panose="020B0004020202020204" pitchFamily="34" charset="0"/>
                <a:cs typeface="Aptos" panose="020B0004020202020204" pitchFamily="34" charset="0"/>
              </a:rPr>
              <a:t>This information was shared by the Facility School Unit at CDE per their records from the Facility Schools dat</a:t>
            </a:r>
            <a:r>
              <a:rPr lang="en-US" sz="2100">
                <a:effectLst/>
                <a:latin typeface="Aptos" panose="020B0004020202020204" pitchFamily="34" charset="0"/>
                <a:ea typeface="Aptos" panose="020B0004020202020204" pitchFamily="34" charset="0"/>
                <a:cs typeface="Aptos" panose="020B0004020202020204" pitchFamily="34" charset="0"/>
              </a:rPr>
              <a:t>a</a:t>
            </a:r>
          </a:p>
          <a:p>
            <a:pPr marL="914400" lvl="2" indent="0">
              <a:spcBef>
                <a:spcPts val="0"/>
              </a:spcBef>
              <a:buNone/>
            </a:pPr>
            <a:endParaRPr lang="en-US" sz="19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26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600" b="1">
                <a:latin typeface="Aptos" panose="020B0004020202020204" pitchFamily="34" charset="0"/>
                <a:ea typeface="Aptos" panose="020B0004020202020204" pitchFamily="34" charset="0"/>
                <a:cs typeface="Aptos" panose="020B0004020202020204" pitchFamily="34" charset="0"/>
              </a:rPr>
              <a:t>NOTE: </a:t>
            </a:r>
            <a:r>
              <a:rPr lang="en-US" sz="2600" b="1">
                <a:effectLst/>
                <a:latin typeface="Aptos" panose="020B0004020202020204" pitchFamily="34" charset="0"/>
                <a:ea typeface="Aptos" panose="020B0004020202020204" pitchFamily="34" charset="0"/>
                <a:cs typeface="Aptos" panose="020B0004020202020204" pitchFamily="34" charset="0"/>
              </a:rPr>
              <a:t>If something is incorrect in the comparison spreadsheet, no need to contact CDE, just update your data as you see fit.  </a:t>
            </a:r>
          </a:p>
          <a:p>
            <a:pPr marL="0" marR="0" indent="0">
              <a:spcBef>
                <a:spcPts val="0"/>
              </a:spcBef>
              <a:spcAft>
                <a:spcPts val="0"/>
              </a:spcAft>
              <a:buNone/>
            </a:pPr>
            <a:r>
              <a:rPr lang="en-US" sz="180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800">
                <a:effectLst/>
                <a:latin typeface="Aptos" panose="020B0004020202020204" pitchFamily="34" charset="0"/>
                <a:ea typeface="Aptos" panose="020B0004020202020204" pitchFamily="34" charset="0"/>
                <a:cs typeface="Aptos" panose="020B0004020202020204" pitchFamily="34" charset="0"/>
              </a:rPr>
              <a:t> </a:t>
            </a:r>
          </a:p>
        </p:txBody>
      </p:sp>
      <p:pic>
        <p:nvPicPr>
          <p:cNvPr id="10" name="Picture 9" descr="AU Syncplicity Folder Comparison Spreadsheets:&#10;2024-2025_SPEDEOY_FacilityStudents_...&#10;CtoB_Referrals_2024-2025_...">
            <a:extLst>
              <a:ext uri="{FF2B5EF4-FFF2-40B4-BE49-F238E27FC236}">
                <a16:creationId xmlns:a16="http://schemas.microsoft.com/office/drawing/2014/main" id="{EB96AD45-1947-4782-C2B5-05E194220C28}"/>
              </a:ext>
            </a:extLst>
          </p:cNvPr>
          <p:cNvPicPr>
            <a:picLocks noChangeAspect="1"/>
          </p:cNvPicPr>
          <p:nvPr/>
        </p:nvPicPr>
        <p:blipFill>
          <a:blip r:embed="rId2"/>
          <a:stretch>
            <a:fillRect/>
          </a:stretch>
        </p:blipFill>
        <p:spPr>
          <a:xfrm>
            <a:off x="941157" y="3888505"/>
            <a:ext cx="5334462" cy="823031"/>
          </a:xfrm>
          <a:prstGeom prst="rect">
            <a:avLst/>
          </a:prstGeom>
        </p:spPr>
      </p:pic>
      <p:sp>
        <p:nvSpPr>
          <p:cNvPr id="4" name="Slide Number Placeholder 3">
            <a:extLst>
              <a:ext uri="{FF2B5EF4-FFF2-40B4-BE49-F238E27FC236}">
                <a16:creationId xmlns:a16="http://schemas.microsoft.com/office/drawing/2014/main" id="{2EE89AAE-D941-4A53-7170-F4B0127AEA9C}"/>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7" name="Content Placeholder 16">
            <a:extLst>
              <a:ext uri="{FF2B5EF4-FFF2-40B4-BE49-F238E27FC236}">
                <a16:creationId xmlns:a16="http://schemas.microsoft.com/office/drawing/2014/main" id="{07AD96E3-1CE3-8872-3873-57E5A60295BB}"/>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8" name="Content Placeholder 5">
            <a:extLst>
              <a:ext uri="{FF2B5EF4-FFF2-40B4-BE49-F238E27FC236}">
                <a16:creationId xmlns:a16="http://schemas.microsoft.com/office/drawing/2014/main" id="{A2E5283C-16DA-7205-2DBF-CB92EE83DED3}"/>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Tree>
    <p:extLst>
      <p:ext uri="{BB962C8B-B14F-4D97-AF65-F5344CB8AC3E}">
        <p14:creationId xmlns:p14="http://schemas.microsoft.com/office/powerpoint/2010/main" val="515991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normAutofit/>
          </a:bodyPr>
          <a:lstStyle/>
          <a:p>
            <a:r>
              <a:rPr lang="en-US">
                <a:hlinkClick r:id="rId2"/>
              </a:rPr>
              <a:t>SpedEndofYear@cde.state.co.us</a:t>
            </a:r>
            <a:endParaRPr lang="en-US"/>
          </a:p>
          <a:p>
            <a:r>
              <a:rPr lang="en-US"/>
              <a:t>Lindsey Heitman</a:t>
            </a:r>
          </a:p>
          <a:p>
            <a:r>
              <a:rPr lang="en-US"/>
              <a:t>(720) 456-2033 </a:t>
            </a:r>
          </a:p>
          <a:p>
            <a:endParaRPr lang="en-US"/>
          </a:p>
          <a:p>
            <a:r>
              <a:rPr lang="en-US" sz="2400">
                <a:hlinkClick r:id="rId3"/>
              </a:rPr>
              <a:t>Special Education IEP Interchange Webpage</a:t>
            </a:r>
            <a:br>
              <a:rPr lang="en-US" sz="2400"/>
            </a:br>
            <a:r>
              <a:rPr lang="en-US" sz="2400">
                <a:hlinkClick r:id="rId4"/>
              </a:rPr>
              <a:t>Special Education End of Year Snapshot Webpage</a:t>
            </a:r>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2055979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849-B8BF-EB59-7601-5D8984D87381}"/>
              </a:ext>
            </a:extLst>
          </p:cNvPr>
          <p:cNvSpPr>
            <a:spLocks noGrp="1"/>
          </p:cNvSpPr>
          <p:nvPr>
            <p:ph type="ctrTitle"/>
          </p:nvPr>
        </p:nvSpPr>
        <p:spPr/>
        <p:txBody>
          <a:bodyPr/>
          <a:lstStyle/>
          <a:p>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16D80ADB-EB39-A8A3-BD97-015919CC65F0}"/>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AAFEE286-5FCE-77EF-01BE-AC58D362D1F6}"/>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1878440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6E7D-A48A-7D99-73A3-D16203C8DDDE}"/>
              </a:ext>
            </a:extLst>
          </p:cNvPr>
          <p:cNvSpPr>
            <a:spLocks noGrp="1"/>
          </p:cNvSpPr>
          <p:nvPr>
            <p:ph type="title"/>
          </p:nvPr>
        </p:nvSpPr>
        <p:spPr>
          <a:xfrm>
            <a:off x="443565" y="205176"/>
            <a:ext cx="9463563" cy="898524"/>
          </a:xfrm>
        </p:spPr>
        <p:txBody>
          <a:bodyPr/>
          <a:lstStyle/>
          <a:p>
            <a:r>
              <a:rPr lang="en-US">
                <a:latin typeface="Museo Slab 500"/>
              </a:rPr>
              <a:t>Instructional Days and Hours: Submission Determination</a:t>
            </a:r>
            <a:endParaRPr lang="en-US"/>
          </a:p>
        </p:txBody>
      </p:sp>
      <p:sp>
        <p:nvSpPr>
          <p:cNvPr id="3" name="Content Placeholder 2">
            <a:extLst>
              <a:ext uri="{FF2B5EF4-FFF2-40B4-BE49-F238E27FC236}">
                <a16:creationId xmlns:a16="http://schemas.microsoft.com/office/drawing/2014/main" id="{4044DF10-2F5E-2DB0-EFC4-24CEF9B4B032}"/>
              </a:ext>
            </a:extLst>
          </p:cNvPr>
          <p:cNvSpPr>
            <a:spLocks noGrp="1"/>
          </p:cNvSpPr>
          <p:nvPr>
            <p:ph idx="1"/>
          </p:nvPr>
        </p:nvSpPr>
        <p:spPr/>
        <p:txBody>
          <a:bodyPr vert="horz" lIns="0" tIns="0" rIns="0" bIns="0" rtlCol="0" anchor="t">
            <a:normAutofit fontScale="92500" lnSpcReduction="20000"/>
          </a:bodyPr>
          <a:lstStyle/>
          <a:p>
            <a:pPr marL="0" indent="0" algn="ctr">
              <a:buNone/>
            </a:pPr>
            <a:r>
              <a:rPr lang="en-US" sz="2800" b="1">
                <a:latin typeface="Trebuchet MS"/>
              </a:rPr>
              <a:t>Collection Timeline</a:t>
            </a:r>
            <a:r>
              <a:rPr lang="en-US">
                <a:latin typeface="Trebuchet MS"/>
              </a:rPr>
              <a:t> </a:t>
            </a:r>
          </a:p>
          <a:p>
            <a:pPr marL="0" indent="0" algn="ctr">
              <a:buNone/>
            </a:pPr>
            <a:r>
              <a:rPr lang="en-US">
                <a:latin typeface="Trebuchet MS"/>
              </a:rPr>
              <a:t>OPEN: Tuesday, September 2nd</a:t>
            </a:r>
          </a:p>
          <a:p>
            <a:pPr marL="0" indent="0" algn="ctr">
              <a:buNone/>
            </a:pPr>
            <a:r>
              <a:rPr lang="en-US">
                <a:latin typeface="Trebuchet MS"/>
              </a:rPr>
              <a:t>CLOSE: Friday, December 5th</a:t>
            </a:r>
          </a:p>
          <a:p>
            <a:pPr marL="0" indent="0">
              <a:buNone/>
            </a:pPr>
            <a:r>
              <a:rPr lang="en-US">
                <a:latin typeface="Trebuchet MS"/>
              </a:rPr>
              <a:t>Required to Submit</a:t>
            </a:r>
            <a:endParaRPr lang="en-US"/>
          </a:p>
          <a:p>
            <a:pPr lvl="1"/>
            <a:r>
              <a:rPr lang="en-US">
                <a:latin typeface="Trebuchet MS"/>
              </a:rPr>
              <a:t>Districts,</a:t>
            </a:r>
            <a:endParaRPr lang="en-US"/>
          </a:p>
          <a:p>
            <a:pPr lvl="1"/>
            <a:r>
              <a:rPr lang="en-US">
                <a:latin typeface="Trebuchet MS"/>
              </a:rPr>
              <a:t>BOCES operating schools,</a:t>
            </a:r>
            <a:endParaRPr lang="en-US"/>
          </a:p>
          <a:p>
            <a:pPr lvl="1"/>
            <a:r>
              <a:rPr lang="en-US">
                <a:latin typeface="Trebuchet MS"/>
              </a:rPr>
              <a:t>and the Charter School Institute </a:t>
            </a:r>
            <a:endParaRPr lang="en-US"/>
          </a:p>
          <a:p>
            <a:pPr marL="0" indent="0">
              <a:buNone/>
            </a:pPr>
            <a:r>
              <a:rPr lang="en-US" sz="2000">
                <a:latin typeface="Trebuchet MS"/>
              </a:rPr>
              <a:t>will need to submit data for </a:t>
            </a:r>
            <a:r>
              <a:rPr lang="en-US" sz="2000" b="1">
                <a:highlight>
                  <a:srgbClr val="FFFF00"/>
                </a:highlight>
                <a:latin typeface="Trebuchet MS"/>
              </a:rPr>
              <a:t>all public schools serving grades K-12 (006-120)</a:t>
            </a:r>
            <a:r>
              <a:rPr lang="en-US" sz="2000">
                <a:highlight>
                  <a:srgbClr val="FFFF00"/>
                </a:highlight>
                <a:latin typeface="Trebuchet MS"/>
              </a:rPr>
              <a:t>.</a:t>
            </a:r>
          </a:p>
          <a:p>
            <a:pPr marL="0" indent="0">
              <a:buNone/>
            </a:pPr>
            <a:endParaRPr lang="en-US" sz="2000">
              <a:highlight>
                <a:srgbClr val="FFFF00"/>
              </a:highlight>
            </a:endParaRPr>
          </a:p>
          <a:p>
            <a:pPr marL="0" indent="0">
              <a:buNone/>
            </a:pPr>
            <a:r>
              <a:rPr lang="en-US">
                <a:latin typeface="Trebuchet MS"/>
              </a:rPr>
              <a:t>Do </a:t>
            </a:r>
            <a:r>
              <a:rPr lang="en-US">
                <a:solidFill>
                  <a:srgbClr val="C00000"/>
                </a:solidFill>
                <a:latin typeface="Trebuchet MS"/>
              </a:rPr>
              <a:t>NOT</a:t>
            </a:r>
            <a:r>
              <a:rPr lang="en-US">
                <a:latin typeface="Trebuchet MS"/>
              </a:rPr>
              <a:t> submit data for:</a:t>
            </a:r>
          </a:p>
          <a:p>
            <a:pPr marL="800100" lvl="1" indent="-342900"/>
            <a:r>
              <a:rPr lang="en-US">
                <a:latin typeface="Trebuchet MS"/>
              </a:rPr>
              <a:t>Pre-K</a:t>
            </a:r>
          </a:p>
          <a:p>
            <a:pPr marL="800100" lvl="1" indent="-342900"/>
            <a:r>
              <a:rPr lang="en-US">
                <a:latin typeface="Trebuchet MS"/>
              </a:rPr>
              <a:t>Public schools serving only grades 004-004</a:t>
            </a:r>
          </a:p>
          <a:p>
            <a:pPr marL="800100" lvl="1" indent="-342900"/>
            <a:r>
              <a:rPr lang="en-US">
                <a:latin typeface="Trebuchet MS"/>
              </a:rPr>
              <a:t>100% Home Options Schools (school system code 10)</a:t>
            </a:r>
            <a:endParaRPr lang="en-US"/>
          </a:p>
        </p:txBody>
      </p:sp>
      <p:sp>
        <p:nvSpPr>
          <p:cNvPr id="4" name="Slide Number Placeholder 3">
            <a:extLst>
              <a:ext uri="{FF2B5EF4-FFF2-40B4-BE49-F238E27FC236}">
                <a16:creationId xmlns:a16="http://schemas.microsoft.com/office/drawing/2014/main" id="{E1D9B4D2-4C99-6E42-4867-05CBEDC3375D}"/>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5E88A954-4F46-ACE1-5D42-9828717A3F9D}"/>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C82C01F4-9BD6-BDFF-7B38-F88CFAE8334D}"/>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189016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E00D-81C5-45CA-5291-EE93B0F13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1403-53FD-1118-9C4A-5B2F278C7FB3}"/>
              </a:ext>
            </a:extLst>
          </p:cNvPr>
          <p:cNvSpPr>
            <a:spLocks noGrp="1"/>
          </p:cNvSpPr>
          <p:nvPr>
            <p:ph type="title"/>
          </p:nvPr>
        </p:nvSpPr>
        <p:spPr>
          <a:xfrm>
            <a:off x="443565" y="205176"/>
            <a:ext cx="9940860" cy="898524"/>
          </a:xfrm>
        </p:spPr>
        <p:txBody>
          <a:bodyPr/>
          <a:lstStyle/>
          <a:p>
            <a:r>
              <a:rPr lang="en-US">
                <a:latin typeface="Museo Slab 500"/>
              </a:rPr>
              <a:t>UPDATED: Total Days of Instruction/Student Contact Days – Field Calculation</a:t>
            </a:r>
            <a:endParaRPr lang="en-US"/>
          </a:p>
        </p:txBody>
      </p:sp>
      <p:sp>
        <p:nvSpPr>
          <p:cNvPr id="3" name="Content Placeholder 2">
            <a:extLst>
              <a:ext uri="{FF2B5EF4-FFF2-40B4-BE49-F238E27FC236}">
                <a16:creationId xmlns:a16="http://schemas.microsoft.com/office/drawing/2014/main" id="{D053639E-453D-533E-E06C-455CF20B1022}"/>
              </a:ext>
            </a:extLst>
          </p:cNvPr>
          <p:cNvSpPr>
            <a:spLocks noGrp="1"/>
          </p:cNvSpPr>
          <p:nvPr>
            <p:ph idx="1"/>
          </p:nvPr>
        </p:nvSpPr>
        <p:spPr/>
        <p:txBody>
          <a:bodyPr vert="horz" lIns="0" tIns="0" rIns="0" bIns="0" rtlCol="0" anchor="t">
            <a:normAutofit lnSpcReduction="10000"/>
          </a:bodyPr>
          <a:lstStyle/>
          <a:p>
            <a:r>
              <a:rPr lang="en-US">
                <a:latin typeface="Trebuchet MS"/>
              </a:rPr>
              <a:t>The total number of whole and partial scheduled student contact days. This means </a:t>
            </a:r>
            <a:r>
              <a:rPr lang="en-US" i="1">
                <a:latin typeface="Trebuchet MS"/>
              </a:rPr>
              <a:t>mandatory </a:t>
            </a:r>
            <a:r>
              <a:rPr lang="en-US">
                <a:latin typeface="Trebuchet MS"/>
              </a:rPr>
              <a:t>attendance days.</a:t>
            </a:r>
            <a:endParaRPr lang="en-US"/>
          </a:p>
          <a:p>
            <a:r>
              <a:rPr lang="en-US">
                <a:latin typeface="Trebuchet MS"/>
              </a:rPr>
              <a:t>Include testing days.</a:t>
            </a:r>
            <a:endParaRPr lang="en-US"/>
          </a:p>
          <a:p>
            <a:r>
              <a:rPr lang="en-US">
                <a:solidFill>
                  <a:srgbClr val="000000"/>
                </a:solidFill>
                <a:latin typeface="Trebuchet MS"/>
              </a:rPr>
              <a:t>If the total number of school days varies by grade level, and new record must be submitted for that grade level.</a:t>
            </a:r>
          </a:p>
          <a:p>
            <a:r>
              <a:rPr lang="en-US">
                <a:solidFill>
                  <a:srgbClr val="000000"/>
                </a:solidFill>
                <a:latin typeface="Trebuchet MS"/>
              </a:rPr>
              <a:t>Must be between 100.0 and 250.0. Use .5 decimal for half days.</a:t>
            </a:r>
          </a:p>
          <a:p>
            <a:r>
              <a:rPr lang="en-US" b="1">
                <a:solidFill>
                  <a:srgbClr val="000000"/>
                </a:solidFill>
                <a:latin typeface="Trebuchet MS"/>
              </a:rPr>
              <a:t>To calculate: Review school calendar and count the number of full and partial mandatory attendance days.</a:t>
            </a:r>
            <a:endParaRPr lang="en-US" b="1">
              <a:solidFill>
                <a:srgbClr val="000000"/>
              </a:solidFill>
            </a:endParaRPr>
          </a:p>
          <a:p>
            <a:r>
              <a:rPr lang="en-US">
                <a:solidFill>
                  <a:srgbClr val="000000"/>
                </a:solidFill>
                <a:latin typeface="Trebuchet MS"/>
              </a:rPr>
              <a:t>A half day of instruction can be counted as</a:t>
            </a:r>
            <a:r>
              <a:rPr lang="en-US" b="1">
                <a:solidFill>
                  <a:srgbClr val="000000"/>
                </a:solidFill>
                <a:latin typeface="Trebuchet MS"/>
              </a:rPr>
              <a:t> a whole or half-day of instructional time.</a:t>
            </a:r>
          </a:p>
          <a:p>
            <a:r>
              <a:rPr lang="en-US">
                <a:solidFill>
                  <a:srgbClr val="C00000"/>
                </a:solidFill>
                <a:latin typeface="Trebuchet MS"/>
              </a:rPr>
              <a:t>Do not include</a:t>
            </a:r>
            <a:r>
              <a:rPr lang="en-US">
                <a:latin typeface="Trebuchet MS"/>
              </a:rPr>
              <a:t>: Student non-attendance days or optional attendance days.</a:t>
            </a:r>
            <a:endParaRPr lang="en-US"/>
          </a:p>
          <a:p>
            <a:endParaRPr lang="en-US"/>
          </a:p>
        </p:txBody>
      </p:sp>
      <p:sp>
        <p:nvSpPr>
          <p:cNvPr id="4" name="Slide Number Placeholder 3">
            <a:extLst>
              <a:ext uri="{FF2B5EF4-FFF2-40B4-BE49-F238E27FC236}">
                <a16:creationId xmlns:a16="http://schemas.microsoft.com/office/drawing/2014/main" id="{A94866BC-DA1E-CB56-5367-D1E20EE04222}"/>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5" name="Content Placeholder 4">
            <a:extLst>
              <a:ext uri="{FF2B5EF4-FFF2-40B4-BE49-F238E27FC236}">
                <a16:creationId xmlns:a16="http://schemas.microsoft.com/office/drawing/2014/main" id="{96C58766-4BED-E1F5-C523-D307C8CC7EDD}"/>
              </a:ext>
            </a:extLst>
          </p:cNvPr>
          <p:cNvSpPr>
            <a:spLocks noGrp="1"/>
          </p:cNvSpPr>
          <p:nvPr>
            <p:ph sz="quarter" idx="13"/>
          </p:nvPr>
        </p:nvSpPr>
        <p:spPr/>
        <p:txBody>
          <a:bodyPr vert="horz" lIns="91440" tIns="45720" rIns="91440" bIns="45720" rtlCol="0" anchor="t">
            <a:normAutofit/>
          </a:bodyPr>
          <a:lstStyle/>
          <a:p>
            <a:r>
              <a:rPr lang="en-US">
                <a:hlinkClick r:id="rId2"/>
              </a:rPr>
              <a:t>Instructional Days and Hours</a:t>
            </a:r>
            <a:endParaRPr lang="en-US"/>
          </a:p>
        </p:txBody>
      </p:sp>
      <p:sp>
        <p:nvSpPr>
          <p:cNvPr id="6" name="Content Placeholder 5">
            <a:extLst>
              <a:ext uri="{FF2B5EF4-FFF2-40B4-BE49-F238E27FC236}">
                <a16:creationId xmlns:a16="http://schemas.microsoft.com/office/drawing/2014/main" id="{F7786441-0EBB-019C-8CA0-DBF8BF476AD5}"/>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387140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9485C-983B-F5C1-8F52-15C3D452E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3F73D-2D75-1819-7C50-1022C4FC5453}"/>
              </a:ext>
            </a:extLst>
          </p:cNvPr>
          <p:cNvSpPr>
            <a:spLocks noGrp="1"/>
          </p:cNvSpPr>
          <p:nvPr>
            <p:ph type="title"/>
          </p:nvPr>
        </p:nvSpPr>
        <p:spPr>
          <a:xfrm>
            <a:off x="443565" y="205176"/>
            <a:ext cx="9940860" cy="898524"/>
          </a:xfrm>
        </p:spPr>
        <p:txBody>
          <a:bodyPr/>
          <a:lstStyle/>
          <a:p>
            <a:r>
              <a:rPr lang="en-US">
                <a:latin typeface="Museo Slab 500"/>
              </a:rPr>
              <a:t>Total Hours of Instruction – Field Calculation</a:t>
            </a:r>
            <a:endParaRPr lang="en-US"/>
          </a:p>
        </p:txBody>
      </p:sp>
      <p:sp>
        <p:nvSpPr>
          <p:cNvPr id="3" name="Content Placeholder 2">
            <a:extLst>
              <a:ext uri="{FF2B5EF4-FFF2-40B4-BE49-F238E27FC236}">
                <a16:creationId xmlns:a16="http://schemas.microsoft.com/office/drawing/2014/main" id="{98FA40E5-9DFD-4606-7DC3-473BD78D20BD}"/>
              </a:ext>
            </a:extLst>
          </p:cNvPr>
          <p:cNvSpPr>
            <a:spLocks noGrp="1"/>
          </p:cNvSpPr>
          <p:nvPr>
            <p:ph idx="1"/>
          </p:nvPr>
        </p:nvSpPr>
        <p:spPr/>
        <p:txBody>
          <a:bodyPr vert="horz" lIns="0" tIns="0" rIns="0" bIns="0" rtlCol="0" anchor="t">
            <a:normAutofit fontScale="92500"/>
          </a:bodyPr>
          <a:lstStyle/>
          <a:p>
            <a:r>
              <a:rPr lang="en-US">
                <a:latin typeface="Trebuchet MS"/>
              </a:rPr>
              <a:t>1. Evaluate each bell schedule used by the school to determine the total number of instructional minutes in the day between the start of the first period and the end of the last period of the day, minus lunch (and passing out of lunch) and any other “non-instructional” time. </a:t>
            </a:r>
            <a:endParaRPr lang="en-US"/>
          </a:p>
          <a:p>
            <a:r>
              <a:rPr lang="en-US">
                <a:latin typeface="Trebuchet MS"/>
              </a:rPr>
              <a:t>2. Determine the number of days on which each bell schedule is followed per the school’s calendar. </a:t>
            </a:r>
            <a:endParaRPr lang="en-US"/>
          </a:p>
          <a:p>
            <a:r>
              <a:rPr lang="en-US">
                <a:latin typeface="Trebuchet MS"/>
              </a:rPr>
              <a:t>3. Multiply the total instructional minutes for a given bell schedule by the number of days on which that bell schedule is followed. </a:t>
            </a:r>
            <a:endParaRPr lang="en-US"/>
          </a:p>
          <a:p>
            <a:r>
              <a:rPr lang="en-US">
                <a:latin typeface="Trebuchet MS"/>
              </a:rPr>
              <a:t>4. Add the sum total of all instructional minutes in the year for all bell schedules and then divide by 60 minutes to determine the number of instructional hours.</a:t>
            </a:r>
            <a:endParaRPr lang="en-US"/>
          </a:p>
          <a:p>
            <a:r>
              <a:rPr lang="en-US">
                <a:solidFill>
                  <a:srgbClr val="C00000"/>
                </a:solidFill>
                <a:latin typeface="Trebuchet MS"/>
              </a:rPr>
              <a:t>Do not include</a:t>
            </a:r>
            <a:r>
              <a:rPr lang="en-US">
                <a:solidFill>
                  <a:srgbClr val="000000"/>
                </a:solidFill>
                <a:latin typeface="Trebuchet MS"/>
              </a:rPr>
              <a:t>: Lunch and passing out of lunch. </a:t>
            </a:r>
          </a:p>
          <a:p>
            <a:r>
              <a:rPr lang="en-US" b="1">
                <a:latin typeface="Trebuchet MS"/>
              </a:rPr>
              <a:t>May include</a:t>
            </a:r>
            <a:r>
              <a:rPr lang="en-US">
                <a:latin typeface="Trebuchet MS"/>
              </a:rPr>
              <a:t>: Some passing and recess if District School Board policy allows.</a:t>
            </a:r>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DA0BB7EC-C4A6-1656-0B32-957F0DD177A7}"/>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5" name="Content Placeholder 4">
            <a:extLst>
              <a:ext uri="{FF2B5EF4-FFF2-40B4-BE49-F238E27FC236}">
                <a16:creationId xmlns:a16="http://schemas.microsoft.com/office/drawing/2014/main" id="{3F52E857-D341-C621-FE69-596823A663FB}"/>
              </a:ext>
            </a:extLst>
          </p:cNvPr>
          <p:cNvSpPr>
            <a:spLocks noGrp="1"/>
          </p:cNvSpPr>
          <p:nvPr>
            <p:ph sz="quarter" idx="13"/>
          </p:nvPr>
        </p:nvSpPr>
        <p:spPr/>
        <p:txBody>
          <a:bodyPr vert="horz" lIns="91440" tIns="45720" rIns="91440" bIns="45720" rtlCol="0" anchor="t">
            <a:normAutofit/>
          </a:bodyPr>
          <a:lstStyle/>
          <a:p>
            <a:r>
              <a:rPr lang="en-US">
                <a:hlinkClick r:id="rId2"/>
              </a:rPr>
              <a:t>Instructional Days and Hours</a:t>
            </a:r>
            <a:endParaRPr lang="en-US"/>
          </a:p>
        </p:txBody>
      </p:sp>
      <p:sp>
        <p:nvSpPr>
          <p:cNvPr id="6" name="Content Placeholder 5">
            <a:extLst>
              <a:ext uri="{FF2B5EF4-FFF2-40B4-BE49-F238E27FC236}">
                <a16:creationId xmlns:a16="http://schemas.microsoft.com/office/drawing/2014/main" id="{E5388C85-9D5B-F6D0-3B0B-D4A88D83BF0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199556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FCC4-6787-F68A-71ED-316CFE3AF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B0CB6-1D2E-8274-08D8-B04532FA7A6A}"/>
              </a:ext>
            </a:extLst>
          </p:cNvPr>
          <p:cNvSpPr>
            <a:spLocks noGrp="1"/>
          </p:cNvSpPr>
          <p:nvPr>
            <p:ph type="title"/>
          </p:nvPr>
        </p:nvSpPr>
        <p:spPr>
          <a:xfrm>
            <a:off x="443565" y="205176"/>
            <a:ext cx="9940860" cy="898524"/>
          </a:xfrm>
        </p:spPr>
        <p:txBody>
          <a:bodyPr/>
          <a:lstStyle/>
          <a:p>
            <a:r>
              <a:rPr lang="en-US">
                <a:latin typeface="Museo Slab 500"/>
              </a:rPr>
              <a:t>Total Hours of Passing – Field Calculation</a:t>
            </a:r>
            <a:endParaRPr lang="en-US"/>
          </a:p>
        </p:txBody>
      </p:sp>
      <p:sp>
        <p:nvSpPr>
          <p:cNvPr id="3" name="Content Placeholder 2">
            <a:extLst>
              <a:ext uri="{FF2B5EF4-FFF2-40B4-BE49-F238E27FC236}">
                <a16:creationId xmlns:a16="http://schemas.microsoft.com/office/drawing/2014/main" id="{D0516F79-7AC0-0F0B-40C3-3353E1DBCA32}"/>
              </a:ext>
            </a:extLst>
          </p:cNvPr>
          <p:cNvSpPr>
            <a:spLocks noGrp="1"/>
          </p:cNvSpPr>
          <p:nvPr>
            <p:ph idx="1"/>
          </p:nvPr>
        </p:nvSpPr>
        <p:spPr/>
        <p:txBody>
          <a:bodyPr vert="horz" lIns="0" tIns="0" rIns="0" bIns="0" rtlCol="0" anchor="t">
            <a:normAutofit fontScale="92500" lnSpcReduction="20000"/>
          </a:bodyPr>
          <a:lstStyle/>
          <a:p>
            <a:r>
              <a:rPr lang="en-US">
                <a:latin typeface="Trebuchet MS"/>
              </a:rPr>
              <a:t>1. Evaluate each bell schedule used by the school to determine the total number of</a:t>
            </a:r>
            <a:r>
              <a:rPr lang="en-US" b="1">
                <a:latin typeface="Trebuchet MS"/>
              </a:rPr>
              <a:t> passing </a:t>
            </a:r>
            <a:r>
              <a:rPr lang="en-US">
                <a:latin typeface="Trebuchet MS"/>
              </a:rPr>
              <a:t>minutes in the day between the start of the first period and the end of the last period of the day, minus lunch (and passing out of lunch) and any other “non-instructional” time. </a:t>
            </a:r>
            <a:endParaRPr lang="en-US"/>
          </a:p>
          <a:p>
            <a:r>
              <a:rPr lang="en-US">
                <a:latin typeface="Trebuchet MS"/>
              </a:rPr>
              <a:t>2. Determine the number of days on which each bell schedule is followed per the school’s calendar. </a:t>
            </a:r>
            <a:endParaRPr lang="en-US"/>
          </a:p>
          <a:p>
            <a:r>
              <a:rPr lang="en-US">
                <a:latin typeface="Trebuchet MS"/>
              </a:rPr>
              <a:t>3. Multiply the total instructional minutes for a given bell schedule by the number of days on which that bell schedule is followed. </a:t>
            </a:r>
            <a:endParaRPr lang="en-US"/>
          </a:p>
          <a:p>
            <a:r>
              <a:rPr lang="en-US">
                <a:latin typeface="Trebuchet MS"/>
              </a:rPr>
              <a:t>4. Add the sum total of all instructional minutes in the year for all bell schedules and then divide by 60 minutes to determine the number of instructional hours.</a:t>
            </a:r>
            <a:endParaRPr lang="en-US"/>
          </a:p>
          <a:p>
            <a:pPr marL="0" indent="0">
              <a:buNone/>
            </a:pPr>
            <a:r>
              <a:rPr lang="en-US">
                <a:solidFill>
                  <a:srgbClr val="C00000"/>
                </a:solidFill>
                <a:latin typeface="Trebuchet MS"/>
              </a:rPr>
              <a:t>Do not include</a:t>
            </a:r>
            <a:r>
              <a:rPr lang="en-US">
                <a:solidFill>
                  <a:srgbClr val="000000"/>
                </a:solidFill>
                <a:latin typeface="Trebuchet MS"/>
              </a:rPr>
              <a:t>: Passing out of lunch. Passing out of lunch should be included in your lunch hour total.</a:t>
            </a:r>
            <a:endParaRPr lang="en-US"/>
          </a:p>
          <a:p>
            <a:pPr marL="0" indent="0">
              <a:buNone/>
            </a:pPr>
            <a:r>
              <a:rPr lang="en-US" b="1">
                <a:latin typeface="Trebuchet MS"/>
              </a:rPr>
              <a:t>NOTE:</a:t>
            </a:r>
            <a:r>
              <a:rPr lang="en-US">
                <a:latin typeface="Trebuchet MS"/>
              </a:rPr>
              <a:t> Since some districts may have a policy that some passing time can be counted as instructional for funding purposes, passing may be counted twice. In both Total Instructional Hours and Total Hours of Passing. </a:t>
            </a:r>
            <a:endParaRPr lang="en-US"/>
          </a:p>
          <a:p>
            <a:endParaRPr lang="en-US"/>
          </a:p>
        </p:txBody>
      </p:sp>
      <p:sp>
        <p:nvSpPr>
          <p:cNvPr id="4" name="Slide Number Placeholder 3">
            <a:extLst>
              <a:ext uri="{FF2B5EF4-FFF2-40B4-BE49-F238E27FC236}">
                <a16:creationId xmlns:a16="http://schemas.microsoft.com/office/drawing/2014/main" id="{C0F80DAA-6985-EA28-FD05-3BDC52319F9C}"/>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5" name="Content Placeholder 4">
            <a:extLst>
              <a:ext uri="{FF2B5EF4-FFF2-40B4-BE49-F238E27FC236}">
                <a16:creationId xmlns:a16="http://schemas.microsoft.com/office/drawing/2014/main" id="{6E8C2433-DE3F-ACDF-ABC6-635B33672120}"/>
              </a:ext>
            </a:extLst>
          </p:cNvPr>
          <p:cNvSpPr>
            <a:spLocks noGrp="1"/>
          </p:cNvSpPr>
          <p:nvPr>
            <p:ph sz="quarter" idx="13"/>
          </p:nvPr>
        </p:nvSpPr>
        <p:spPr/>
        <p:txBody>
          <a:bodyPr vert="horz" lIns="91440" tIns="45720" rIns="91440" bIns="45720" rtlCol="0" anchor="t">
            <a:normAutofit/>
          </a:bodyPr>
          <a:lstStyle/>
          <a:p>
            <a:r>
              <a:rPr lang="en-US">
                <a:hlinkClick r:id="rId2"/>
              </a:rPr>
              <a:t>Instructional Days and Hours</a:t>
            </a:r>
            <a:endParaRPr lang="en-US"/>
          </a:p>
        </p:txBody>
      </p:sp>
      <p:sp>
        <p:nvSpPr>
          <p:cNvPr id="6" name="Content Placeholder 5">
            <a:extLst>
              <a:ext uri="{FF2B5EF4-FFF2-40B4-BE49-F238E27FC236}">
                <a16:creationId xmlns:a16="http://schemas.microsoft.com/office/drawing/2014/main" id="{CBFBC9EB-71DC-7EC6-693F-1A5F9465F30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99264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BC37-DDD5-6BE9-B990-915317D47636}"/>
              </a:ext>
            </a:extLst>
          </p:cNvPr>
          <p:cNvSpPr>
            <a:spLocks noGrp="1"/>
          </p:cNvSpPr>
          <p:nvPr>
            <p:ph type="title"/>
          </p:nvPr>
        </p:nvSpPr>
        <p:spPr>
          <a:xfrm>
            <a:off x="155447" y="237745"/>
            <a:ext cx="6407277" cy="1197864"/>
          </a:xfrm>
        </p:spPr>
        <p:txBody>
          <a:bodyPr/>
          <a:lstStyle/>
          <a:p>
            <a:r>
              <a:rPr lang="en-US">
                <a:latin typeface="Museo Slab 500"/>
              </a:rPr>
              <a:t>Questions &amp; Resources:</a:t>
            </a:r>
            <a:br>
              <a:rPr lang="en-US">
                <a:latin typeface="Museo Slab 500"/>
              </a:rPr>
            </a:br>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94805149-7371-FA2D-C11A-4C81E2BDE526}"/>
              </a:ext>
            </a:extLst>
          </p:cNvPr>
          <p:cNvSpPr>
            <a:spLocks noGrp="1"/>
          </p:cNvSpPr>
          <p:nvPr>
            <p:ph sz="quarter" idx="13"/>
          </p:nvPr>
        </p:nvSpPr>
        <p:spPr/>
        <p:txBody>
          <a:bodyPr>
            <a:normAutofit/>
          </a:bodyPr>
          <a:lstStyle/>
          <a:p>
            <a:pPr marL="342900" indent="-342900">
              <a:lnSpc>
                <a:spcPct val="160000"/>
              </a:lnSpc>
            </a:pPr>
            <a:r>
              <a:rPr lang="en-US" sz="2200">
                <a:solidFill>
                  <a:srgbClr val="000000"/>
                </a:solidFill>
                <a:hlinkClick r:id="rId2"/>
              </a:rPr>
              <a:t>Instructional Days and Hours website</a:t>
            </a:r>
            <a:r>
              <a:rPr lang="en-US" sz="2200">
                <a:solidFill>
                  <a:srgbClr val="000000"/>
                </a:solidFill>
              </a:rPr>
              <a:t>: Frequently Asked Questions</a:t>
            </a:r>
            <a:endParaRPr lang="en-US" sz="2200"/>
          </a:p>
          <a:p>
            <a:pPr marL="342900" indent="-342900">
              <a:lnSpc>
                <a:spcPct val="160000"/>
              </a:lnSpc>
            </a:pPr>
            <a:r>
              <a:rPr lang="en-US" sz="2200">
                <a:hlinkClick r:id="rId3"/>
              </a:rPr>
              <a:t>DirectoryData@cde.state.co.us</a:t>
            </a:r>
            <a:endParaRPr lang="en-US" sz="2200"/>
          </a:p>
          <a:p>
            <a:pPr marL="342900" indent="-342900">
              <a:lnSpc>
                <a:spcPct val="160000"/>
              </a:lnSpc>
            </a:pPr>
            <a:r>
              <a:rPr lang="en-US" sz="2200"/>
              <a:t>More information each week at DSU Town Halls</a:t>
            </a:r>
          </a:p>
          <a:p>
            <a:pPr marL="342900" indent="-342900">
              <a:lnSpc>
                <a:spcPct val="160000"/>
              </a:lnSpc>
            </a:pPr>
            <a:r>
              <a:rPr lang="en-US" sz="2200"/>
              <a:t>Trainings coming soon</a:t>
            </a:r>
          </a:p>
        </p:txBody>
      </p:sp>
      <p:sp>
        <p:nvSpPr>
          <p:cNvPr id="4" name="Slide Number Placeholder 3">
            <a:extLst>
              <a:ext uri="{FF2B5EF4-FFF2-40B4-BE49-F238E27FC236}">
                <a16:creationId xmlns:a16="http://schemas.microsoft.com/office/drawing/2014/main" id="{2814BB46-2C46-A994-E9F3-BA73699C5D63}"/>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58476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E7A9-6960-098F-6AA8-EA29C4FF972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DF56666-0CA8-E1D0-5021-5343FCB30F4F}"/>
              </a:ext>
            </a:extLst>
          </p:cNvPr>
          <p:cNvSpPr>
            <a:spLocks noGrp="1"/>
          </p:cNvSpPr>
          <p:nvPr>
            <p:ph type="ctrTitle"/>
          </p:nvPr>
        </p:nvSpPr>
        <p:spPr/>
        <p:txBody>
          <a:bodyPr/>
          <a:lstStyle/>
          <a:p>
            <a:r>
              <a:rPr lang="en-US">
                <a:latin typeface="Museo Slab 500"/>
              </a:rPr>
              <a:t>READ Data Collections</a:t>
            </a:r>
            <a:endParaRPr lang="en-US"/>
          </a:p>
        </p:txBody>
      </p:sp>
      <p:sp>
        <p:nvSpPr>
          <p:cNvPr id="10" name="Content Placeholder 9">
            <a:extLst>
              <a:ext uri="{FF2B5EF4-FFF2-40B4-BE49-F238E27FC236}">
                <a16:creationId xmlns:a16="http://schemas.microsoft.com/office/drawing/2014/main" id="{BE36C2CF-3795-7ED1-B0B9-7EC395709179}"/>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BEDC8657-8B95-82C9-F99C-06057CA9F959}"/>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986489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DD3B-880A-4BA0-DCF6-262DF54E3C0D}"/>
              </a:ext>
            </a:extLst>
          </p:cNvPr>
          <p:cNvSpPr>
            <a:spLocks noGrp="1"/>
          </p:cNvSpPr>
          <p:nvPr>
            <p:ph type="ctrTitle"/>
          </p:nvPr>
        </p:nvSpPr>
        <p:spPr/>
        <p:txBody>
          <a:bodyPr/>
          <a:lstStyle/>
          <a:p>
            <a:r>
              <a:rPr lang="en-US">
                <a:latin typeface="Museo Slab 500"/>
              </a:rPr>
              <a:t>Spring READ Assessment</a:t>
            </a:r>
            <a:endParaRPr lang="en-US"/>
          </a:p>
        </p:txBody>
      </p:sp>
      <p:sp>
        <p:nvSpPr>
          <p:cNvPr id="4" name="Slide Number Placeholder 3">
            <a:extLst>
              <a:ext uri="{FF2B5EF4-FFF2-40B4-BE49-F238E27FC236}">
                <a16:creationId xmlns:a16="http://schemas.microsoft.com/office/drawing/2014/main" id="{E7186C51-6824-748F-62A7-13813BDC5492}"/>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3449664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755D-CA69-00A5-648E-8B1F800BA354}"/>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Spring READ Assessment</a:t>
            </a:r>
            <a:endParaRPr lang="en-US"/>
          </a:p>
        </p:txBody>
      </p:sp>
      <p:sp>
        <p:nvSpPr>
          <p:cNvPr id="3" name="Content Placeholder 2">
            <a:extLst>
              <a:ext uri="{FF2B5EF4-FFF2-40B4-BE49-F238E27FC236}">
                <a16:creationId xmlns:a16="http://schemas.microsoft.com/office/drawing/2014/main" id="{E6D60DE9-2F0C-2C78-C187-23712AD45898}"/>
              </a:ext>
            </a:extLst>
          </p:cNvPr>
          <p:cNvSpPr>
            <a:spLocks noGrp="1"/>
          </p:cNvSpPr>
          <p:nvPr>
            <p:ph idx="1"/>
          </p:nvPr>
        </p:nvSpPr>
        <p:spPr/>
        <p:txBody>
          <a:bodyPr vert="horz" lIns="0" tIns="0" rIns="0" bIns="0" rtlCol="0" anchor="t">
            <a:normAutofit fontScale="92500" lnSpcReduction="10000"/>
          </a:bodyPr>
          <a:lstStyle/>
          <a:p>
            <a:r>
              <a:rPr lang="en-US">
                <a:latin typeface="Trebuchet MS"/>
              </a:rPr>
              <a:t>SRD confirmation emails were sent to the district data respondent on Friday, 8/1. The purpose of this email is to confirm the SRD count from the 24-25 Spring READ Assessment data collection.</a:t>
            </a:r>
          </a:p>
          <a:p>
            <a:endParaRPr lang="en-US">
              <a:latin typeface="Trebuchet MS"/>
            </a:endParaRPr>
          </a:p>
          <a:p>
            <a:r>
              <a:rPr lang="en-US">
                <a:latin typeface="Trebuchet MS"/>
              </a:rPr>
              <a:t>The numbers confirmed through this process will be used to calculate READ per-pupil funding for the 25-26 school year.</a:t>
            </a:r>
          </a:p>
          <a:p>
            <a:endParaRPr lang="en-US">
              <a:latin typeface="Trebuchet MS"/>
            </a:endParaRPr>
          </a:p>
          <a:p>
            <a:r>
              <a:rPr lang="en-US">
                <a:latin typeface="Trebuchet MS"/>
              </a:rPr>
              <a:t>Districts have until 8/8 (tomorrow!) to notify me if they need to make corrections to their 24-25 Spring submission. </a:t>
            </a:r>
            <a:r>
              <a:rPr lang="en-US" b="1">
                <a:latin typeface="Trebuchet MS"/>
              </a:rPr>
              <a:t>Corrections are also due by close of business on 8/8.</a:t>
            </a:r>
          </a:p>
          <a:p>
            <a:endParaRPr lang="en-US" b="1">
              <a:latin typeface="Trebuchet MS"/>
            </a:endParaRPr>
          </a:p>
          <a:p>
            <a:r>
              <a:rPr lang="en-US" b="1">
                <a:latin typeface="Trebuchet MS"/>
              </a:rPr>
              <a:t>After this point, changes in identification or count will not be able to be accommodated for funding or warehouse purposes.</a:t>
            </a:r>
            <a:endParaRPr lang="en-US" b="1"/>
          </a:p>
        </p:txBody>
      </p:sp>
      <p:sp>
        <p:nvSpPr>
          <p:cNvPr id="4" name="Slide Number Placeholder 3">
            <a:extLst>
              <a:ext uri="{FF2B5EF4-FFF2-40B4-BE49-F238E27FC236}">
                <a16:creationId xmlns:a16="http://schemas.microsoft.com/office/drawing/2014/main" id="{C3033FE6-A641-4F4E-6284-D3545D81C2EB}"/>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EBC7AC1F-DC88-6807-06A3-89F50DAB1089}"/>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a:t>
            </a:r>
            <a:endParaRPr lang="en-US"/>
          </a:p>
        </p:txBody>
      </p:sp>
      <p:sp>
        <p:nvSpPr>
          <p:cNvPr id="6" name="Content Placeholder 5">
            <a:extLst>
              <a:ext uri="{FF2B5EF4-FFF2-40B4-BE49-F238E27FC236}">
                <a16:creationId xmlns:a16="http://schemas.microsoft.com/office/drawing/2014/main" id="{09CAF347-592B-6FFF-CC3E-DBD592FA3A1C}"/>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221953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BA7C-D034-B80E-3AB0-7440B83BBE66}"/>
              </a:ext>
            </a:extLst>
          </p:cNvPr>
          <p:cNvSpPr>
            <a:spLocks noGrp="1"/>
          </p:cNvSpPr>
          <p:nvPr>
            <p:ph type="ctrTitle"/>
          </p:nvPr>
        </p:nvSpPr>
        <p:spPr/>
        <p:txBody>
          <a:bodyPr/>
          <a:lstStyle/>
          <a:p>
            <a:r>
              <a:rPr lang="en-US"/>
              <a:t>READ Training</a:t>
            </a:r>
          </a:p>
        </p:txBody>
      </p:sp>
      <p:sp>
        <p:nvSpPr>
          <p:cNvPr id="4" name="Slide Number Placeholder 3">
            <a:extLst>
              <a:ext uri="{FF2B5EF4-FFF2-40B4-BE49-F238E27FC236}">
                <a16:creationId xmlns:a16="http://schemas.microsoft.com/office/drawing/2014/main" id="{6E4960AA-8825-6DA1-FDDF-AEE2D4BFA6E9}"/>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1612150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09E0-9892-DB96-2513-80F26A698251}"/>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Background and Purpose</a:t>
            </a:r>
            <a:endParaRPr lang="en-US"/>
          </a:p>
        </p:txBody>
      </p:sp>
      <p:sp>
        <p:nvSpPr>
          <p:cNvPr id="3" name="Content Placeholder 2">
            <a:extLst>
              <a:ext uri="{FF2B5EF4-FFF2-40B4-BE49-F238E27FC236}">
                <a16:creationId xmlns:a16="http://schemas.microsoft.com/office/drawing/2014/main" id="{3FA1FB83-6885-2B91-9427-20D60D731526}"/>
              </a:ext>
            </a:extLst>
          </p:cNvPr>
          <p:cNvSpPr>
            <a:spLocks noGrp="1"/>
          </p:cNvSpPr>
          <p:nvPr>
            <p:ph idx="1"/>
          </p:nvPr>
        </p:nvSpPr>
        <p:spPr>
          <a:xfrm>
            <a:off x="166117" y="1328133"/>
            <a:ext cx="11010231" cy="4431548"/>
          </a:xfrm>
        </p:spPr>
        <p:txBody>
          <a:bodyPr vert="horz" lIns="0" tIns="0" rIns="0" bIns="0" rtlCol="0" anchor="t">
            <a:noAutofit/>
          </a:bodyPr>
          <a:lstStyle/>
          <a:p>
            <a:pPr marL="342900" indent="-342900"/>
            <a:r>
              <a:rPr lang="en-US" sz="2000">
                <a:latin typeface="Trebuchet MS"/>
              </a:rPr>
              <a:t>Any educator that is teaching kindergarten through 3rd grade, is a 4th-12th grade reading interventionist, or is a principal or administrator whose responsibility pertains to programs in kindergarten or any of grades one through three is required to take the READ Teacher training or the READ Principal/Administrator training, per 22-7-1208, C.R.S. </a:t>
            </a:r>
            <a:endParaRPr lang="en-US" sz="2000"/>
          </a:p>
          <a:p>
            <a:pPr marL="342900" indent="-342900"/>
            <a:endParaRPr lang="en-US" sz="2000">
              <a:latin typeface="Trebuchet MS"/>
            </a:endParaRPr>
          </a:p>
          <a:p>
            <a:pPr marL="342900" indent="-342900"/>
            <a:r>
              <a:rPr lang="en-US" sz="2000">
                <a:latin typeface="Trebuchet MS"/>
              </a:rPr>
              <a:t>Though specific roles are defined in READ Act statute, the definitions are open ended as they relate to job function. Determination of the job function must be made locally. </a:t>
            </a:r>
            <a:r>
              <a:rPr lang="en-US" sz="2000" b="1">
                <a:latin typeface="Trebuchet MS"/>
              </a:rPr>
              <a:t>This means that districts should review job functions of their staff and determine if that meets the respective training requirements in statute regarding who is required to take the training. </a:t>
            </a:r>
            <a:endParaRPr lang="en-US" sz="2000" b="1"/>
          </a:p>
          <a:p>
            <a:pPr marL="342900" indent="-342900"/>
            <a:endParaRPr lang="en-US" sz="2000">
              <a:latin typeface="Trebuchet MS"/>
            </a:endParaRPr>
          </a:p>
          <a:p>
            <a:pPr marL="342900" indent="-342900"/>
            <a:r>
              <a:rPr lang="en-US" sz="2000">
                <a:latin typeface="Trebuchet MS"/>
              </a:rPr>
              <a:t>Districts should report anyone who they deem required to take either the K-12 READ Teacher training or the K-3 READ Principal/Admin training per the definitions in the Colorado READ Act and functions of the jobs.</a:t>
            </a:r>
            <a:endParaRPr lang="en-US" sz="2000"/>
          </a:p>
          <a:p>
            <a:endParaRPr lang="en-US"/>
          </a:p>
          <a:p>
            <a:endParaRPr lang="en-US"/>
          </a:p>
        </p:txBody>
      </p:sp>
      <p:sp>
        <p:nvSpPr>
          <p:cNvPr id="4" name="Slide Number Placeholder 3">
            <a:extLst>
              <a:ext uri="{FF2B5EF4-FFF2-40B4-BE49-F238E27FC236}">
                <a16:creationId xmlns:a16="http://schemas.microsoft.com/office/drawing/2014/main" id="{5CEA8578-2F04-BE5C-5883-963099B8ACC3}"/>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4DD8B9CA-80D3-C813-16A4-392E5AEDD77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63A99FB0-4A81-6583-B88D-98704AAD967F}"/>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617499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74A-48AB-1B24-226D-9815DE3B9A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4F362D-D899-47F5-11A5-09223AD238AF}"/>
              </a:ext>
            </a:extLst>
          </p:cNvPr>
          <p:cNvSpPr>
            <a:spLocks noGrp="1"/>
          </p:cNvSpPr>
          <p:nvPr>
            <p:ph type="title"/>
          </p:nvPr>
        </p:nvSpPr>
        <p:spPr/>
        <p:txBody>
          <a:bodyPr>
            <a:normAutofit/>
          </a:bodyPr>
          <a:lstStyle/>
          <a:p>
            <a:br>
              <a:rPr lang="en-US"/>
            </a:br>
            <a:r>
              <a:rPr lang="en-US"/>
              <a:t> Collection Timeline</a:t>
            </a:r>
          </a:p>
        </p:txBody>
      </p:sp>
      <p:graphicFrame>
        <p:nvGraphicFramePr>
          <p:cNvPr id="9" name="Table 8">
            <a:extLst>
              <a:ext uri="{FF2B5EF4-FFF2-40B4-BE49-F238E27FC236}">
                <a16:creationId xmlns:a16="http://schemas.microsoft.com/office/drawing/2014/main" id="{420D19CC-C043-1754-4683-3C3E9C8AD0B7}"/>
              </a:ext>
            </a:extLst>
          </p:cNvPr>
          <p:cNvGraphicFramePr>
            <a:graphicFrameLocks noGrp="1"/>
          </p:cNvGraphicFramePr>
          <p:nvPr>
            <p:extLst>
              <p:ext uri="{D42A27DB-BD31-4B8C-83A1-F6EECF244321}">
                <p14:modId xmlns:p14="http://schemas.microsoft.com/office/powerpoint/2010/main" val="2586668562"/>
              </p:ext>
            </p:extLst>
          </p:nvPr>
        </p:nvGraphicFramePr>
        <p:xfrm>
          <a:off x="360218" y="304799"/>
          <a:ext cx="11483483" cy="4680277"/>
        </p:xfrm>
        <a:graphic>
          <a:graphicData uri="http://schemas.openxmlformats.org/drawingml/2006/table">
            <a:tbl>
              <a:tblPr firstRow="1" bandRow="1">
                <a:tableStyleId>{5C22544A-7EE6-4342-B048-85BDC9FD1C3A}</a:tableStyleId>
              </a:tblPr>
              <a:tblGrid>
                <a:gridCol w="1814581">
                  <a:extLst>
                    <a:ext uri="{9D8B030D-6E8A-4147-A177-3AD203B41FA5}">
                      <a16:colId xmlns:a16="http://schemas.microsoft.com/office/drawing/2014/main" val="1544606660"/>
                    </a:ext>
                  </a:extLst>
                </a:gridCol>
                <a:gridCol w="2298824">
                  <a:extLst>
                    <a:ext uri="{9D8B030D-6E8A-4147-A177-3AD203B41FA5}">
                      <a16:colId xmlns:a16="http://schemas.microsoft.com/office/drawing/2014/main" val="3096585809"/>
                    </a:ext>
                  </a:extLst>
                </a:gridCol>
                <a:gridCol w="7370078">
                  <a:extLst>
                    <a:ext uri="{9D8B030D-6E8A-4147-A177-3AD203B41FA5}">
                      <a16:colId xmlns:a16="http://schemas.microsoft.com/office/drawing/2014/main" val="3306712776"/>
                    </a:ext>
                  </a:extLst>
                </a:gridCol>
              </a:tblGrid>
              <a:tr h="521376">
                <a:tc>
                  <a:txBody>
                    <a:bodyPr/>
                    <a:lstStyle/>
                    <a:p>
                      <a:pPr lvl="0">
                        <a:buNone/>
                        <a:tabLst>
                          <a:tab pos="2028825" algn="l"/>
                        </a:tabLst>
                      </a:pPr>
                      <a:r>
                        <a:rPr lang="en-US" sz="1600">
                          <a:latin typeface="Trebuchet MS"/>
                        </a:rPr>
                        <a:t>Date</a:t>
                      </a:r>
                      <a:endParaRPr lang="en-US" sz="1600"/>
                    </a:p>
                  </a:txBody>
                  <a:tcPr anchor="ctr">
                    <a:solidFill>
                      <a:schemeClr val="tx1"/>
                    </a:solidFill>
                  </a:tcPr>
                </a:tc>
                <a:tc>
                  <a:txBody>
                    <a:bodyPr/>
                    <a:lstStyle/>
                    <a:p>
                      <a:pPr lvl="0">
                        <a:buNone/>
                        <a:tabLst>
                          <a:tab pos="2028825" algn="l"/>
                        </a:tabLst>
                      </a:pPr>
                      <a:r>
                        <a:rPr lang="en-US" sz="1600">
                          <a:latin typeface="Trebuchet MS"/>
                        </a:rPr>
                        <a:t>Event</a:t>
                      </a:r>
                      <a:endParaRPr lang="en-US" sz="1600"/>
                    </a:p>
                  </a:txBody>
                  <a:tcPr anchor="ctr">
                    <a:solidFill>
                      <a:schemeClr val="tx1"/>
                    </a:solidFill>
                  </a:tcPr>
                </a:tc>
                <a:tc>
                  <a:txBody>
                    <a:bodyPr/>
                    <a:lstStyle/>
                    <a:p>
                      <a:pPr lvl="0">
                        <a:buNone/>
                      </a:pPr>
                      <a:r>
                        <a:rPr lang="en-US" sz="1600">
                          <a:latin typeface="Trebuchet MS"/>
                        </a:rPr>
                        <a:t>Event Description</a:t>
                      </a:r>
                      <a:endParaRPr lang="en-US" sz="1600"/>
                    </a:p>
                  </a:txBody>
                  <a:tcPr anchor="ctr">
                    <a:solidFill>
                      <a:schemeClr val="tx1"/>
                    </a:solidFill>
                  </a:tcPr>
                </a:tc>
                <a:extLst>
                  <a:ext uri="{0D108BD9-81ED-4DB2-BD59-A6C34878D82A}">
                    <a16:rowId xmlns:a16="http://schemas.microsoft.com/office/drawing/2014/main" val="1087775428"/>
                  </a:ext>
                </a:extLst>
              </a:tr>
              <a:tr h="398698">
                <a:tc>
                  <a:txBody>
                    <a:bodyPr/>
                    <a:lstStyle/>
                    <a:p>
                      <a:pPr lvl="0">
                        <a:buNone/>
                        <a:tabLst>
                          <a:tab pos="2028825" algn="l"/>
                        </a:tabLst>
                      </a:pPr>
                      <a:r>
                        <a:rPr lang="en-US" sz="1600" b="1" strike="sngStrike">
                          <a:solidFill>
                            <a:schemeClr val="tx1"/>
                          </a:solidFill>
                          <a:effectLst/>
                        </a:rPr>
                        <a:t>7/15/2025</a:t>
                      </a:r>
                      <a:endParaRPr lang="en-US" sz="1600" strike="sngStrike">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Training Event</a:t>
                      </a:r>
                      <a:endParaRPr lang="en-US" sz="1600" strike="sngStrike">
                        <a:solidFill>
                          <a:schemeClr val="tx1"/>
                        </a:solidFill>
                        <a:effectLst/>
                      </a:endParaRPr>
                    </a:p>
                  </a:txBody>
                  <a:tcPr marL="68580" marR="68580" marT="0" marB="0" anchor="ctr">
                    <a:lnL>
                      <a:noFill/>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This training event will cover changes for the 25-26 READ Training collection. This is a live event from 1-2pm and will be recorded.</a:t>
                      </a:r>
                      <a:endParaRPr lang="en-US" sz="1600" strike="sngStrike">
                        <a:solidFill>
                          <a:schemeClr val="tx1"/>
                        </a:solidFill>
                        <a:effectLst/>
                      </a:endParaRPr>
                    </a:p>
                  </a:txBody>
                  <a:tcPr marL="68580" marR="68580" marT="0" marB="0" anchor="ctr">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5099820"/>
                  </a:ext>
                </a:extLst>
              </a:tr>
              <a:tr h="260688">
                <a:tc>
                  <a:txBody>
                    <a:bodyPr/>
                    <a:lstStyle/>
                    <a:p>
                      <a:pPr>
                        <a:buNone/>
                        <a:tabLst>
                          <a:tab pos="2028825" algn="l"/>
                        </a:tabLst>
                      </a:pPr>
                      <a:r>
                        <a:rPr lang="en-US" sz="1600" b="1" strike="sngStrike">
                          <a:solidFill>
                            <a:srgbClr val="000000"/>
                          </a:solidFill>
                          <a:effectLst/>
                        </a:rPr>
                        <a:t>8/1/2025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b="1" strike="sngStrike">
                          <a:solidFill>
                            <a:srgbClr val="000000"/>
                          </a:solidFill>
                          <a:effectLst/>
                        </a:rPr>
                        <a:t>Open</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strike="sngStrike">
                          <a:solidFill>
                            <a:srgbClr val="000000"/>
                          </a:solidFill>
                          <a:effectLst/>
                        </a:rPr>
                        <a:t>The 25-26 READ Training collection opens in Data Pipeline.</a:t>
                      </a:r>
                      <a:endParaRPr lang="en-US" sz="1600" strike="sngStrike">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73225958"/>
                  </a:ext>
                </a:extLst>
              </a:tr>
              <a:tr h="644052">
                <a:tc>
                  <a:txBody>
                    <a:bodyPr/>
                    <a:lstStyle/>
                    <a:p>
                      <a:pPr>
                        <a:buNone/>
                        <a:tabLst>
                          <a:tab pos="2028825" algn="l"/>
                        </a:tabLst>
                      </a:pPr>
                      <a:r>
                        <a:rPr lang="en-US" sz="1600" b="1">
                          <a:effectLst/>
                        </a:rPr>
                        <a:t>8/15/2025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date by which teachers, principals, and administrators should have their respective READ training designations added to their COOL accounts.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724594"/>
                  </a:ext>
                </a:extLst>
              </a:tr>
              <a:tr h="398698">
                <a:tc>
                  <a:txBody>
                    <a:bodyPr/>
                    <a:lstStyle/>
                    <a:p>
                      <a:pPr>
                        <a:buNone/>
                        <a:tabLst>
                          <a:tab pos="2028825" algn="l"/>
                        </a:tabLst>
                      </a:pPr>
                      <a:r>
                        <a:rPr lang="en-US" sz="1600" b="1">
                          <a:effectLst/>
                        </a:rPr>
                        <a:t>8/19/2025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target upload date for the collection. Please complete an upload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172185"/>
                  </a:ext>
                </a:extLst>
              </a:tr>
              <a:tr h="398698">
                <a:tc>
                  <a:txBody>
                    <a:bodyPr/>
                    <a:lstStyle/>
                    <a:p>
                      <a:pPr>
                        <a:buNone/>
                        <a:tabLst>
                          <a:tab pos="2028825" algn="l"/>
                        </a:tabLst>
                      </a:pPr>
                      <a:r>
                        <a:rPr lang="en-US" sz="1600" b="1">
                          <a:effectLst/>
                        </a:rPr>
                        <a:t>8/26/2025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target date for an error-free submission for the collection. Please resolve errors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501996"/>
                  </a:ext>
                </a:extLst>
              </a:tr>
              <a:tr h="398698">
                <a:tc>
                  <a:txBody>
                    <a:bodyPr/>
                    <a:lstStyle/>
                    <a:p>
                      <a:pPr>
                        <a:buNone/>
                        <a:tabLst>
                          <a:tab pos="2028825" algn="l"/>
                        </a:tabLst>
                      </a:pPr>
                      <a:r>
                        <a:rPr lang="en-US" sz="1600" b="1">
                          <a:solidFill>
                            <a:srgbClr val="000000"/>
                          </a:solidFill>
                          <a:effectLst/>
                        </a:rPr>
                        <a:t>8/30/2025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b="1">
                          <a:solidFill>
                            <a:srgbClr val="000000"/>
                          </a:solidFill>
                          <a:effectLst/>
                        </a:rPr>
                        <a:t>Deadline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a:solidFill>
                            <a:srgbClr val="000000"/>
                          </a:solidFill>
                          <a:effectLst/>
                        </a:rPr>
                        <a:t>The 25-26 READ Training collection closes in Data Pipeline and sign-off forms are due.</a:t>
                      </a:r>
                      <a:endParaRPr lang="en-US" sz="1600">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399075969"/>
                  </a:ext>
                </a:extLst>
              </a:tr>
              <a:tr h="782065">
                <a:tc>
                  <a:txBody>
                    <a:bodyPr/>
                    <a:lstStyle/>
                    <a:p>
                      <a:pPr>
                        <a:buNone/>
                        <a:tabLst>
                          <a:tab pos="2028825" algn="l"/>
                        </a:tabLst>
                      </a:pPr>
                      <a:r>
                        <a:rPr lang="en-US" sz="1600" b="1">
                          <a:effectLst/>
                        </a:rPr>
                        <a:t>9/8/2025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CDE prepares preliminary State Board of Education documents for any extension requests. </a:t>
                      </a:r>
                      <a:r>
                        <a:rPr lang="en-US" sz="1600" b="1">
                          <a:effectLst/>
                        </a:rPr>
                        <a:t>Any districts requesting a good cause extension for their educators must have their submission locked by this date.</a:t>
                      </a:r>
                      <a:endParaRPr lang="en-US" sz="1600">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813313"/>
                  </a:ext>
                </a:extLst>
              </a:tr>
              <a:tr h="521376">
                <a:tc>
                  <a:txBody>
                    <a:bodyPr/>
                    <a:lstStyle/>
                    <a:p>
                      <a:pPr>
                        <a:buNone/>
                        <a:tabLst>
                          <a:tab pos="2028825" algn="l"/>
                        </a:tabLst>
                      </a:pPr>
                      <a:r>
                        <a:rPr lang="en-US" sz="1600" b="1">
                          <a:effectLst/>
                        </a:rPr>
                        <a:t>10/8/2025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dirty="0">
                          <a:effectLst/>
                        </a:rPr>
                        <a:t>State Board of Education hears extension requests and provides the final decision around the approval of any extension requests.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57513"/>
                  </a:ext>
                </a:extLst>
              </a:tr>
            </a:tbl>
          </a:graphicData>
        </a:graphic>
      </p:graphicFrame>
      <p:sp>
        <p:nvSpPr>
          <p:cNvPr id="2" name="Content Placeholder 7">
            <a:extLst>
              <a:ext uri="{FF2B5EF4-FFF2-40B4-BE49-F238E27FC236}">
                <a16:creationId xmlns:a16="http://schemas.microsoft.com/office/drawing/2014/main" id="{3C76BD9F-A376-101D-07AE-3393E0528104}"/>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READ Training</a:t>
            </a:r>
            <a:endParaRPr lang="en-US"/>
          </a:p>
        </p:txBody>
      </p:sp>
      <p:sp>
        <p:nvSpPr>
          <p:cNvPr id="3" name="Content Placeholder 8">
            <a:extLst>
              <a:ext uri="{FF2B5EF4-FFF2-40B4-BE49-F238E27FC236}">
                <a16:creationId xmlns:a16="http://schemas.microsoft.com/office/drawing/2014/main" id="{B41E43D9-3C06-F4BC-E8F0-5D3EEA3F6F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0704A8F-9239-0AA0-311C-ACFACCAD73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6821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2B04-0B65-EA34-305E-87A8A35F3B5D}"/>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25-26 File Layout Changes</a:t>
            </a:r>
            <a:endParaRPr lang="en-US"/>
          </a:p>
        </p:txBody>
      </p:sp>
      <p:sp>
        <p:nvSpPr>
          <p:cNvPr id="3" name="Content Placeholder 2">
            <a:extLst>
              <a:ext uri="{FF2B5EF4-FFF2-40B4-BE49-F238E27FC236}">
                <a16:creationId xmlns:a16="http://schemas.microsoft.com/office/drawing/2014/main" id="{9725E0D1-3A9F-8BC9-29F5-E8CBBBDD3E70}"/>
              </a:ext>
            </a:extLst>
          </p:cNvPr>
          <p:cNvSpPr>
            <a:spLocks noGrp="1"/>
          </p:cNvSpPr>
          <p:nvPr>
            <p:ph idx="1"/>
          </p:nvPr>
        </p:nvSpPr>
        <p:spPr>
          <a:xfrm>
            <a:off x="316831" y="1407428"/>
            <a:ext cx="11625179" cy="4498390"/>
          </a:xfrm>
        </p:spPr>
        <p:txBody>
          <a:bodyPr vert="horz" lIns="0" tIns="0" rIns="0" bIns="0" rtlCol="0" anchor="t">
            <a:normAutofit fontScale="92500" lnSpcReduction="10000"/>
          </a:bodyPr>
          <a:lstStyle/>
          <a:p>
            <a:r>
              <a:rPr lang="en-US">
                <a:latin typeface="Trebuchet MS"/>
              </a:rPr>
              <a:t>Removed the Staff’s Teacher Training Not Complete Status Code column and the Staff’s Administrator Training Not Complete Status column. </a:t>
            </a:r>
          </a:p>
          <a:p>
            <a:endParaRPr lang="en-US">
              <a:latin typeface="Trebuchet MS"/>
            </a:endParaRPr>
          </a:p>
          <a:p>
            <a:r>
              <a:rPr lang="en-US">
                <a:latin typeface="Trebuchet MS"/>
              </a:rPr>
              <a:t>While these two columns were removed, the information was not. Additional codes were added to the Staff’s Teacher Training Status Code column and the Staff’s Administrator Training Status Code column to capture the reasons for non-completion. </a:t>
            </a:r>
            <a:endParaRPr lang="en-US"/>
          </a:p>
          <a:p>
            <a:endParaRPr lang="en-US">
              <a:latin typeface="Trebuchet MS"/>
            </a:endParaRPr>
          </a:p>
          <a:p>
            <a:r>
              <a:rPr lang="en-US">
                <a:latin typeface="Trebuchet MS"/>
              </a:rPr>
              <a:t>Added a “No Report of Training” screen in Data Pipeline for districts that are either: 1. declining READ funds, or 2. have already reported all staff as having completed the appropriate training.</a:t>
            </a:r>
          </a:p>
          <a:p>
            <a:endParaRPr lang="en-US">
              <a:latin typeface="Trebuchet MS"/>
            </a:endParaRPr>
          </a:p>
          <a:p>
            <a:r>
              <a:rPr lang="en-US">
                <a:latin typeface="Trebuchet MS"/>
              </a:rPr>
              <a:t>Updated the sign-off form to include non-completion counts for codes 14-17 as well as updated language if the district is declining READ funds. </a:t>
            </a:r>
            <a:endParaRPr lang="en-US"/>
          </a:p>
          <a:p>
            <a:endParaRPr lang="en-US"/>
          </a:p>
        </p:txBody>
      </p:sp>
      <p:sp>
        <p:nvSpPr>
          <p:cNvPr id="4" name="Slide Number Placeholder 3">
            <a:extLst>
              <a:ext uri="{FF2B5EF4-FFF2-40B4-BE49-F238E27FC236}">
                <a16:creationId xmlns:a16="http://schemas.microsoft.com/office/drawing/2014/main" id="{188E6E8F-B29D-3555-5256-4BD51B48799F}"/>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D400585C-E45D-BA90-FCE3-90B0F38D046A}"/>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4304B6AE-4B18-B2DD-5153-E43FABCBF1B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427757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5F02-0675-A039-4A00-288644D56BBB}"/>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Next Steps</a:t>
            </a:r>
            <a:endParaRPr lang="en-US"/>
          </a:p>
        </p:txBody>
      </p:sp>
      <p:sp>
        <p:nvSpPr>
          <p:cNvPr id="3" name="Content Placeholder 2">
            <a:extLst>
              <a:ext uri="{FF2B5EF4-FFF2-40B4-BE49-F238E27FC236}">
                <a16:creationId xmlns:a16="http://schemas.microsoft.com/office/drawing/2014/main" id="{2CCC06CF-0BA4-FA3A-CB07-8C1CA9663DE9}"/>
              </a:ext>
            </a:extLst>
          </p:cNvPr>
          <p:cNvSpPr>
            <a:spLocks noGrp="1"/>
          </p:cNvSpPr>
          <p:nvPr>
            <p:ph idx="1"/>
          </p:nvPr>
        </p:nvSpPr>
        <p:spPr>
          <a:xfrm>
            <a:off x="397042" y="1487638"/>
            <a:ext cx="11625179" cy="4565232"/>
          </a:xfrm>
        </p:spPr>
        <p:txBody>
          <a:bodyPr vert="horz" lIns="0" tIns="0" rIns="0" bIns="0" rtlCol="0" anchor="t">
            <a:normAutofit fontScale="92500" lnSpcReduction="20000"/>
          </a:bodyPr>
          <a:lstStyle/>
          <a:p>
            <a:r>
              <a:rPr lang="en-US">
                <a:latin typeface="Trebuchet MS"/>
              </a:rPr>
              <a:t>CDE has provided the READ Training Export report in Cognos as a beginning point for the collection. You can pull this report and begin to review who CDE anticipates </a:t>
            </a:r>
            <a:r>
              <a:rPr lang="en-US" i="1">
                <a:latin typeface="Trebuchet MS"/>
              </a:rPr>
              <a:t>may</a:t>
            </a:r>
            <a:r>
              <a:rPr lang="en-US">
                <a:latin typeface="Trebuchet MS"/>
              </a:rPr>
              <a:t> need to complete the collection. </a:t>
            </a:r>
          </a:p>
          <a:p>
            <a:pPr lvl="1">
              <a:buFont typeface="Courier New" panose="020B0604020202020204" pitchFamily="34" charset="0"/>
              <a:buChar char="o"/>
            </a:pPr>
            <a:r>
              <a:rPr lang="en-US">
                <a:latin typeface="Trebuchet MS"/>
              </a:rPr>
              <a:t>CDE cannot provide a comprehensive list as the requirement is placed by the districts based on job function and not necessarily job class.</a:t>
            </a:r>
          </a:p>
          <a:p>
            <a:pPr marL="0" indent="0">
              <a:buNone/>
            </a:pPr>
            <a:endParaRPr lang="en-US">
              <a:latin typeface="Trebuchet MS"/>
            </a:endParaRPr>
          </a:p>
          <a:p>
            <a:r>
              <a:rPr lang="en-US">
                <a:latin typeface="Trebuchet MS"/>
              </a:rPr>
              <a:t>However, please note that this report will have to be updated. Please add, remove, or edit educators as needed before submission. </a:t>
            </a:r>
          </a:p>
          <a:p>
            <a:endParaRPr lang="en-US">
              <a:latin typeface="Trebuchet MS"/>
            </a:endParaRPr>
          </a:p>
          <a:p>
            <a:r>
              <a:rPr lang="en-US">
                <a:latin typeface="Trebuchet MS"/>
              </a:rPr>
              <a:t>Please advise your educators to submit their documentation to COOL. The only exceptions to this are unlicensed teachers and individuals who took the administrator training but do not hold one of the four following licenses:</a:t>
            </a:r>
          </a:p>
          <a:p>
            <a:pPr lvl="1">
              <a:buFont typeface="Courier New" panose="020B0604020202020204" pitchFamily="34" charset="0"/>
              <a:buChar char="o"/>
            </a:pPr>
            <a:r>
              <a:rPr lang="en-US">
                <a:latin typeface="Trebuchet MS"/>
              </a:rPr>
              <a:t>Principal or Administrator license </a:t>
            </a:r>
          </a:p>
          <a:p>
            <a:pPr lvl="1">
              <a:buFont typeface="Courier New" panose="020B0604020202020204" pitchFamily="34" charset="0"/>
              <a:buChar char="o"/>
            </a:pPr>
            <a:r>
              <a:rPr lang="en-US">
                <a:latin typeface="Trebuchet MS"/>
              </a:rPr>
              <a:t>Principal Authorization  </a:t>
            </a:r>
            <a:endParaRPr lang="en-US"/>
          </a:p>
          <a:p>
            <a:pPr lvl="1">
              <a:buFont typeface="Courier New" panose="020B0604020202020204" pitchFamily="34" charset="0"/>
              <a:buChar char="o"/>
            </a:pPr>
            <a:r>
              <a:rPr lang="en-US">
                <a:latin typeface="Trebuchet MS"/>
              </a:rPr>
              <a:t>Emergency Authorization with either a Principal or Administrator Endorsement</a:t>
            </a:r>
            <a:endParaRPr lang="en-US"/>
          </a:p>
          <a:p>
            <a:pPr lvl="1">
              <a:buFont typeface="Courier New" panose="020B0604020202020204" pitchFamily="34" charset="0"/>
              <a:buChar char="o"/>
            </a:pPr>
            <a:r>
              <a:rPr lang="en-US">
                <a:latin typeface="Trebuchet MS"/>
              </a:rPr>
              <a:t>Interim Authorization with either Principal or Administrator Endorsement</a:t>
            </a:r>
            <a:endParaRPr lang="en-US"/>
          </a:p>
          <a:p>
            <a:endParaRPr lang="en-US">
              <a:latin typeface="Trebuchet MS"/>
            </a:endParaRPr>
          </a:p>
        </p:txBody>
      </p:sp>
      <p:sp>
        <p:nvSpPr>
          <p:cNvPr id="4" name="Slide Number Placeholder 3">
            <a:extLst>
              <a:ext uri="{FF2B5EF4-FFF2-40B4-BE49-F238E27FC236}">
                <a16:creationId xmlns:a16="http://schemas.microsoft.com/office/drawing/2014/main" id="{4462CF18-A11B-9BF2-0E87-0CC7085253D1}"/>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9C73C1FF-0392-8683-E552-083F59811EC9}"/>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E49BEB67-D9FB-636C-7BDB-D23EEB6C430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683006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EA3F-A828-B0E7-27CC-72BD9A9D8033}"/>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Upcoming Topics</a:t>
            </a:r>
            <a:endParaRPr lang="en-US"/>
          </a:p>
        </p:txBody>
      </p:sp>
      <p:sp>
        <p:nvSpPr>
          <p:cNvPr id="3" name="Content Placeholder 2">
            <a:extLst>
              <a:ext uri="{FF2B5EF4-FFF2-40B4-BE49-F238E27FC236}">
                <a16:creationId xmlns:a16="http://schemas.microsoft.com/office/drawing/2014/main" id="{16D64E37-C568-0E16-94E2-F6A88BB52F9B}"/>
              </a:ext>
            </a:extLst>
          </p:cNvPr>
          <p:cNvSpPr>
            <a:spLocks noGrp="1"/>
          </p:cNvSpPr>
          <p:nvPr>
            <p:ph idx="1"/>
          </p:nvPr>
        </p:nvSpPr>
        <p:spPr/>
        <p:txBody>
          <a:bodyPr vert="horz" lIns="0" tIns="0" rIns="0" bIns="0" rtlCol="0" anchor="t">
            <a:normAutofit/>
          </a:bodyPr>
          <a:lstStyle/>
          <a:p>
            <a:pPr marL="0" indent="0">
              <a:buNone/>
            </a:pPr>
            <a:r>
              <a:rPr lang="en-US" dirty="0">
                <a:latin typeface="Trebuchet MS"/>
              </a:rPr>
              <a:t>Topics that will be covered during Data Pipeline Town Hall:</a:t>
            </a:r>
          </a:p>
          <a:p>
            <a:endParaRPr lang="en-US" dirty="0">
              <a:latin typeface="Trebuchet MS"/>
            </a:endParaRPr>
          </a:p>
          <a:p>
            <a:r>
              <a:rPr lang="en-US" dirty="0">
                <a:latin typeface="Trebuchet MS"/>
              </a:rPr>
              <a:t>August 7: 25-26 Changes and Background </a:t>
            </a:r>
            <a:endParaRPr lang="en-US" dirty="0"/>
          </a:p>
          <a:p>
            <a:r>
              <a:rPr lang="en-US" dirty="0">
                <a:latin typeface="Trebuchet MS"/>
              </a:rPr>
              <a:t>August 14: Manual Review Process</a:t>
            </a:r>
            <a:endParaRPr lang="en-US" dirty="0"/>
          </a:p>
          <a:p>
            <a:r>
              <a:rPr lang="en-US" dirty="0">
                <a:latin typeface="Trebuchet MS"/>
              </a:rPr>
              <a:t>August 21: No Report of Training Screen</a:t>
            </a:r>
          </a:p>
          <a:p>
            <a:r>
              <a:rPr lang="en-US" dirty="0">
                <a:latin typeface="Trebuchet MS"/>
              </a:rPr>
              <a:t>August 28: Any last reminders before collection close</a:t>
            </a:r>
          </a:p>
        </p:txBody>
      </p:sp>
      <p:sp>
        <p:nvSpPr>
          <p:cNvPr id="4" name="Slide Number Placeholder 3">
            <a:extLst>
              <a:ext uri="{FF2B5EF4-FFF2-40B4-BE49-F238E27FC236}">
                <a16:creationId xmlns:a16="http://schemas.microsoft.com/office/drawing/2014/main" id="{99947EEB-5B65-257F-28DA-F93F20C25C7D}"/>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D1955E2D-1D0A-695D-451B-53315D4AA6C3}"/>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B200F7A6-2EB3-F30E-CDB2-8B980DCFDD67}"/>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29280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CF656-6CA3-C4FC-E7CD-5C3F24512A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37BFB7D-F53A-0580-A545-6C13308126DE}"/>
              </a:ext>
            </a:extLst>
          </p:cNvPr>
          <p:cNvSpPr>
            <a:spLocks noGrp="1"/>
          </p:cNvSpPr>
          <p:nvPr>
            <p:ph type="title"/>
          </p:nvPr>
        </p:nvSpPr>
        <p:spPr>
          <a:xfrm>
            <a:off x="155448" y="237745"/>
            <a:ext cx="5303520" cy="1197864"/>
          </a:xfrm>
        </p:spPr>
        <p:txBody>
          <a:bodyPr/>
          <a:lstStyle/>
          <a:p>
            <a:r>
              <a:rPr lang="en-US">
                <a:latin typeface="Museo Slab 500"/>
              </a:rPr>
              <a:t>Questions &amp; Resources:</a:t>
            </a:r>
            <a:br>
              <a:rPr lang="en-US"/>
            </a:br>
            <a:r>
              <a:rPr lang="en-US">
                <a:latin typeface="Museo Slab 500"/>
              </a:rPr>
              <a:t>READ Data Collections</a:t>
            </a:r>
            <a:endParaRPr lang="en-US"/>
          </a:p>
        </p:txBody>
      </p:sp>
      <p:sp>
        <p:nvSpPr>
          <p:cNvPr id="6" name="Content Placeholder 5">
            <a:extLst>
              <a:ext uri="{FF2B5EF4-FFF2-40B4-BE49-F238E27FC236}">
                <a16:creationId xmlns:a16="http://schemas.microsoft.com/office/drawing/2014/main" id="{5867A895-909D-3C11-C204-57FBFD30AE52}"/>
              </a:ext>
            </a:extLst>
          </p:cNvPr>
          <p:cNvSpPr>
            <a:spLocks noGrp="1"/>
          </p:cNvSpPr>
          <p:nvPr>
            <p:ph sz="quarter" idx="13"/>
          </p:nvPr>
        </p:nvSpPr>
        <p:spPr>
          <a:xfrm>
            <a:off x="1509623" y="1574275"/>
            <a:ext cx="9170946" cy="3685881"/>
          </a:xfrm>
        </p:spPr>
        <p:txBody>
          <a:bodyPr>
            <a:normAutofit/>
          </a:bodyPr>
          <a:lstStyle/>
          <a:p>
            <a:r>
              <a:rPr lang="en-US"/>
              <a:t>Tara Rhodes</a:t>
            </a:r>
          </a:p>
          <a:p>
            <a:r>
              <a:rPr lang="en-US"/>
              <a:t>Phone: 720.601.4125</a:t>
            </a:r>
          </a:p>
          <a:p>
            <a:r>
              <a:rPr lang="en-US">
                <a:hlinkClick r:id="rId2"/>
              </a:rPr>
              <a:t>READActData@cde.state.co.us</a:t>
            </a:r>
          </a:p>
          <a:p>
            <a:r>
              <a:rPr lang="en-US">
                <a:hlinkClick r:id="rId3"/>
              </a:rPr>
              <a:t>READ Data Collections Link</a:t>
            </a:r>
          </a:p>
          <a:p>
            <a:r>
              <a:rPr lang="en-US">
                <a:hlinkClick r:id="rId4"/>
              </a:rPr>
              <a:t>READ Training Data Collection Website</a:t>
            </a:r>
          </a:p>
        </p:txBody>
      </p:sp>
      <p:sp>
        <p:nvSpPr>
          <p:cNvPr id="4" name="Slide Number Placeholder 3">
            <a:extLst>
              <a:ext uri="{FF2B5EF4-FFF2-40B4-BE49-F238E27FC236}">
                <a16:creationId xmlns:a16="http://schemas.microsoft.com/office/drawing/2014/main" id="{0E028A14-083D-422F-2FD3-935ECE2CC88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939174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93F93-A8AC-CB4C-D4F6-D7C23887FD9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8EDED0F-A7BC-742B-A162-9682F037A705}"/>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39A5F133-21F2-FDF4-F15C-660C2816A5E9}"/>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date Aug. 14</a:t>
            </a:r>
            <a:r>
              <a:rPr lang="en-US" baseline="30000"/>
              <a:t>th</a:t>
            </a:r>
            <a:r>
              <a:rPr lang="en-US"/>
              <a:t> </a:t>
            </a:r>
          </a:p>
        </p:txBody>
      </p:sp>
      <p:sp>
        <p:nvSpPr>
          <p:cNvPr id="9" name="Content Placeholder 8">
            <a:extLst>
              <a:ext uri="{FF2B5EF4-FFF2-40B4-BE49-F238E27FC236}">
                <a16:creationId xmlns:a16="http://schemas.microsoft.com/office/drawing/2014/main" id="{B6582FD9-6B57-5EC4-2545-6CB4A5534C8B}"/>
              </a:ext>
            </a:extLst>
          </p:cNvPr>
          <p:cNvSpPr>
            <a:spLocks noGrp="1"/>
          </p:cNvSpPr>
          <p:nvPr>
            <p:ph idx="1"/>
          </p:nvPr>
        </p:nvSpPr>
        <p:spPr>
          <a:xfrm>
            <a:off x="3524754" y="1210320"/>
            <a:ext cx="3959123" cy="5071608"/>
          </a:xfrm>
        </p:spPr>
        <p:txBody>
          <a:bodyPr/>
          <a:lstStyle/>
          <a:p>
            <a:pPr lvl="0"/>
            <a:r>
              <a:rPr lang="en-US"/>
              <a:t>Reminder:</a:t>
            </a:r>
          </a:p>
          <a:p>
            <a:pPr lvl="0"/>
            <a:r>
              <a:rPr lang="en-US"/>
              <a:t>Please do not send PII (Personally Identifiable Information) via email. This includes exception requests!</a:t>
            </a:r>
          </a:p>
          <a:p>
            <a:endParaRPr lang="en-US"/>
          </a:p>
        </p:txBody>
      </p:sp>
      <p:pic>
        <p:nvPicPr>
          <p:cNvPr id="4" name="Picture 8">
            <a:extLst>
              <a:ext uri="{FF2B5EF4-FFF2-40B4-BE49-F238E27FC236}">
                <a16:creationId xmlns:a16="http://schemas.microsoft.com/office/drawing/2014/main" id="{F90B8B27-B022-8F6F-170D-648F297E6621}"/>
              </a:ext>
              <a:ext uri="{C183D7F6-B498-43B3-948B-1728B52AA6E4}">
                <adec:decorative xmlns:adec="http://schemas.microsoft.com/office/drawing/2017/decorative" val="1"/>
              </a:ext>
            </a:extLst>
          </p:cNvPr>
          <p:cNvPicPr>
            <a:picLocks noGrp="1" noChangeAspect="1" noChangeArrowheads="1"/>
          </p:cNvPicPr>
          <p:nvPr>
            <p:ph type="pic" sz="quarter" idx="14"/>
          </p:nvPr>
        </p:nvPicPr>
        <p:blipFill rotWithShape="1">
          <a:blip r:embed="rId2" cstate="print">
            <a:extLst>
              <a:ext uri="{28A0092B-C50C-407E-A947-70E740481C1C}">
                <a14:useLocalDpi xmlns:a14="http://schemas.microsoft.com/office/drawing/2010/main" val="0"/>
              </a:ext>
            </a:extLst>
          </a:blip>
          <a:srcRect l="17149" r="17149"/>
          <a:stretch/>
        </p:blipFill>
        <p:spPr bwMode="auto">
          <a:xfrm>
            <a:off x="7625919" y="1554326"/>
            <a:ext cx="4216832" cy="4278149"/>
          </a:xfr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A3BE05-3910-A637-3E47-A1C26CA62742}"/>
              </a:ext>
            </a:extLst>
          </p:cNvPr>
          <p:cNvSpPr>
            <a:spLocks noGrp="1"/>
          </p:cNvSpPr>
          <p:nvPr>
            <p:ph type="sldNum" sz="quarter" idx="12"/>
          </p:nvPr>
        </p:nvSpPr>
        <p:spPr>
          <a:xfrm>
            <a:off x="266673" y="6356351"/>
            <a:ext cx="461297" cy="362338"/>
          </a:xfrm>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334370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F807-F759-791F-04A8-BC8C5CDC2042}"/>
              </a:ext>
            </a:extLst>
          </p:cNvPr>
          <p:cNvSpPr>
            <a:spLocks noGrp="1"/>
          </p:cNvSpPr>
          <p:nvPr>
            <p:ph type="title"/>
          </p:nvPr>
        </p:nvSpPr>
        <p:spPr/>
        <p:txBody>
          <a:bodyPr/>
          <a:lstStyle/>
          <a:p>
            <a:r>
              <a:rPr lang="en-US"/>
              <a:t>Need assistance with a collection?</a:t>
            </a:r>
          </a:p>
        </p:txBody>
      </p:sp>
      <p:sp>
        <p:nvSpPr>
          <p:cNvPr id="3" name="Content Placeholder 2">
            <a:extLst>
              <a:ext uri="{FF2B5EF4-FFF2-40B4-BE49-F238E27FC236}">
                <a16:creationId xmlns:a16="http://schemas.microsoft.com/office/drawing/2014/main" id="{0D5B96C1-9224-EB71-242B-13EA5868F6E8}"/>
              </a:ext>
            </a:extLst>
          </p:cNvPr>
          <p:cNvSpPr>
            <a:spLocks noGrp="1"/>
          </p:cNvSpPr>
          <p:nvPr>
            <p:ph idx="1"/>
          </p:nvPr>
        </p:nvSpPr>
        <p:spPr>
          <a:xfrm>
            <a:off x="838200" y="1554481"/>
            <a:ext cx="10515600" cy="1864820"/>
          </a:xfrm>
        </p:spPr>
        <p:txBody>
          <a:bodyPr>
            <a:normAutofit fontScale="85000" lnSpcReduction="10000"/>
          </a:bodyPr>
          <a:lstStyle/>
          <a:p>
            <a:r>
              <a:rPr lang="en-US"/>
              <a:t>Many data collections have a specific collection email address. Please use these email addresses when reaching out to CDE collection leads. Visit the </a:t>
            </a:r>
            <a:r>
              <a:rPr lang="en-US">
                <a:hlinkClick r:id="rId2"/>
              </a:rPr>
              <a:t>Data Pipeline Contact Us page </a:t>
            </a:r>
            <a:r>
              <a:rPr lang="en-US"/>
              <a:t>for a list of contacts or visit an individual collection webpage.</a:t>
            </a:r>
          </a:p>
          <a:p>
            <a:r>
              <a:rPr lang="en-US">
                <a:highlight>
                  <a:srgbClr val="FFFFCC"/>
                </a:highlight>
              </a:rPr>
              <a:t>Please do not use the CDE helpdesk email </a:t>
            </a:r>
            <a:r>
              <a:rPr lang="en-US"/>
              <a:t>for data collection questions as it may take significant time for the CDE helpdesk to determine the appropriate CDE department to respond to your inquiry, when the collection leads are actively monitoring the email address listed as the point of contact for a collection.</a:t>
            </a:r>
          </a:p>
          <a:p>
            <a:endParaRPr lang="en-US"/>
          </a:p>
        </p:txBody>
      </p:sp>
      <p:sp>
        <p:nvSpPr>
          <p:cNvPr id="4" name="Slide Number Placeholder 3">
            <a:extLst>
              <a:ext uri="{FF2B5EF4-FFF2-40B4-BE49-F238E27FC236}">
                <a16:creationId xmlns:a16="http://schemas.microsoft.com/office/drawing/2014/main" id="{2DD4E6F7-2CDF-7AA8-9267-6CDB369830A8}"/>
              </a:ext>
            </a:extLst>
          </p:cNvPr>
          <p:cNvSpPr>
            <a:spLocks noGrp="1"/>
          </p:cNvSpPr>
          <p:nvPr>
            <p:ph type="sldNum" sz="quarter" idx="12"/>
          </p:nvPr>
        </p:nvSpPr>
        <p:spPr/>
        <p:txBody>
          <a:bodyPr/>
          <a:lstStyle/>
          <a:p>
            <a:fld id="{C479D5F6-EDCB-402A-AC08-4943A1820E8F}" type="slidenum">
              <a:rPr lang="en-US" smtClean="0"/>
              <a:pPr/>
              <a:t>5</a:t>
            </a:fld>
            <a:endParaRPr lang="en-US"/>
          </a:p>
        </p:txBody>
      </p:sp>
      <p:pic>
        <p:nvPicPr>
          <p:cNvPr id="7" name="Picture 6">
            <a:hlinkClick r:id="rId2"/>
            <a:extLst>
              <a:ext uri="{FF2B5EF4-FFF2-40B4-BE49-F238E27FC236}">
                <a16:creationId xmlns:a16="http://schemas.microsoft.com/office/drawing/2014/main" id="{917B8018-CA13-3CD3-D108-CE5D7F9D30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38181" y="3419301"/>
            <a:ext cx="6795196" cy="3118219"/>
          </a:xfrm>
          <a:prstGeom prst="rect">
            <a:avLst/>
          </a:prstGeom>
        </p:spPr>
      </p:pic>
    </p:spTree>
    <p:extLst>
      <p:ext uri="{BB962C8B-B14F-4D97-AF65-F5344CB8AC3E}">
        <p14:creationId xmlns:p14="http://schemas.microsoft.com/office/powerpoint/2010/main" val="254389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972040026"/>
              </p:ext>
            </p:extLst>
          </p:nvPr>
        </p:nvGraphicFramePr>
        <p:xfrm>
          <a:off x="810846" y="1553307"/>
          <a:ext cx="10536587" cy="2225032"/>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Lindsey Heitman</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163179415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2336010911"/>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Instructional Days and Hours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60629511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9537117"/>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21246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73165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726938999"/>
              </p:ext>
            </p:extLst>
          </p:nvPr>
        </p:nvGraphicFramePr>
        <p:xfrm>
          <a:off x="609600" y="1492537"/>
          <a:ext cx="11002297" cy="4434840"/>
        </p:xfrm>
        <a:graphic>
          <a:graphicData uri="http://schemas.openxmlformats.org/drawingml/2006/table">
            <a:tbl>
              <a:tblPr firstRow="1" bandRow="1">
                <a:tableStyleId>{B301B821-A1FF-4177-AEE7-76D212191A09}</a:tableStyleId>
              </a:tblPr>
              <a:tblGrid>
                <a:gridCol w="2581275">
                  <a:extLst>
                    <a:ext uri="{9D8B030D-6E8A-4147-A177-3AD203B41FA5}">
                      <a16:colId xmlns:a16="http://schemas.microsoft.com/office/drawing/2014/main" val="4171366518"/>
                    </a:ext>
                  </a:extLst>
                </a:gridCol>
                <a:gridCol w="1323975">
                  <a:extLst>
                    <a:ext uri="{9D8B030D-6E8A-4147-A177-3AD203B41FA5}">
                      <a16:colId xmlns:a16="http://schemas.microsoft.com/office/drawing/2014/main" val="1379799228"/>
                    </a:ext>
                  </a:extLst>
                </a:gridCol>
                <a:gridCol w="1352550">
                  <a:extLst>
                    <a:ext uri="{9D8B030D-6E8A-4147-A177-3AD203B41FA5}">
                      <a16:colId xmlns:a16="http://schemas.microsoft.com/office/drawing/2014/main" val="677725610"/>
                    </a:ext>
                  </a:extLst>
                </a:gridCol>
                <a:gridCol w="5744497">
                  <a:extLst>
                    <a:ext uri="{9D8B030D-6E8A-4147-A177-3AD203B41FA5}">
                      <a16:colId xmlns:a16="http://schemas.microsoft.com/office/drawing/2014/main" val="4097725187"/>
                    </a:ext>
                  </a:extLst>
                </a:gridCol>
              </a:tblGrid>
              <a:tr h="156176">
                <a:tc>
                  <a:txBody>
                    <a:bodyPr/>
                    <a:lstStyle/>
                    <a:p>
                      <a:r>
                        <a:rPr lang="en-US" sz="1500">
                          <a:latin typeface="Trebuchet MS"/>
                        </a:rPr>
                        <a:t>Name</a:t>
                      </a:r>
                    </a:p>
                  </a:txBody>
                  <a:tcPr/>
                </a:tc>
                <a:tc>
                  <a:txBody>
                    <a:bodyPr/>
                    <a:lstStyle/>
                    <a:p>
                      <a:pPr algn="ctr"/>
                      <a:r>
                        <a:rPr lang="en-US" sz="1500">
                          <a:latin typeface="Trebuchet MS"/>
                        </a:rPr>
                        <a:t>Category</a:t>
                      </a:r>
                    </a:p>
                  </a:txBody>
                  <a:tcPr/>
                </a:tc>
                <a:tc>
                  <a:txBody>
                    <a:bodyPr/>
                    <a:lstStyle/>
                    <a:p>
                      <a:pPr algn="ctr"/>
                      <a:r>
                        <a:rPr lang="en-US" sz="1500">
                          <a:latin typeface="Trebuchet MS"/>
                        </a:rPr>
                        <a:t>Status</a:t>
                      </a:r>
                    </a:p>
                  </a:txBody>
                  <a:tcPr/>
                </a:tc>
                <a:tc>
                  <a:txBody>
                    <a:bodyPr/>
                    <a:lstStyle/>
                    <a:p>
                      <a:r>
                        <a:rPr lang="en-US" sz="150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a:hlinkClick r:id="rId2"/>
                        </a:rPr>
                        <a:t>RITS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a:hlinkClick r:id="rId3"/>
                        </a:rPr>
                        <a:t>EDIS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a:ea typeface="+mn-ea"/>
                          <a:cs typeface="+mn-cs"/>
                          <a:hlinkClick r:id="rId4"/>
                        </a:rPr>
                        <a:t>Directory</a:t>
                      </a:r>
                      <a:endParaRPr lang="en-US" sz="1500" b="1" kern="1200">
                        <a:solidFill>
                          <a:srgbClr val="0070C0"/>
                        </a:solidFill>
                        <a:latin typeface="Trebuchet MS"/>
                        <a:ea typeface="+mn-ea"/>
                        <a:cs typeface="+mn-c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500">
                          <a:latin typeface="Trebuchet MS"/>
                        </a:rPr>
                        <a:t>District Calendars: Open, due 8/29/25</a:t>
                      </a:r>
                      <a:endParaRPr lang="en-US" sz="1500">
                        <a:solidFill>
                          <a:srgbClr val="C00000"/>
                        </a:solidFill>
                        <a:latin typeface="Trebuchet MS"/>
                      </a:endParaRP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a:hlinkClick r:id="rId5"/>
                        </a:rPr>
                        <a:t>Student</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2025-2026: Open, </a:t>
                      </a:r>
                      <a:r>
                        <a:rPr lang="en-US" sz="1500" b="0">
                          <a:latin typeface="Trebuchet MS"/>
                          <a:hlinkClick r:id="rId6"/>
                        </a:rPr>
                        <a:t>register for 8/8 ML Collaborative Webinar</a:t>
                      </a:r>
                      <a:endParaRPr lang="en-US" sz="1500" b="0">
                        <a:latin typeface="Trebuchet MS"/>
                      </a:endParaRP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a:hlinkClick r:id="rId7"/>
                        </a:rPr>
                        <a:t>At-Risk</a:t>
                      </a:r>
                      <a:endParaRPr lang="en-US" sz="1500" b="1">
                        <a:solidFill>
                          <a:srgbClr val="0070C0"/>
                        </a:solidFill>
                        <a:latin typeface="Trebuchet MS"/>
                      </a:endParaRPr>
                    </a:p>
                  </a:txBody>
                  <a:tcPr/>
                </a:tc>
                <a:tc>
                  <a:txBody>
                    <a:bodyPr/>
                    <a:lstStyle/>
                    <a:p>
                      <a:pPr lvl="0" algn="ctr">
                        <a:buNone/>
                      </a:pPr>
                      <a:r>
                        <a:rPr lang="en-US" sz="1500">
                          <a:latin typeface="Trebuchet MS"/>
                        </a:rPr>
                        <a:t>Interchange</a:t>
                      </a:r>
                    </a:p>
                  </a:txBody>
                  <a:tcPr/>
                </a:tc>
                <a:tc>
                  <a:txBody>
                    <a:bodyPr/>
                    <a:lstStyle/>
                    <a:p>
                      <a:pPr algn="ctr"/>
                      <a:r>
                        <a:rPr lang="en-US" sz="15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a:latin typeface="+mn-lt"/>
                        </a:rPr>
                        <a:t>2025-2026</a:t>
                      </a:r>
                      <a:r>
                        <a:rPr lang="en-US" sz="1500" b="0">
                          <a:latin typeface="+mn-lt"/>
                        </a:rPr>
                        <a:t>: Overview Training 8/21/25</a:t>
                      </a:r>
                      <a:endParaRPr lang="en-US" sz="1500" b="0" dirty="0">
                        <a:latin typeface="+mn-lt"/>
                      </a:endParaRP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a:hlinkClick r:id="rId8"/>
                        </a:rPr>
                        <a:t>Title I</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Coming Soon! Scheduled to open in Aug</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a:hlinkClick r:id="rId9"/>
                        </a:rPr>
                        <a:t>Special Education IEP</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Maintain error free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a:ea typeface="+mn-ea"/>
                          <a:cs typeface="+mn-cs"/>
                          <a:hlinkClick r:id="rId10"/>
                        </a:rPr>
                        <a:t>Staff</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 </a:t>
                      </a:r>
                    </a:p>
                  </a:txBody>
                  <a:tcPr>
                    <a:solidFill>
                      <a:schemeClr val="accent3">
                        <a:lumMod val="40000"/>
                        <a:lumOff val="60000"/>
                      </a:schemeClr>
                    </a:solidFill>
                  </a:tcPr>
                </a:tc>
                <a:tc>
                  <a:txBody>
                    <a:bodyPr/>
                    <a:lstStyle/>
                    <a:p>
                      <a:r>
                        <a:rPr lang="en-US" sz="1500" b="0">
                          <a:latin typeface="Trebuchet MS"/>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a:ea typeface="+mn-ea"/>
                          <a:cs typeface="+mn-cs"/>
                          <a:hlinkClick r:id="rId11"/>
                        </a:rPr>
                        <a:t>Discipline Action </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b="0">
                          <a:latin typeface="Trebuchet MS"/>
                        </a:rPr>
                        <a:t>This interchange file is needed for Student Discipline Snapshot and Special Education Discipline Snapshot</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a:hlinkClick r:id="rId12"/>
                        </a:rPr>
                        <a:t>Teacher Student Data Link</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lvl="0">
                        <a:buNone/>
                      </a:pPr>
                      <a:r>
                        <a:rPr lang="en-US" sz="1500" b="0" i="0" u="none" strike="noStrike" noProof="0" dirty="0">
                          <a:solidFill>
                            <a:srgbClr val="000000"/>
                          </a:solidFill>
                          <a:latin typeface="Trebuchet MS"/>
                        </a:rPr>
                        <a:t>Maintain error free file</a:t>
                      </a:r>
                      <a:endParaRPr lang="en-US" sz="1500" b="0" dirty="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3"/>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322714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641851781"/>
              </p:ext>
            </p:extLst>
          </p:nvPr>
        </p:nvGraphicFramePr>
        <p:xfrm>
          <a:off x="232957" y="1318533"/>
          <a:ext cx="11726081" cy="4482192"/>
        </p:xfrm>
        <a:graphic>
          <a:graphicData uri="http://schemas.openxmlformats.org/drawingml/2006/table">
            <a:tbl>
              <a:tblPr firstRow="1" bandRow="1">
                <a:tableStyleId>{B301B821-A1FF-4177-AEE7-76D212191A09}</a:tableStyleId>
              </a:tblPr>
              <a:tblGrid>
                <a:gridCol w="1957793">
                  <a:extLst>
                    <a:ext uri="{9D8B030D-6E8A-4147-A177-3AD203B41FA5}">
                      <a16:colId xmlns:a16="http://schemas.microsoft.com/office/drawing/2014/main" val="972675767"/>
                    </a:ext>
                  </a:extLst>
                </a:gridCol>
                <a:gridCol w="962025">
                  <a:extLst>
                    <a:ext uri="{9D8B030D-6E8A-4147-A177-3AD203B41FA5}">
                      <a16:colId xmlns:a16="http://schemas.microsoft.com/office/drawing/2014/main" val="1355897659"/>
                    </a:ext>
                  </a:extLst>
                </a:gridCol>
                <a:gridCol w="752475">
                  <a:extLst>
                    <a:ext uri="{9D8B030D-6E8A-4147-A177-3AD203B41FA5}">
                      <a16:colId xmlns:a16="http://schemas.microsoft.com/office/drawing/2014/main" val="554794496"/>
                    </a:ext>
                  </a:extLst>
                </a:gridCol>
                <a:gridCol w="1447800">
                  <a:extLst>
                    <a:ext uri="{9D8B030D-6E8A-4147-A177-3AD203B41FA5}">
                      <a16:colId xmlns:a16="http://schemas.microsoft.com/office/drawing/2014/main" val="2208239753"/>
                    </a:ext>
                  </a:extLst>
                </a:gridCol>
                <a:gridCol w="3302994">
                  <a:extLst>
                    <a:ext uri="{9D8B030D-6E8A-4147-A177-3AD203B41FA5}">
                      <a16:colId xmlns:a16="http://schemas.microsoft.com/office/drawing/2014/main" val="1970621890"/>
                    </a:ext>
                  </a:extLst>
                </a:gridCol>
                <a:gridCol w="3302994">
                  <a:extLst>
                    <a:ext uri="{9D8B030D-6E8A-4147-A177-3AD203B41FA5}">
                      <a16:colId xmlns:a16="http://schemas.microsoft.com/office/drawing/2014/main" val="1932458984"/>
                    </a:ext>
                  </a:extLst>
                </a:gridCol>
              </a:tblGrid>
              <a:tr h="392926">
                <a:tc>
                  <a:txBody>
                    <a:bodyPr/>
                    <a:lstStyle/>
                    <a:p>
                      <a:r>
                        <a:rPr lang="en-US" sz="1400" dirty="0">
                          <a:latin typeface="+mj-lt"/>
                        </a:rPr>
                        <a:t>Name</a:t>
                      </a:r>
                    </a:p>
                  </a:txBody>
                  <a:tcPr anchor="ctr"/>
                </a:tc>
                <a:tc>
                  <a:txBody>
                    <a:bodyPr/>
                    <a:lstStyle/>
                    <a:p>
                      <a:pPr algn="ctr"/>
                      <a:r>
                        <a:rPr lang="en-US" sz="1400" dirty="0">
                          <a:latin typeface="+mj-lt"/>
                        </a:rPr>
                        <a:t>Category</a:t>
                      </a:r>
                    </a:p>
                  </a:txBody>
                  <a:tcPr anchor="ctr"/>
                </a:tc>
                <a:tc>
                  <a:txBody>
                    <a:bodyPr/>
                    <a:lstStyle/>
                    <a:p>
                      <a:pPr algn="ctr"/>
                      <a:r>
                        <a:rPr lang="en-US" sz="1400" dirty="0">
                          <a:latin typeface="+mj-lt"/>
                        </a:rPr>
                        <a:t>Status</a:t>
                      </a:r>
                    </a:p>
                  </a:txBody>
                  <a:tcPr anchor="ctr"/>
                </a:tc>
                <a:tc>
                  <a:txBody>
                    <a:bodyPr/>
                    <a:lstStyle/>
                    <a:p>
                      <a:pPr algn="ctr"/>
                      <a:r>
                        <a:rPr lang="en-US" sz="1400" dirty="0">
                          <a:latin typeface="+mj-lt"/>
                        </a:rPr>
                        <a:t>Final Deadline Date</a:t>
                      </a:r>
                    </a:p>
                  </a:txBody>
                  <a:tcPr anchor="ctr"/>
                </a:tc>
                <a:tc>
                  <a:txBody>
                    <a:bodyPr/>
                    <a:lstStyle/>
                    <a:p>
                      <a:r>
                        <a:rPr lang="en-US" sz="1400" dirty="0">
                          <a:latin typeface="+mj-lt"/>
                        </a:rPr>
                        <a:t>Next Milestone</a:t>
                      </a:r>
                    </a:p>
                  </a:txBody>
                  <a:tcPr anchor="ctr"/>
                </a:tc>
                <a:tc>
                  <a:txBody>
                    <a:bodyPr/>
                    <a:lstStyle/>
                    <a:p>
                      <a:r>
                        <a:rPr lang="en-US" sz="1400" dirty="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hlinkClick r:id="rId3"/>
                        </a:rPr>
                        <a:t>Teacher Student Data Link</a:t>
                      </a:r>
                      <a:endParaRPr lang="en-US" sz="1400" b="1" kern="1200" dirty="0">
                        <a:solidFill>
                          <a:schemeClr val="tx1"/>
                        </a:solidFill>
                        <a:latin typeface="+mj-lt"/>
                        <a:ea typeface="+mn-ea"/>
                        <a:cs typeface="+mn-cs"/>
                      </a:endParaRPr>
                    </a:p>
                  </a:txBody>
                  <a:tcPr/>
                </a:tc>
                <a:tc>
                  <a:txBody>
                    <a:bodyPr/>
                    <a:lstStyle/>
                    <a:p>
                      <a:pPr algn="ctr"/>
                      <a:r>
                        <a:rPr lang="en-US" sz="1400" dirty="0">
                          <a:latin typeface="+mj-lt"/>
                        </a:rPr>
                        <a:t>Snapshot</a:t>
                      </a:r>
                    </a:p>
                  </a:txBody>
                  <a:tcPr/>
                </a:tc>
                <a:tc>
                  <a:txBody>
                    <a:bodyPr/>
                    <a:lstStyle/>
                    <a:p>
                      <a:pPr algn="ctr"/>
                      <a:r>
                        <a:rPr lang="en-US" sz="1400" dirty="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Interim Deadline: </a:t>
                      </a:r>
                      <a:r>
                        <a:rPr lang="en-US" sz="1400" b="0" kern="1200" dirty="0">
                          <a:solidFill>
                            <a:schemeClr val="dk1"/>
                          </a:solidFill>
                          <a:latin typeface="+mn-lt"/>
                          <a:ea typeface="+mn-ea"/>
                          <a:cs typeface="+mn-cs"/>
                        </a:rPr>
                        <a:t>8/22/25 error free interchange and snapshot</a:t>
                      </a:r>
                      <a:endParaRPr lang="en-US" sz="1400" b="1"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Report Review: </a:t>
                      </a:r>
                      <a:r>
                        <a:rPr lang="en-US" sz="1400" b="0" dirty="0">
                          <a:latin typeface="+mj-lt"/>
                        </a:rPr>
                        <a:t>8/25 to 8/28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j-lt"/>
                        </a:rPr>
                        <a:t>Final snapshot report review</a:t>
                      </a:r>
                      <a:endParaRPr lang="en-US" sz="1400" b="1" dirty="0">
                        <a:latin typeface="+mj-lt"/>
                      </a:endParaRPr>
                    </a:p>
                  </a:txBody>
                  <a:tcPr/>
                </a:tc>
                <a:extLst>
                  <a:ext uri="{0D108BD9-81ED-4DB2-BD59-A6C34878D82A}">
                    <a16:rowId xmlns:a16="http://schemas.microsoft.com/office/drawing/2014/main" val="690815946"/>
                  </a:ext>
                </a:extLst>
              </a:tr>
              <a:tr h="44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hlinkClick r:id="rId4"/>
                        </a:rPr>
                        <a:t>Staff Evaluation</a:t>
                      </a:r>
                      <a:endParaRPr lang="en-US" sz="1400" b="1" kern="1200" dirty="0">
                        <a:solidFill>
                          <a:schemeClr val="tx1"/>
                        </a:solidFill>
                        <a:latin typeface="+mj-lt"/>
                        <a:ea typeface="+mn-ea"/>
                        <a:cs typeface="+mn-cs"/>
                      </a:endParaRPr>
                    </a:p>
                  </a:txBody>
                  <a:tcPr/>
                </a:tc>
                <a:tc>
                  <a:txBody>
                    <a:bodyPr/>
                    <a:lstStyle/>
                    <a:p>
                      <a:pPr algn="ctr"/>
                      <a:r>
                        <a:rPr lang="en-US" sz="1400" dirty="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 </a:t>
                      </a:r>
                      <a:r>
                        <a:rPr lang="en-US" sz="1400" kern="1200" dirty="0">
                          <a:solidFill>
                            <a:schemeClr val="dk1"/>
                          </a:solidFill>
                          <a:latin typeface="+mn-lt"/>
                          <a:ea typeface="+mn-ea"/>
                          <a:cs typeface="+mn-cs"/>
                        </a:rPr>
                        <a:t>Open</a:t>
                      </a:r>
                    </a:p>
                    <a:p>
                      <a:pPr algn="ctr"/>
                      <a:endParaRPr lang="en-US" sz="14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Report Review: </a:t>
                      </a:r>
                      <a:r>
                        <a:rPr lang="en-US" sz="1400" b="0" dirty="0"/>
                        <a:t>7/15 to 8/15 </a:t>
                      </a:r>
                      <a:br>
                        <a:rPr lang="en-US" sz="1400" b="0" dirty="0"/>
                      </a:br>
                      <a:r>
                        <a:rPr lang="en-US" sz="1400" b="0" dirty="0"/>
                        <a:t>Final snapshot report review</a:t>
                      </a:r>
                      <a:endParaRPr lang="en-US" sz="14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State Deadline: </a:t>
                      </a:r>
                      <a:r>
                        <a:rPr lang="en-US" sz="1400" b="0"/>
                        <a:t>10/15 </a:t>
                      </a:r>
                      <a:endParaRPr lang="en-US" sz="1400" b="0" dirty="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hlinkClick r:id="rId5"/>
                        </a:rPr>
                        <a:t>Student End of Year</a:t>
                      </a:r>
                      <a:r>
                        <a:rPr lang="en-US" sz="1400" b="1" kern="1200" dirty="0">
                          <a:solidFill>
                            <a:schemeClr val="tx1"/>
                          </a:solidFill>
                          <a:latin typeface="+mj-lt"/>
                          <a:ea typeface="+mn-ea"/>
                          <a:cs typeface="+mn-cs"/>
                        </a:rPr>
                        <a:t>: Regular Phase</a:t>
                      </a:r>
                    </a:p>
                  </a:txBody>
                  <a:tcPr/>
                </a:tc>
                <a:tc>
                  <a:txBody>
                    <a:bodyPr/>
                    <a:lstStyle/>
                    <a:p>
                      <a:pPr algn="ctr"/>
                      <a:r>
                        <a:rPr lang="en-US" sz="1400" dirty="0">
                          <a:latin typeface="+mj-lt"/>
                        </a:rPr>
                        <a:t>Snapshot</a:t>
                      </a:r>
                    </a:p>
                  </a:txBody>
                  <a:tcPr/>
                </a:tc>
                <a:tc>
                  <a:txBody>
                    <a:bodyPr/>
                    <a:lstStyle/>
                    <a:p>
                      <a:pPr algn="ctr"/>
                      <a:r>
                        <a:rPr lang="en-US" sz="1400" dirty="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Training Event: </a:t>
                      </a:r>
                      <a:r>
                        <a:rPr lang="en-US" sz="1400" b="0" kern="1200" dirty="0">
                          <a:solidFill>
                            <a:schemeClr val="dk1"/>
                          </a:solidFill>
                          <a:latin typeface="+mn-lt"/>
                          <a:ea typeface="+mn-ea"/>
                          <a:cs typeface="+mn-cs"/>
                          <a:hlinkClick r:id="rId6"/>
                        </a:rPr>
                        <a:t>8/12, 10:30-11:30am, SEY Office Hours—Reports and Data Validation</a:t>
                      </a:r>
                      <a:endParaRPr lang="en-US" sz="1400" b="1"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Interim Deadline: </a:t>
                      </a:r>
                      <a:r>
                        <a:rPr lang="en-US" sz="1400" b="0" kern="1200" dirty="0">
                          <a:solidFill>
                            <a:schemeClr val="dk1"/>
                          </a:solidFill>
                          <a:latin typeface="+mn-lt"/>
                          <a:ea typeface="+mn-ea"/>
                          <a:cs typeface="+mn-cs"/>
                        </a:rPr>
                        <a:t>8/14/25 error free snapshot</a:t>
                      </a:r>
                      <a:endParaRPr lang="en-US" sz="1400" b="1" kern="1200" dirty="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hlinkClick r:id="rId7"/>
                        </a:rPr>
                        <a:t>Student Attendance</a:t>
                      </a:r>
                      <a:endParaRPr lang="en-US" sz="1400" b="1" kern="1200" dirty="0">
                        <a:solidFill>
                          <a:schemeClr val="tx1"/>
                        </a:solidFill>
                        <a:latin typeface="+mj-lt"/>
                        <a:ea typeface="+mn-ea"/>
                        <a:cs typeface="+mn-cs"/>
                      </a:endParaRPr>
                    </a:p>
                  </a:txBody>
                  <a:tcPr/>
                </a:tc>
                <a:tc>
                  <a:txBody>
                    <a:bodyPr/>
                    <a:lstStyle/>
                    <a:p>
                      <a:pPr algn="ctr"/>
                      <a:r>
                        <a:rPr lang="en-US" sz="1400" dirty="0">
                          <a:latin typeface="+mj-lt"/>
                        </a:rPr>
                        <a:t>Snapshot</a:t>
                      </a:r>
                    </a:p>
                  </a:txBody>
                  <a:tcPr/>
                </a:tc>
                <a:tc>
                  <a:txBody>
                    <a:bodyPr/>
                    <a:lstStyle/>
                    <a:p>
                      <a:pPr algn="ctr"/>
                      <a:r>
                        <a:rPr lang="en-US" sz="1400" dirty="0">
                          <a:latin typeface="+mj-lt"/>
                        </a:rPr>
                        <a:t>Closed</a:t>
                      </a: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Data Release: </a:t>
                      </a:r>
                      <a:r>
                        <a:rPr lang="en-US" sz="1400" b="0" dirty="0">
                          <a:latin typeface="+mj-lt"/>
                        </a:rPr>
                        <a:t>8/21/25</a:t>
                      </a:r>
                      <a:endParaRPr lang="en-US" sz="1400" b="1" dirty="0">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hlinkClick r:id="rId8"/>
                        </a:rPr>
                        <a:t>Special Education Discipline</a:t>
                      </a:r>
                      <a:endParaRPr lang="en-US" sz="1400" b="1" kern="1200" dirty="0">
                        <a:solidFill>
                          <a:schemeClr val="tx1"/>
                        </a:solidFill>
                        <a:latin typeface="+mj-lt"/>
                        <a:ea typeface="+mn-ea"/>
                        <a:cs typeface="+mn-cs"/>
                      </a:endParaRPr>
                    </a:p>
                  </a:txBody>
                  <a:tcPr/>
                </a:tc>
                <a:tc>
                  <a:txBody>
                    <a:bodyPr/>
                    <a:lstStyle/>
                    <a:p>
                      <a:pPr algn="ctr"/>
                      <a:r>
                        <a:rPr lang="en-US" sz="1400" dirty="0">
                          <a:latin typeface="+mj-lt"/>
                        </a:rPr>
                        <a:t>Snapshot</a:t>
                      </a:r>
                    </a:p>
                  </a:txBody>
                  <a:tcPr/>
                </a:tc>
                <a:tc>
                  <a:txBody>
                    <a:bodyPr/>
                    <a:lstStyle/>
                    <a:p>
                      <a:pPr algn="ctr"/>
                      <a:r>
                        <a:rPr lang="en-US" sz="1400" dirty="0">
                          <a:latin typeface="+mj-lt"/>
                        </a:rPr>
                        <a:t>Closed</a:t>
                      </a: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mj-lt"/>
                      </a:endParaRPr>
                    </a:p>
                  </a:txBody>
                  <a:tcPr/>
                </a:tc>
                <a:extLst>
                  <a:ext uri="{0D108BD9-81ED-4DB2-BD59-A6C34878D82A}">
                    <a16:rowId xmlns:a16="http://schemas.microsoft.com/office/drawing/2014/main" val="2128542756"/>
                  </a:ext>
                </a:extLst>
              </a:tr>
              <a:tr h="517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hlinkClick r:id="rId9"/>
                        </a:rPr>
                        <a:t>Student Discipline</a:t>
                      </a:r>
                      <a:endParaRPr lang="en-US" sz="1400" b="1" kern="1200" dirty="0">
                        <a:solidFill>
                          <a:schemeClr val="tx1"/>
                        </a:solidFill>
                        <a:latin typeface="+mj-lt"/>
                        <a:ea typeface="+mn-ea"/>
                        <a:cs typeface="+mn-cs"/>
                      </a:endParaRPr>
                    </a:p>
                  </a:txBody>
                  <a:tcPr/>
                </a:tc>
                <a:tc>
                  <a:txBody>
                    <a:bodyPr/>
                    <a:lstStyle/>
                    <a:p>
                      <a:pPr algn="ctr"/>
                      <a:r>
                        <a:rPr lang="en-US" sz="1400" dirty="0">
                          <a:latin typeface="+mj-lt"/>
                        </a:rPr>
                        <a:t>Snapshot</a:t>
                      </a:r>
                    </a:p>
                  </a:txBody>
                  <a:tcPr/>
                </a:tc>
                <a:tc>
                  <a:txBody>
                    <a:bodyPr/>
                    <a:lstStyle/>
                    <a:p>
                      <a:pPr algn="ctr"/>
                      <a:r>
                        <a:rPr lang="en-US" sz="1400" b="0" dirty="0">
                          <a:latin typeface="+mj-lt"/>
                        </a:rPr>
                        <a:t>Closed</a:t>
                      </a:r>
                      <a:endParaRPr lang="en-US" sz="1400" b="1" dirty="0">
                        <a:latin typeface="+mj-lt"/>
                      </a:endParaRP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endParaRPr lang="en-US" sz="1400" b="0" i="0" u="none" strike="noStrike" noProof="0" dirty="0">
                        <a:solidFill>
                          <a:schemeClr val="dk1"/>
                        </a:solidFill>
                        <a:latin typeface="Trebuchet MS"/>
                      </a:endParaRPr>
                    </a:p>
                  </a:txBody>
                  <a:tcPr/>
                </a:tc>
                <a:tc>
                  <a:txBody>
                    <a:bodyPr/>
                    <a:lstStyle/>
                    <a:p>
                      <a:pPr marL="0" marR="0" lvl="0" indent="0" algn="l">
                        <a:lnSpc>
                          <a:spcPct val="100000"/>
                        </a:lnSpc>
                        <a:spcBef>
                          <a:spcPts val="0"/>
                        </a:spcBef>
                        <a:spcAft>
                          <a:spcPts val="0"/>
                        </a:spcAft>
                        <a:buNone/>
                      </a:pPr>
                      <a:endParaRPr lang="en-US" sz="1400" b="0" i="0" u="none" strike="noStrike" kern="1200" noProof="0" dirty="0">
                        <a:solidFill>
                          <a:srgbClr val="000000"/>
                        </a:solidFill>
                        <a:latin typeface="Trebuchet MS"/>
                      </a:endParaRPr>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hlinkClick r:id="rId10"/>
                        </a:rPr>
                        <a:t>Special Education EOY</a:t>
                      </a:r>
                      <a:endParaRPr lang="en-US" sz="1400" b="1" kern="1200" dirty="0">
                        <a:solidFill>
                          <a:schemeClr val="tx1"/>
                        </a:solidFill>
                        <a:latin typeface="+mj-lt"/>
                        <a:ea typeface="+mn-ea"/>
                        <a:cs typeface="+mn-cs"/>
                      </a:endParaRPr>
                    </a:p>
                  </a:txBody>
                  <a:tcPr/>
                </a:tc>
                <a:tc>
                  <a:txBody>
                    <a:bodyPr/>
                    <a:lstStyle/>
                    <a:p>
                      <a:pPr algn="ctr"/>
                      <a:r>
                        <a:rPr lang="en-US" sz="1400" dirty="0">
                          <a:latin typeface="+mj-lt"/>
                        </a:rPr>
                        <a:t>Snapshot</a:t>
                      </a:r>
                    </a:p>
                  </a:txBody>
                  <a:tcPr/>
                </a:tc>
                <a:tc>
                  <a:txBody>
                    <a:bodyPr/>
                    <a:lstStyle/>
                    <a:p>
                      <a:pPr algn="ctr"/>
                      <a:r>
                        <a:rPr lang="en-US" sz="1400" dirty="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Interim Deadline: </a:t>
                      </a:r>
                      <a:r>
                        <a:rPr lang="en-US" sz="1400" b="0" kern="1200" dirty="0">
                          <a:solidFill>
                            <a:schemeClr val="dk1"/>
                          </a:solidFill>
                          <a:latin typeface="+mn-lt"/>
                          <a:ea typeface="+mn-ea"/>
                          <a:cs typeface="+mn-cs"/>
                        </a:rPr>
                        <a:t>9/4/25 all exception requests submitted to CDE for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Interim Deadline: </a:t>
                      </a:r>
                      <a:r>
                        <a:rPr lang="en-US" sz="1400" b="0" dirty="0">
                          <a:latin typeface="+mj-lt"/>
                        </a:rPr>
                        <a:t>9/11/25 error free snapshot</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B8263-E116-4610-9B9F-0E82FA1493E2}">
  <ds:schemaRefs>
    <ds:schemaRef ds:uri="http://www.w3.org/XML/1998/namespace"/>
    <ds:schemaRef ds:uri="http://purl.org/dc/terms/"/>
    <ds:schemaRef ds:uri="http://purl.org/dc/dcmitype/"/>
    <ds:schemaRef ds:uri="ca9d521c-8764-4bcd-84f1-6f7ce6ca6a96"/>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9b639f00-c663-4db8-9f2d-5e59e4353b4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26</TotalTime>
  <Words>4610</Words>
  <Application>Microsoft Office PowerPoint</Application>
  <PresentationFormat>Widescreen</PresentationFormat>
  <Paragraphs>578</Paragraphs>
  <Slides>41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Aptos</vt:lpstr>
      <vt:lpstr>Arial</vt:lpstr>
      <vt:lpstr>Calibri</vt:lpstr>
      <vt:lpstr>Courier New</vt:lpstr>
      <vt:lpstr>Museo Slab 500</vt:lpstr>
      <vt:lpstr>Trebuchet MS</vt:lpstr>
      <vt:lpstr>Wingdings</vt:lpstr>
      <vt:lpstr>Office Theme</vt:lpstr>
      <vt:lpstr>August 7, 2025 Data Pipeline Town Hall</vt:lpstr>
      <vt:lpstr>Colorado Department of Education Identity Management (IdM)</vt:lpstr>
      <vt:lpstr>What is PII?</vt:lpstr>
      <vt:lpstr>Sharing Data</vt:lpstr>
      <vt:lpstr>Need assistance with a collection?</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Student End of Year</vt:lpstr>
      <vt:lpstr>SEY Collection Timeline</vt:lpstr>
      <vt:lpstr>SEY Status as of 7:30am on 8/7</vt:lpstr>
      <vt:lpstr>August SEY Office Hours</vt:lpstr>
      <vt:lpstr>8/14 Interim Deadline Checklist Error Free SEY Snapshot</vt:lpstr>
      <vt:lpstr>New Warning: IEP Interchange + SEY Snapshot Comparison Collection Level</vt:lpstr>
      <vt:lpstr>New Warnings: IEP Interchange + SEY Snapshot Comparison SASID Level—Missing Record</vt:lpstr>
      <vt:lpstr>Contract Students:  Year transferring to Contracted Location</vt:lpstr>
      <vt:lpstr>Questions &amp; Resources: Student End of Year</vt:lpstr>
      <vt:lpstr>Special Education End of Year</vt:lpstr>
      <vt:lpstr>Special Education End of Year Timeline  </vt:lpstr>
      <vt:lpstr>Special Education End of Year  Updates and reminders</vt:lpstr>
      <vt:lpstr>Special Education EOY- C to B Referrals and Facility Students  Comparison Spreadsheets saved in AU Syncplicity folder</vt:lpstr>
      <vt:lpstr>Questions &amp; Resources: SPED End of Year</vt:lpstr>
      <vt:lpstr>Instructional Days and Hours</vt:lpstr>
      <vt:lpstr>Instructional Days and Hours: Submission Determination</vt:lpstr>
      <vt:lpstr>UPDATED: Total Days of Instruction/Student Contact Days – Field Calculation</vt:lpstr>
      <vt:lpstr>Total Hours of Instruction – Field Calculation</vt:lpstr>
      <vt:lpstr>Total Hours of Passing – Field Calculation</vt:lpstr>
      <vt:lpstr>Questions &amp; Resources: Instructional Days and Hours</vt:lpstr>
      <vt:lpstr>READ Data Collections</vt:lpstr>
      <vt:lpstr>Spring READ Assessment</vt:lpstr>
      <vt:lpstr>READ Data Collections: Spring READ Assessment</vt:lpstr>
      <vt:lpstr>READ Training</vt:lpstr>
      <vt:lpstr>READ Training: Background and Purpose</vt:lpstr>
      <vt:lpstr>  Collection Timeline</vt:lpstr>
      <vt:lpstr>READ Training: 25-26 File Layout Changes</vt:lpstr>
      <vt:lpstr>READ Training: Next Steps</vt:lpstr>
      <vt:lpstr>READ Training: Upcoming Topics</vt:lpstr>
      <vt:lpstr>Questions &amp; Resources: READ Data Collections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5</cp:revision>
  <dcterms:created xsi:type="dcterms:W3CDTF">2019-06-25T17:30:52Z</dcterms:created>
  <dcterms:modified xsi:type="dcterms:W3CDTF">2025-08-07T13:50:57Z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