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4"/>
  </p:sldMasterIdLst>
  <p:notesMasterIdLst>
    <p:notesMasterId r:id="rId6"/>
  </p:notesMasterIdLst>
  <p:sldIdLst>
    <p:sldId id="271" r:id="rId5"/>
  </p:sldIdLst>
  <p:sldSz cx="9144000" cy="5143500" type="screen16x9"/>
  <p:notesSz cx="6858000" cy="9144000"/>
  <p:embeddedFontLst>
    <p:embeddedFont>
      <p:font typeface="Museo Slab 500" panose="02000000000000000000" pitchFamily="50" charset="0"/>
      <p:regular r:id="rId7"/>
      <p:italic r:id="rId8"/>
    </p:embeddedFont>
    <p:embeddedFont>
      <p:font typeface="Roboto" panose="02000000000000000000" pitchFamily="2" charset="0"/>
      <p:regular r:id="rId9"/>
      <p:bold r:id="rId10"/>
      <p:italic r:id="rId11"/>
      <p:boldItalic r:id="rId12"/>
    </p:embeddedFont>
    <p:embeddedFont>
      <p:font typeface="Trebuchet MS" panose="020B0603020202020204" pitchFamily="3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45" roundtripDataSignature="AMtx7milG3FEVXcC7RlEFZX6qYD3+//pK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3824AB-FA7B-4813-875E-962F581186D2}" v="1" dt="2025-09-02T22:59:09.2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3" d="100"/>
          <a:sy n="133" d="100"/>
        </p:scale>
        <p:origin x="906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51" Type="http://schemas.microsoft.com/office/2015/10/relationships/revisionInfo" Target="revisionInfo.xml"/><Relationship Id="rId3" Type="http://schemas.openxmlformats.org/officeDocument/2006/relationships/customXml" Target="../customXml/item3.xml"/><Relationship Id="rId47" Type="http://schemas.openxmlformats.org/officeDocument/2006/relationships/viewProps" Target="viewProps.xml"/><Relationship Id="rId50" Type="http://schemas.microsoft.com/office/2016/11/relationships/changesInfo" Target="changesInfos/changesInfo1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46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font" Target="fonts/font10.fntdata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45" Type="http://customschemas.google.com/relationships/presentationmetadata" Target="metadata"/><Relationship Id="rId5" Type="http://schemas.openxmlformats.org/officeDocument/2006/relationships/slide" Target="slides/slide1.xml"/><Relationship Id="rId15" Type="http://schemas.openxmlformats.org/officeDocument/2006/relationships/font" Target="fonts/font9.fntdata"/><Relationship Id="rId49" Type="http://schemas.openxmlformats.org/officeDocument/2006/relationships/tableStyles" Target="tableStyles.xml"/><Relationship Id="rId10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openxmlformats.org/officeDocument/2006/relationships/font" Target="fonts/font8.fntdata"/><Relationship Id="rId4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rd, Reagan" userId="27291eb4-8241-4961-9e69-8c66e34cc5b0" providerId="ADAL" clId="{D0AAA10E-9212-489B-8D00-5B084D35174D}"/>
    <pc:docChg chg="undo custSel modSld">
      <pc:chgData name="Ward, Reagan" userId="27291eb4-8241-4961-9e69-8c66e34cc5b0" providerId="ADAL" clId="{D0AAA10E-9212-489B-8D00-5B084D35174D}" dt="2025-06-05T16:00:42.812" v="1648" actId="114"/>
      <pc:docMkLst>
        <pc:docMk/>
      </pc:docMkLst>
      <pc:sldChg chg="addSp delSp modSp mod chgLayout">
        <pc:chgData name="Ward, Reagan" userId="27291eb4-8241-4961-9e69-8c66e34cc5b0" providerId="ADAL" clId="{D0AAA10E-9212-489B-8D00-5B084D35174D}" dt="2025-06-05T16:00:42.812" v="1648" actId="114"/>
        <pc:sldMkLst>
          <pc:docMk/>
          <pc:sldMk cId="3419602119" sldId="271"/>
        </pc:sldMkLst>
      </pc:sldChg>
    </pc:docChg>
  </pc:docChgLst>
  <pc:docChgLst>
    <pc:chgData name="Tribbett, Jessica" userId="b8af59d7-a86d-4166-a022-d856dc24c475" providerId="ADAL" clId="{FC318C24-F604-4A04-BD40-767B65267402}"/>
    <pc:docChg chg="custSel modSld">
      <pc:chgData name="Tribbett, Jessica" userId="b8af59d7-a86d-4166-a022-d856dc24c475" providerId="ADAL" clId="{FC318C24-F604-4A04-BD40-767B65267402}" dt="2025-06-12T16:55:20.760" v="26" actId="20577"/>
      <pc:docMkLst>
        <pc:docMk/>
      </pc:docMkLst>
      <pc:sldChg chg="addSp delSp modSp mod chgLayout">
        <pc:chgData name="Tribbett, Jessica" userId="b8af59d7-a86d-4166-a022-d856dc24c475" providerId="ADAL" clId="{FC318C24-F604-4A04-BD40-767B65267402}" dt="2025-06-12T16:55:20.760" v="26" actId="20577"/>
        <pc:sldMkLst>
          <pc:docMk/>
          <pc:sldMk cId="3419602119" sldId="271"/>
        </pc:sldMkLst>
      </pc:sldChg>
    </pc:docChg>
  </pc:docChgLst>
  <pc:docChgLst>
    <pc:chgData name="Ward, Reagan" userId="27291eb4-8241-4961-9e69-8c66e34cc5b0" providerId="ADAL" clId="{38EBDC09-F736-4417-A494-E1E1D1BEDE4F}"/>
    <pc:docChg chg="custSel modSld">
      <pc:chgData name="Ward, Reagan" userId="27291eb4-8241-4961-9e69-8c66e34cc5b0" providerId="ADAL" clId="{38EBDC09-F736-4417-A494-E1E1D1BEDE4F}" dt="2025-06-24T15:39:06.816" v="346" actId="20577"/>
      <pc:docMkLst>
        <pc:docMk/>
      </pc:docMkLst>
      <pc:sldChg chg="modSp mod">
        <pc:chgData name="Ward, Reagan" userId="27291eb4-8241-4961-9e69-8c66e34cc5b0" providerId="ADAL" clId="{38EBDC09-F736-4417-A494-E1E1D1BEDE4F}" dt="2025-06-24T15:39:06.816" v="346" actId="20577"/>
        <pc:sldMkLst>
          <pc:docMk/>
          <pc:sldMk cId="3419602119" sldId="271"/>
        </pc:sldMkLst>
      </pc:sldChg>
    </pc:docChg>
  </pc:docChgLst>
  <pc:docChgLst>
    <pc:chgData name="Ward, Reagan" userId="27291eb4-8241-4961-9e69-8c66e34cc5b0" providerId="ADAL" clId="{9D3824AB-FA7B-4813-875E-962F581186D2}"/>
    <pc:docChg chg="custSel modSld">
      <pc:chgData name="Ward, Reagan" userId="27291eb4-8241-4961-9e69-8c66e34cc5b0" providerId="ADAL" clId="{9D3824AB-FA7B-4813-875E-962F581186D2}" dt="2025-08-22T14:00:37.658" v="877" actId="20577"/>
      <pc:docMkLst>
        <pc:docMk/>
      </pc:docMkLst>
      <pc:sldChg chg="modSp mod">
        <pc:chgData name="Ward, Reagan" userId="27291eb4-8241-4961-9e69-8c66e34cc5b0" providerId="ADAL" clId="{9D3824AB-FA7B-4813-875E-962F581186D2}" dt="2025-08-22T14:00:37.658" v="877" actId="20577"/>
        <pc:sldMkLst>
          <pc:docMk/>
          <pc:sldMk cId="3419602119" sldId="271"/>
        </pc:sldMkLst>
        <pc:spChg chg="mod">
          <ac:chgData name="Ward, Reagan" userId="27291eb4-8241-4961-9e69-8c66e34cc5b0" providerId="ADAL" clId="{9D3824AB-FA7B-4813-875E-962F581186D2}" dt="2025-08-22T14:00:33.208" v="862" actId="20577"/>
          <ac:spMkLst>
            <pc:docMk/>
            <pc:sldMk cId="3419602119" sldId="271"/>
            <ac:spMk id="4" creationId="{464217A5-BA68-23C9-BD37-1310E383BFDA}"/>
          </ac:spMkLst>
        </pc:spChg>
        <pc:spChg chg="mod">
          <ac:chgData name="Ward, Reagan" userId="27291eb4-8241-4961-9e69-8c66e34cc5b0" providerId="ADAL" clId="{9D3824AB-FA7B-4813-875E-962F581186D2}" dt="2025-08-22T14:00:37.658" v="877" actId="20577"/>
          <ac:spMkLst>
            <pc:docMk/>
            <pc:sldMk cId="3419602119" sldId="271"/>
            <ac:spMk id="5" creationId="{45F26A2D-EECA-81F4-92DB-F80393362A09}"/>
          </ac:spMkLst>
        </pc:spChg>
      </pc:sldChg>
    </pc:docChg>
  </pc:docChgLst>
  <pc:docChgLst>
    <pc:chgData name="Ward, Reagan" userId="27291eb4-8241-4961-9e69-8c66e34cc5b0" providerId="ADAL" clId="{F33B1C5B-A9B4-433A-A578-35F17F940E08}"/>
    <pc:docChg chg="delSld modSld">
      <pc:chgData name="Ward, Reagan" userId="27291eb4-8241-4961-9e69-8c66e34cc5b0" providerId="ADAL" clId="{F33B1C5B-A9B4-433A-A578-35F17F940E08}" dt="2025-02-12T14:49:10.316" v="143" actId="403"/>
      <pc:docMkLst>
        <pc:docMk/>
      </pc:docMkLst>
      <pc:sldChg chg="del">
        <pc:chgData name="Ward, Reagan" userId="27291eb4-8241-4961-9e69-8c66e34cc5b0" providerId="ADAL" clId="{F33B1C5B-A9B4-433A-A578-35F17F940E08}" dt="2025-02-12T14:48:15.877" v="19" actId="47"/>
        <pc:sldMkLst>
          <pc:docMk/>
          <pc:sldMk cId="0" sldId="270"/>
        </pc:sldMkLst>
      </pc:sldChg>
      <pc:sldChg chg="modSp mod">
        <pc:chgData name="Ward, Reagan" userId="27291eb4-8241-4961-9e69-8c66e34cc5b0" providerId="ADAL" clId="{F33B1C5B-A9B4-433A-A578-35F17F940E08}" dt="2025-02-12T14:49:10.316" v="143" actId="403"/>
        <pc:sldMkLst>
          <pc:docMk/>
          <pc:sldMk cId="3419602119" sldId="271"/>
        </pc:sldMkLst>
      </pc:sldChg>
      <pc:sldMasterChg chg="delSldLayout">
        <pc:chgData name="Ward, Reagan" userId="27291eb4-8241-4961-9e69-8c66e34cc5b0" providerId="ADAL" clId="{F33B1C5B-A9B4-433A-A578-35F17F940E08}" dt="2025-02-12T14:48:15.877" v="19" actId="47"/>
        <pc:sldMasterMkLst>
          <pc:docMk/>
          <pc:sldMasterMk cId="0" sldId="2147483648"/>
        </pc:sldMasterMkLst>
        <pc:sldLayoutChg chg="del">
          <pc:chgData name="Ward, Reagan" userId="27291eb4-8241-4961-9e69-8c66e34cc5b0" providerId="ADAL" clId="{F33B1C5B-A9B4-433A-A578-35F17F940E08}" dt="2025-02-12T14:48:15.877" v="19" actId="47"/>
          <pc:sldLayoutMkLst>
            <pc:docMk/>
            <pc:sldMasterMk cId="0" sldId="2147483648"/>
            <pc:sldLayoutMk cId="0" sldId="2147483663"/>
          </pc:sldLayoutMkLst>
        </pc:sldLayoutChg>
      </pc:sldMasterChg>
    </pc:docChg>
  </pc:docChgLst>
  <pc:docChgLst>
    <pc:chgData name="Ward, Reagan" userId="27291eb4-8241-4961-9e69-8c66e34cc5b0" providerId="ADAL" clId="{E4BD8C9E-3BA6-4E04-BAF1-0BDD0B9DE234}"/>
    <pc:docChg chg="custSel modSld">
      <pc:chgData name="Ward, Reagan" userId="27291eb4-8241-4961-9e69-8c66e34cc5b0" providerId="ADAL" clId="{E4BD8C9E-3BA6-4E04-BAF1-0BDD0B9DE234}" dt="2025-09-12T14:38:01.296" v="140" actId="114"/>
      <pc:docMkLst>
        <pc:docMk/>
      </pc:docMkLst>
      <pc:sldChg chg="modSp mod">
        <pc:chgData name="Ward, Reagan" userId="27291eb4-8241-4961-9e69-8c66e34cc5b0" providerId="ADAL" clId="{E4BD8C9E-3BA6-4E04-BAF1-0BDD0B9DE234}" dt="2025-09-12T14:38:01.296" v="140" actId="114"/>
        <pc:sldMkLst>
          <pc:docMk/>
          <pc:sldMk cId="3419602119" sldId="271"/>
        </pc:sldMkLst>
        <pc:spChg chg="mod">
          <ac:chgData name="Ward, Reagan" userId="27291eb4-8241-4961-9e69-8c66e34cc5b0" providerId="ADAL" clId="{E4BD8C9E-3BA6-4E04-BAF1-0BDD0B9DE234}" dt="2025-09-12T14:37:53.124" v="128" actId="20577"/>
          <ac:spMkLst>
            <pc:docMk/>
            <pc:sldMk cId="3419602119" sldId="271"/>
            <ac:spMk id="4" creationId="{464217A5-BA68-23C9-BD37-1310E383BFDA}"/>
          </ac:spMkLst>
        </pc:spChg>
        <pc:spChg chg="mod">
          <ac:chgData name="Ward, Reagan" userId="27291eb4-8241-4961-9e69-8c66e34cc5b0" providerId="ADAL" clId="{E4BD8C9E-3BA6-4E04-BAF1-0BDD0B9DE234}" dt="2025-09-12T14:38:01.296" v="140" actId="114"/>
          <ac:spMkLst>
            <pc:docMk/>
            <pc:sldMk cId="3419602119" sldId="271"/>
            <ac:spMk id="5" creationId="{45F26A2D-EECA-81F4-92DB-F80393362A0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 Slide - Orange" preserve="1" userDrawn="1">
  <p:cSld name="Agenda_Orang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1"/>
          <p:cNvSpPr/>
          <p:nvPr/>
        </p:nvSpPr>
        <p:spPr>
          <a:xfrm>
            <a:off x="0" y="4311400"/>
            <a:ext cx="9144000" cy="839400"/>
          </a:xfrm>
          <a:prstGeom prst="rect">
            <a:avLst/>
          </a:prstGeom>
          <a:solidFill>
            <a:srgbClr val="EF752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31" descr="&quot;&quot;"/>
          <p:cNvSpPr/>
          <p:nvPr/>
        </p:nvSpPr>
        <p:spPr>
          <a:xfrm>
            <a:off x="1125" y="0"/>
            <a:ext cx="9144000" cy="1459006"/>
          </a:xfrm>
          <a:prstGeom prst="rect">
            <a:avLst/>
          </a:prstGeom>
          <a:solidFill>
            <a:srgbClr val="EF752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" name="Google Shape;22;p31" descr="CDE logo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30231" y="145347"/>
            <a:ext cx="1456100" cy="91915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31"/>
          <p:cNvSpPr txBox="1"/>
          <p:nvPr/>
        </p:nvSpPr>
        <p:spPr>
          <a:xfrm>
            <a:off x="205525" y="4884550"/>
            <a:ext cx="7256400" cy="1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5" name="Google Shape;25;p31"/>
          <p:cNvSpPr txBox="1">
            <a:spLocks noGrp="1"/>
          </p:cNvSpPr>
          <p:nvPr>
            <p:ph type="title"/>
          </p:nvPr>
        </p:nvSpPr>
        <p:spPr>
          <a:xfrm>
            <a:off x="205525" y="145346"/>
            <a:ext cx="5778300" cy="11186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Roboto"/>
              <a:buNone/>
              <a:defRPr sz="3200">
                <a:solidFill>
                  <a:schemeClr val="lt1"/>
                </a:solidFill>
                <a:latin typeface="Museo Slab 500" panose="02000000000000000000" pitchFamily="50" charset="0"/>
                <a:ea typeface="Roboto"/>
                <a:cs typeface="Museo Slab 500" panose="02000000000000000000" pitchFamily="50" charset="0"/>
                <a:sym typeface="Robo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28" name="Google Shape;28;p31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" name="Google Shape;387;g2eb57fa4619_0_9" descr="&quot;&quot;">
            <a:extLst>
              <a:ext uri="{FF2B5EF4-FFF2-40B4-BE49-F238E27FC236}">
                <a16:creationId xmlns:a16="http://schemas.microsoft.com/office/drawing/2014/main" id="{1BD52404-CFAB-FC98-99E4-41913D9C5DEA}"/>
              </a:ext>
            </a:extLst>
          </p:cNvPr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>
            <a:off x="0" y="4320695"/>
            <a:ext cx="9144003" cy="83046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67;p34">
            <a:extLst>
              <a:ext uri="{FF2B5EF4-FFF2-40B4-BE49-F238E27FC236}">
                <a16:creationId xmlns:a16="http://schemas.microsoft.com/office/drawing/2014/main" id="{F88641C7-0550-B10D-5494-DA351EE0B78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11700" y="1526241"/>
            <a:ext cx="8388547" cy="2661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Char char="●"/>
              <a:defRPr sz="1600">
                <a:solidFill>
                  <a:schemeClr val="dk1"/>
                </a:solidFill>
                <a:latin typeface="Trebuchet MS" panose="020B0603020202020204" pitchFamily="34" charset="0"/>
                <a:ea typeface="Roboto"/>
                <a:cs typeface="Trebuchet MS" panose="020B0603020202020204" pitchFamily="34" charset="0"/>
                <a:sym typeface="Roboto"/>
              </a:defRPr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8932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Museo Slab 500" panose="02000000000000000000" pitchFamily="50" charset="0"/>
          <a:ea typeface="Museo Slab 500" panose="02000000000000000000" pitchFamily="50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Trebuchet MS" panose="020B0603020202020204" pitchFamily="34" charset="0"/>
          <a:ea typeface="Trebuchet MS" panose="020B0603020202020204" pitchFamily="34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64217A5-BA68-23C9-BD37-1310E383B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525" y="145346"/>
            <a:ext cx="5778300" cy="1118677"/>
          </a:xfrm>
        </p:spPr>
        <p:txBody>
          <a:bodyPr/>
          <a:lstStyle/>
          <a:p>
            <a:r>
              <a:rPr lang="en-US" dirty="0"/>
              <a:t>Data Pipeline Town Hall</a:t>
            </a:r>
            <a:br>
              <a:rPr lang="en-US" dirty="0"/>
            </a:br>
            <a:r>
              <a:rPr lang="en-US" dirty="0"/>
              <a:t>September 18, 2025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F26A2D-EECA-81F4-92DB-F80393362A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526241"/>
            <a:ext cx="8388547" cy="2661034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Open Collections in Data Pipeline</a:t>
            </a:r>
          </a:p>
          <a:p>
            <a:r>
              <a:rPr lang="en-US" i="1" dirty="0"/>
              <a:t>Coming Soon</a:t>
            </a:r>
          </a:p>
        </p:txBody>
      </p:sp>
    </p:spTree>
    <p:extLst>
      <p:ext uri="{BB962C8B-B14F-4D97-AF65-F5344CB8AC3E}">
        <p14:creationId xmlns:p14="http://schemas.microsoft.com/office/powerpoint/2010/main" val="341960211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AA584270DE6043A37CBFDFBD606C7E" ma:contentTypeVersion="14" ma:contentTypeDescription="Create a new document." ma:contentTypeScope="" ma:versionID="04e0e67d344c4863ac857e12717dea98">
  <xsd:schema xmlns:xsd="http://www.w3.org/2001/XMLSchema" xmlns:xs="http://www.w3.org/2001/XMLSchema" xmlns:p="http://schemas.microsoft.com/office/2006/metadata/properties" xmlns:ns2="9b639f00-c663-4db8-9f2d-5e59e4353b4b" xmlns:ns3="ca9d521c-8764-4bcd-84f1-6f7ce6ca6a96" targetNamespace="http://schemas.microsoft.com/office/2006/metadata/properties" ma:root="true" ma:fieldsID="f73edbd8764ce48cae9868fb925b2339" ns2:_="" ns3:_="">
    <xsd:import namespace="9b639f00-c663-4db8-9f2d-5e59e4353b4b"/>
    <xsd:import namespace="ca9d521c-8764-4bcd-84f1-6f7ce6ca6a9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639f00-c663-4db8-9f2d-5e59e4353b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c3d99294-4495-451a-babc-f01b43cdf9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9d521c-8764-4bcd-84f1-6f7ce6ca6a9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056d5c4a-69f5-4293-84ba-d3df6e850d51}" ma:internalName="TaxCatchAll" ma:showField="CatchAllData" ma:web="ca9d521c-8764-4bcd-84f1-6f7ce6ca6a9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a9d521c-8764-4bcd-84f1-6f7ce6ca6a96" xsi:nil="true"/>
    <lcf76f155ced4ddcb4097134ff3c332f xmlns="9b639f00-c663-4db8-9f2d-5e59e4353b4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1C9AC83-A244-4C73-9B74-EBB8100F5E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39C846C-97C6-42E0-B54E-B85A64D3F7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639f00-c663-4db8-9f2d-5e59e4353b4b"/>
    <ds:schemaRef ds:uri="ca9d521c-8764-4bcd-84f1-6f7ce6ca6a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15871AF-E4E2-4474-BBBF-C4CA544DC804}">
  <ds:schemaRefs>
    <ds:schemaRef ds:uri="1d7a6999-9f23-40c1-89fd-c28d1c6d889e"/>
    <ds:schemaRef ds:uri="49a81e36-7bf1-4cef-9c34-a447d2fae1d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ca9d521c-8764-4bcd-84f1-6f7ce6ca6a96"/>
    <ds:schemaRef ds:uri="9b639f00-c663-4db8-9f2d-5e59e4353b4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16</Words>
  <Application>Microsoft Office PowerPoint</Application>
  <PresentationFormat>On-screen Show (16:9)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Museo Slab 500</vt:lpstr>
      <vt:lpstr>Roboto</vt:lpstr>
      <vt:lpstr>Trebuchet MS</vt:lpstr>
      <vt:lpstr>Simple Light</vt:lpstr>
      <vt:lpstr>Data Pipeline Town Hall September 18, 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Dailey, Bridgett</dc:creator>
  <cp:lastModifiedBy>Ward, Reagan</cp:lastModifiedBy>
  <cp:revision>1</cp:revision>
  <dcterms:modified xsi:type="dcterms:W3CDTF">2025-09-12T14:38:02Z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0x01010062AA584270DE6043A37CBFDFBD606C7E</vt:lpwstr>
  </property>
  <property fmtid="{D5CDD505-2E9C-101B-9397-08002B2CF9AE}" pid="3" name="MediaServiceImageTags">
    <vt:lpwstr/>
  </property>
</Properties>
</file>