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BB9A2-881F-4E24-98B5-D4A604CCED5D}" v="5" dt="2025-03-10T19:32:16.0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8" y="44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, Peter" userId="673cee94-26bd-4c2a-ab82-1b3669e2f049" providerId="ADAL" clId="{5C2FC3E6-5636-4DC1-85A5-16A6D45286DA}"/>
    <pc:docChg chg="custSel modSld">
      <pc:chgData name="Hoffman, Peter" userId="673cee94-26bd-4c2a-ab82-1b3669e2f049" providerId="ADAL" clId="{5C2FC3E6-5636-4DC1-85A5-16A6D45286DA}" dt="2023-03-01T22:53:16.660" v="142" actId="1076"/>
      <pc:docMkLst>
        <pc:docMk/>
      </pc:docMkLst>
      <pc:sldChg chg="modSp mod">
        <pc:chgData name="Hoffman, Peter" userId="673cee94-26bd-4c2a-ab82-1b3669e2f049" providerId="ADAL" clId="{5C2FC3E6-5636-4DC1-85A5-16A6D45286DA}" dt="2023-02-28T16:23:01.857" v="3" actId="20577"/>
        <pc:sldMkLst>
          <pc:docMk/>
          <pc:sldMk cId="0" sldId="256"/>
        </pc:sldMkLst>
      </pc:sldChg>
      <pc:sldChg chg="modSp mod">
        <pc:chgData name="Hoffman, Peter" userId="673cee94-26bd-4c2a-ab82-1b3669e2f049" providerId="ADAL" clId="{5C2FC3E6-5636-4DC1-85A5-16A6D45286DA}" dt="2023-02-28T16:23:08.534" v="7" actId="20577"/>
        <pc:sldMkLst>
          <pc:docMk/>
          <pc:sldMk cId="0" sldId="257"/>
        </pc:sldMkLst>
      </pc:sldChg>
      <pc:sldChg chg="modSp mod">
        <pc:chgData name="Hoffman, Peter" userId="673cee94-26bd-4c2a-ab82-1b3669e2f049" providerId="ADAL" clId="{5C2FC3E6-5636-4DC1-85A5-16A6D45286DA}" dt="2023-02-28T16:23:54.504" v="96" actId="20577"/>
        <pc:sldMkLst>
          <pc:docMk/>
          <pc:sldMk cId="0" sldId="261"/>
        </pc:sldMkLst>
      </pc:sldChg>
      <pc:sldChg chg="modSp mod">
        <pc:chgData name="Hoffman, Peter" userId="673cee94-26bd-4c2a-ab82-1b3669e2f049" providerId="ADAL" clId="{5C2FC3E6-5636-4DC1-85A5-16A6D45286DA}" dt="2023-02-28T16:24:05.757" v="104" actId="20577"/>
        <pc:sldMkLst>
          <pc:docMk/>
          <pc:sldMk cId="0" sldId="262"/>
        </pc:sldMkLst>
      </pc:sldChg>
      <pc:sldChg chg="modSp mod">
        <pc:chgData name="Hoffman, Peter" userId="673cee94-26bd-4c2a-ab82-1b3669e2f049" providerId="ADAL" clId="{5C2FC3E6-5636-4DC1-85A5-16A6D45286DA}" dt="2023-02-28T16:24:43.898" v="131" actId="20577"/>
        <pc:sldMkLst>
          <pc:docMk/>
          <pc:sldMk cId="0" sldId="264"/>
        </pc:sldMkLst>
      </pc:sldChg>
      <pc:sldChg chg="modSp mod">
        <pc:chgData name="Hoffman, Peter" userId="673cee94-26bd-4c2a-ab82-1b3669e2f049" providerId="ADAL" clId="{5C2FC3E6-5636-4DC1-85A5-16A6D45286DA}" dt="2023-02-28T16:25:08.414" v="139" actId="20577"/>
        <pc:sldMkLst>
          <pc:docMk/>
          <pc:sldMk cId="0" sldId="265"/>
        </pc:sldMkLst>
      </pc:sldChg>
      <pc:sldChg chg="modSp mod">
        <pc:chgData name="Hoffman, Peter" userId="673cee94-26bd-4c2a-ab82-1b3669e2f049" providerId="ADAL" clId="{5C2FC3E6-5636-4DC1-85A5-16A6D45286DA}" dt="2023-03-01T22:53:16.660" v="142" actId="1076"/>
        <pc:sldMkLst>
          <pc:docMk/>
          <pc:sldMk cId="0" sldId="270"/>
        </pc:sldMkLst>
      </pc:sldChg>
      <pc:sldChg chg="modSp mod">
        <pc:chgData name="Hoffman, Peter" userId="673cee94-26bd-4c2a-ab82-1b3669e2f049" providerId="ADAL" clId="{5C2FC3E6-5636-4DC1-85A5-16A6D45286DA}" dt="2023-02-28T16:25:51.656" v="141" actId="20577"/>
        <pc:sldMkLst>
          <pc:docMk/>
          <pc:sldMk cId="0" sldId="289"/>
        </pc:sldMkLst>
      </pc:sldChg>
    </pc:docChg>
  </pc:docChgLst>
  <pc:docChgLst>
    <pc:chgData name="Hoffman, Peter" userId="673cee94-26bd-4c2a-ab82-1b3669e2f049" providerId="ADAL" clId="{AA714432-2E78-4F05-BF62-C94A70DBC7CF}"/>
    <pc:docChg chg="undo redo custSel addSld delSld modSld modMainMaster">
      <pc:chgData name="Hoffman, Peter" userId="673cee94-26bd-4c2a-ab82-1b3669e2f049" providerId="ADAL" clId="{AA714432-2E78-4F05-BF62-C94A70DBC7CF}" dt="2024-02-28T23:08:12.821" v="122" actId="1038"/>
      <pc:docMkLst>
        <pc:docMk/>
      </pc:docMkLst>
      <pc:sldChg chg="modSp mod">
        <pc:chgData name="Hoffman, Peter" userId="673cee94-26bd-4c2a-ab82-1b3669e2f049" providerId="ADAL" clId="{AA714432-2E78-4F05-BF62-C94A70DBC7CF}" dt="2024-02-28T23:08:00.862" v="106"/>
        <pc:sldMkLst>
          <pc:docMk/>
          <pc:sldMk cId="0" sldId="256"/>
        </pc:sldMkLst>
      </pc:sldChg>
      <pc:sldChg chg="modSp mod">
        <pc:chgData name="Hoffman, Peter" userId="673cee94-26bd-4c2a-ab82-1b3669e2f049" providerId="ADAL" clId="{AA714432-2E78-4F05-BF62-C94A70DBC7CF}" dt="2024-02-28T23:08:00.862" v="106"/>
        <pc:sldMkLst>
          <pc:docMk/>
          <pc:sldMk cId="0" sldId="257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58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59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60"/>
        </pc:sldMkLst>
      </pc:sldChg>
      <pc:sldChg chg="addSp delSp modSp mod">
        <pc:chgData name="Hoffman, Peter" userId="673cee94-26bd-4c2a-ab82-1b3669e2f049" providerId="ADAL" clId="{AA714432-2E78-4F05-BF62-C94A70DBC7CF}" dt="2024-02-28T23:08:00.862" v="106"/>
        <pc:sldMkLst>
          <pc:docMk/>
          <pc:sldMk cId="0" sldId="261"/>
        </pc:sldMkLst>
      </pc:sldChg>
      <pc:sldChg chg="modSp mod">
        <pc:chgData name="Hoffman, Peter" userId="673cee94-26bd-4c2a-ab82-1b3669e2f049" providerId="ADAL" clId="{AA714432-2E78-4F05-BF62-C94A70DBC7CF}" dt="2024-02-28T23:08:00.862" v="106"/>
        <pc:sldMkLst>
          <pc:docMk/>
          <pc:sldMk cId="0" sldId="262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63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64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65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66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67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68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69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0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1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2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3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4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5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6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7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8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79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80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81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82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83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84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85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86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87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88"/>
        </pc:sldMkLst>
      </pc:sldChg>
      <pc:sldChg chg="modSp mod">
        <pc:chgData name="Hoffman, Peter" userId="673cee94-26bd-4c2a-ab82-1b3669e2f049" providerId="ADAL" clId="{AA714432-2E78-4F05-BF62-C94A70DBC7CF}" dt="2024-02-28T23:08:00.862" v="106"/>
        <pc:sldMkLst>
          <pc:docMk/>
          <pc:sldMk cId="0" sldId="289"/>
        </pc:sldMkLst>
      </pc:sldChg>
      <pc:sldChg chg="modSp mod">
        <pc:chgData name="Hoffman, Peter" userId="673cee94-26bd-4c2a-ab82-1b3669e2f049" providerId="ADAL" clId="{AA714432-2E78-4F05-BF62-C94A70DBC7CF}" dt="2024-02-28T23:08:00.862" v="106"/>
        <pc:sldMkLst>
          <pc:docMk/>
          <pc:sldMk cId="0" sldId="290"/>
        </pc:sldMkLst>
      </pc:sldChg>
      <pc:sldChg chg="modSp">
        <pc:chgData name="Hoffman, Peter" userId="673cee94-26bd-4c2a-ab82-1b3669e2f049" providerId="ADAL" clId="{AA714432-2E78-4F05-BF62-C94A70DBC7CF}" dt="2024-02-28T23:08:00.862" v="106"/>
        <pc:sldMkLst>
          <pc:docMk/>
          <pc:sldMk cId="0" sldId="291"/>
        </pc:sldMkLst>
      </pc:sldChg>
      <pc:sldChg chg="addSp delSp modSp add mod">
        <pc:chgData name="Hoffman, Peter" userId="673cee94-26bd-4c2a-ab82-1b3669e2f049" providerId="ADAL" clId="{AA714432-2E78-4F05-BF62-C94A70DBC7CF}" dt="2024-02-28T23:08:12.821" v="122" actId="1038"/>
        <pc:sldMkLst>
          <pc:docMk/>
          <pc:sldMk cId="3046203949" sldId="292"/>
        </pc:sldMkLst>
      </pc:sldChg>
      <pc:sldChg chg="modSp add del mod">
        <pc:chgData name="Hoffman, Peter" userId="673cee94-26bd-4c2a-ab82-1b3669e2f049" providerId="ADAL" clId="{AA714432-2E78-4F05-BF62-C94A70DBC7CF}" dt="2024-02-28T23:06:25.846" v="62"/>
        <pc:sldMkLst>
          <pc:docMk/>
          <pc:sldMk cId="1692652593" sldId="5253"/>
        </pc:sldMkLst>
      </pc:sldChg>
      <pc:sldMasterChg chg="modSp modSldLayout">
        <pc:chgData name="Hoffman, Peter" userId="673cee94-26bd-4c2a-ab82-1b3669e2f049" providerId="ADAL" clId="{AA714432-2E78-4F05-BF62-C94A70DBC7CF}" dt="2024-02-28T23:08:00.862" v="106"/>
        <pc:sldMasterMkLst>
          <pc:docMk/>
          <pc:sldMasterMk cId="0" sldId="2147483648"/>
        </pc:sldMasterMkLst>
        <pc:sldLayoutChg chg="modSp">
          <pc:chgData name="Hoffman, Peter" userId="673cee94-26bd-4c2a-ab82-1b3669e2f049" providerId="ADAL" clId="{AA714432-2E78-4F05-BF62-C94A70DBC7CF}" dt="2024-02-28T23:08:00.862" v="106"/>
          <pc:sldLayoutMkLst>
            <pc:docMk/>
            <pc:sldMasterMk cId="0" sldId="2147483648"/>
            <pc:sldLayoutMk cId="0" sldId="2147483661"/>
          </pc:sldLayoutMkLst>
        </pc:sldLayoutChg>
        <pc:sldLayoutChg chg="modSp">
          <pc:chgData name="Hoffman, Peter" userId="673cee94-26bd-4c2a-ab82-1b3669e2f049" providerId="ADAL" clId="{AA714432-2E78-4F05-BF62-C94A70DBC7CF}" dt="2024-02-28T23:08:00.862" v="106"/>
          <pc:sldLayoutMkLst>
            <pc:docMk/>
            <pc:sldMasterMk cId="0" sldId="2147483648"/>
            <pc:sldLayoutMk cId="0" sldId="2147483663"/>
          </pc:sldLayoutMkLst>
        </pc:sldLayoutChg>
        <pc:sldLayoutChg chg="modSp">
          <pc:chgData name="Hoffman, Peter" userId="673cee94-26bd-4c2a-ab82-1b3669e2f049" providerId="ADAL" clId="{AA714432-2E78-4F05-BF62-C94A70DBC7CF}" dt="2024-02-28T23:08:00.862" v="106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Hoffman, Peter" userId="673cee94-26bd-4c2a-ab82-1b3669e2f049" providerId="ADAL" clId="{FEBBB9A2-881F-4E24-98B5-D4A604CCED5D}"/>
    <pc:docChg chg="undo custSel delSld modSld">
      <pc:chgData name="Hoffman, Peter" userId="673cee94-26bd-4c2a-ab82-1b3669e2f049" providerId="ADAL" clId="{FEBBB9A2-881F-4E24-98B5-D4A604CCED5D}" dt="2025-03-10T19:42:50.190" v="2102" actId="13244"/>
      <pc:docMkLst>
        <pc:docMk/>
      </pc:docMkLst>
      <pc:sldChg chg="modSp mod">
        <pc:chgData name="Hoffman, Peter" userId="673cee94-26bd-4c2a-ab82-1b3669e2f049" providerId="ADAL" clId="{FEBBB9A2-881F-4E24-98B5-D4A604CCED5D}" dt="2025-03-10T19:34:12.014" v="1495" actId="33553"/>
        <pc:sldMkLst>
          <pc:docMk/>
          <pc:sldMk cId="0" sldId="256"/>
        </pc:sldMkLst>
        <pc:spChg chg="mod">
          <ac:chgData name="Hoffman, Peter" userId="673cee94-26bd-4c2a-ab82-1b3669e2f049" providerId="ADAL" clId="{FEBBB9A2-881F-4E24-98B5-D4A604CCED5D}" dt="2025-03-10T19:34:12.014" v="1495" actId="33553"/>
          <ac:spMkLst>
            <pc:docMk/>
            <pc:sldMk cId="0" sldId="256"/>
            <ac:spMk id="2" creationId="{00000000-0000-0000-0000-000000000000}"/>
          </ac:spMkLst>
        </pc:spChg>
      </pc:sldChg>
      <pc:sldChg chg="delSp modSp mod">
        <pc:chgData name="Hoffman, Peter" userId="673cee94-26bd-4c2a-ab82-1b3669e2f049" providerId="ADAL" clId="{FEBBB9A2-881F-4E24-98B5-D4A604CCED5D}" dt="2025-03-10T19:19:59.519" v="8" actId="20577"/>
        <pc:sldMkLst>
          <pc:docMk/>
          <pc:sldMk cId="0" sldId="257"/>
        </pc:sldMkLst>
        <pc:spChg chg="mod">
          <ac:chgData name="Hoffman, Peter" userId="673cee94-26bd-4c2a-ab82-1b3669e2f049" providerId="ADAL" clId="{FEBBB9A2-881F-4E24-98B5-D4A604CCED5D}" dt="2025-03-10T19:19:59.519" v="8" actId="20577"/>
          <ac:spMkLst>
            <pc:docMk/>
            <pc:sldMk cId="0" sldId="257"/>
            <ac:spMk id="3" creationId="{00000000-0000-0000-0000-000000000000}"/>
          </ac:spMkLst>
        </pc:spChg>
        <pc:spChg chg="del">
          <ac:chgData name="Hoffman, Peter" userId="673cee94-26bd-4c2a-ab82-1b3669e2f049" providerId="ADAL" clId="{FEBBB9A2-881F-4E24-98B5-D4A604CCED5D}" dt="2025-03-10T19:19:53.508" v="4" actId="478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4:01.684" v="1454" actId="962"/>
        <pc:sldMkLst>
          <pc:docMk/>
          <pc:sldMk cId="0" sldId="258"/>
        </pc:sldMkLst>
        <pc:spChg chg="mod">
          <ac:chgData name="Hoffman, Peter" userId="673cee94-26bd-4c2a-ab82-1b3669e2f049" providerId="ADAL" clId="{FEBBB9A2-881F-4E24-98B5-D4A604CCED5D}" dt="2025-03-10T19:34:01.668" v="1453" actId="962"/>
          <ac:spMkLst>
            <pc:docMk/>
            <pc:sldMk cId="0" sldId="258"/>
            <ac:spMk id="3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684" v="1454" actId="962"/>
          <ac:spMkLst>
            <pc:docMk/>
            <pc:sldMk cId="0" sldId="258"/>
            <ac:spMk id="5" creationId="{00000000-0000-0000-0000-000000000000}"/>
          </ac:spMkLst>
        </pc:spChg>
      </pc:sldChg>
      <pc:sldChg chg="delSp modSp mod">
        <pc:chgData name="Hoffman, Peter" userId="673cee94-26bd-4c2a-ab82-1b3669e2f049" providerId="ADAL" clId="{FEBBB9A2-881F-4E24-98B5-D4A604CCED5D}" dt="2025-03-10T19:34:01.684" v="1455" actId="962"/>
        <pc:sldMkLst>
          <pc:docMk/>
          <pc:sldMk cId="0" sldId="259"/>
        </pc:sldMkLst>
        <pc:spChg chg="del">
          <ac:chgData name="Hoffman, Peter" userId="673cee94-26bd-4c2a-ab82-1b3669e2f049" providerId="ADAL" clId="{FEBBB9A2-881F-4E24-98B5-D4A604CCED5D}" dt="2025-03-10T19:20:10.403" v="9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684" v="1455" actId="962"/>
          <ac:spMkLst>
            <pc:docMk/>
            <pc:sldMk cId="0" sldId="259"/>
            <ac:spMk id="4" creationId="{00000000-0000-0000-0000-000000000000}"/>
          </ac:spMkLst>
        </pc:spChg>
      </pc:sldChg>
      <pc:sldChg chg="delSp modSp mod">
        <pc:chgData name="Hoffman, Peter" userId="673cee94-26bd-4c2a-ab82-1b3669e2f049" providerId="ADAL" clId="{FEBBB9A2-881F-4E24-98B5-D4A604CCED5D}" dt="2025-03-10T19:41:09.654" v="2080" actId="13244"/>
        <pc:sldMkLst>
          <pc:docMk/>
          <pc:sldMk cId="0" sldId="260"/>
        </pc:sldMkLst>
        <pc:spChg chg="mod ord">
          <ac:chgData name="Hoffman, Peter" userId="673cee94-26bd-4c2a-ab82-1b3669e2f049" providerId="ADAL" clId="{FEBBB9A2-881F-4E24-98B5-D4A604CCED5D}" dt="2025-03-10T19:41:03.620" v="2077" actId="962"/>
          <ac:spMkLst>
            <pc:docMk/>
            <pc:sldMk cId="0" sldId="260"/>
            <ac:spMk id="2" creationId="{00000000-0000-0000-0000-000000000000}"/>
          </ac:spMkLst>
        </pc:spChg>
        <pc:spChg chg="ord">
          <ac:chgData name="Hoffman, Peter" userId="673cee94-26bd-4c2a-ab82-1b3669e2f049" providerId="ADAL" clId="{FEBBB9A2-881F-4E24-98B5-D4A604CCED5D}" dt="2025-03-10T19:41:05.573" v="2078" actId="13244"/>
          <ac:spMkLst>
            <pc:docMk/>
            <pc:sldMk cId="0" sldId="260"/>
            <ac:spMk id="3" creationId="{00000000-0000-0000-0000-000000000000}"/>
          </ac:spMkLst>
        </pc:spChg>
        <pc:spChg chg="ord">
          <ac:chgData name="Hoffman, Peter" userId="673cee94-26bd-4c2a-ab82-1b3669e2f049" providerId="ADAL" clId="{FEBBB9A2-881F-4E24-98B5-D4A604CCED5D}" dt="2025-03-10T19:41:07.771" v="2079" actId="13244"/>
          <ac:spMkLst>
            <pc:docMk/>
            <pc:sldMk cId="0" sldId="260"/>
            <ac:spMk id="4" creationId="{00000000-0000-0000-0000-000000000000}"/>
          </ac:spMkLst>
        </pc:spChg>
        <pc:spChg chg="ord">
          <ac:chgData name="Hoffman, Peter" userId="673cee94-26bd-4c2a-ab82-1b3669e2f049" providerId="ADAL" clId="{FEBBB9A2-881F-4E24-98B5-D4A604CCED5D}" dt="2025-03-10T19:41:09.654" v="2080" actId="13244"/>
          <ac:spMkLst>
            <pc:docMk/>
            <pc:sldMk cId="0" sldId="260"/>
            <ac:spMk id="5" creationId="{00000000-0000-0000-0000-000000000000}"/>
          </ac:spMkLst>
        </pc:spChg>
        <pc:spChg chg="del">
          <ac:chgData name="Hoffman, Peter" userId="673cee94-26bd-4c2a-ab82-1b3669e2f049" providerId="ADAL" clId="{FEBBB9A2-881F-4E24-98B5-D4A604CCED5D}" dt="2025-03-10T19:40:37.355" v="2074" actId="478"/>
          <ac:spMkLst>
            <pc:docMk/>
            <pc:sldMk cId="0" sldId="260"/>
            <ac:spMk id="6" creationId="{00000000-0000-0000-0000-000000000000}"/>
          </ac:spMkLst>
        </pc:spChg>
      </pc:sldChg>
      <pc:sldChg chg="delSp modSp mod">
        <pc:chgData name="Hoffman, Peter" userId="673cee94-26bd-4c2a-ab82-1b3669e2f049" providerId="ADAL" clId="{FEBBB9A2-881F-4E24-98B5-D4A604CCED5D}" dt="2025-03-10T19:24:09.267" v="290" actId="12"/>
        <pc:sldMkLst>
          <pc:docMk/>
          <pc:sldMk cId="0" sldId="261"/>
        </pc:sldMkLst>
        <pc:spChg chg="mod">
          <ac:chgData name="Hoffman, Peter" userId="673cee94-26bd-4c2a-ab82-1b3669e2f049" providerId="ADAL" clId="{FEBBB9A2-881F-4E24-98B5-D4A604CCED5D}" dt="2025-03-10T19:24:09.267" v="290" actId="12"/>
          <ac:spMkLst>
            <pc:docMk/>
            <pc:sldMk cId="0" sldId="261"/>
            <ac:spMk id="3" creationId="{00000000-0000-0000-0000-000000000000}"/>
          </ac:spMkLst>
        </pc:spChg>
        <pc:spChg chg="del">
          <ac:chgData name="Hoffman, Peter" userId="673cee94-26bd-4c2a-ab82-1b3669e2f049" providerId="ADAL" clId="{FEBBB9A2-881F-4E24-98B5-D4A604CCED5D}" dt="2025-03-10T19:20:17.852" v="10" actId="478"/>
          <ac:spMkLst>
            <pc:docMk/>
            <pc:sldMk cId="0" sldId="261"/>
            <ac:spMk id="4" creationId="{00000000-0000-0000-0000-000000000000}"/>
          </ac:spMkLst>
        </pc:spChg>
      </pc:sldChg>
      <pc:sldChg chg="delSp modSp mod">
        <pc:chgData name="Hoffman, Peter" userId="673cee94-26bd-4c2a-ab82-1b3669e2f049" providerId="ADAL" clId="{FEBBB9A2-881F-4E24-98B5-D4A604CCED5D}" dt="2025-03-10T19:27:05.369" v="600" actId="12"/>
        <pc:sldMkLst>
          <pc:docMk/>
          <pc:sldMk cId="0" sldId="262"/>
        </pc:sldMkLst>
        <pc:spChg chg="mod">
          <ac:chgData name="Hoffman, Peter" userId="673cee94-26bd-4c2a-ab82-1b3669e2f049" providerId="ADAL" clId="{FEBBB9A2-881F-4E24-98B5-D4A604CCED5D}" dt="2025-03-10T19:27:05.369" v="600" actId="12"/>
          <ac:spMkLst>
            <pc:docMk/>
            <pc:sldMk cId="0" sldId="262"/>
            <ac:spMk id="3" creationId="{00000000-0000-0000-0000-000000000000}"/>
          </ac:spMkLst>
        </pc:spChg>
        <pc:spChg chg="del">
          <ac:chgData name="Hoffman, Peter" userId="673cee94-26bd-4c2a-ab82-1b3669e2f049" providerId="ADAL" clId="{FEBBB9A2-881F-4E24-98B5-D4A604CCED5D}" dt="2025-03-10T19:26:39.145" v="588" actId="478"/>
          <ac:spMkLst>
            <pc:docMk/>
            <pc:sldMk cId="0" sldId="262"/>
            <ac:spMk id="4" creationId="{00000000-0000-0000-0000-000000000000}"/>
          </ac:spMkLst>
        </pc:spChg>
      </pc:sldChg>
      <pc:sldChg chg="addSp delSp modSp mod">
        <pc:chgData name="Hoffman, Peter" userId="673cee94-26bd-4c2a-ab82-1b3669e2f049" providerId="ADAL" clId="{FEBBB9A2-881F-4E24-98B5-D4A604CCED5D}" dt="2025-03-10T19:30:07.827" v="1353" actId="1037"/>
        <pc:sldMkLst>
          <pc:docMk/>
          <pc:sldMk cId="0" sldId="263"/>
        </pc:sldMkLst>
        <pc:spChg chg="del mod">
          <ac:chgData name="Hoffman, Peter" userId="673cee94-26bd-4c2a-ab82-1b3669e2f049" providerId="ADAL" clId="{FEBBB9A2-881F-4E24-98B5-D4A604CCED5D}" dt="2025-03-10T19:29:11.223" v="1345" actId="478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Hoffman, Peter" userId="673cee94-26bd-4c2a-ab82-1b3669e2f049" providerId="ADAL" clId="{FEBBB9A2-881F-4E24-98B5-D4A604CCED5D}" dt="2025-03-10T19:30:07.827" v="1353" actId="1037"/>
          <ac:spMkLst>
            <pc:docMk/>
            <pc:sldMk cId="0" sldId="263"/>
            <ac:spMk id="5" creationId="{09DAEB8E-3139-BEA7-6C27-556C39B890A0}"/>
          </ac:spMkLst>
        </pc:spChg>
      </pc:sldChg>
      <pc:sldChg chg="modSp del mod">
        <pc:chgData name="Hoffman, Peter" userId="673cee94-26bd-4c2a-ab82-1b3669e2f049" providerId="ADAL" clId="{FEBBB9A2-881F-4E24-98B5-D4A604CCED5D}" dt="2025-03-10T19:30:41.743" v="1358" actId="2696"/>
        <pc:sldMkLst>
          <pc:docMk/>
          <pc:sldMk cId="0" sldId="264"/>
        </pc:sldMkLst>
        <pc:spChg chg="mod">
          <ac:chgData name="Hoffman, Peter" userId="673cee94-26bd-4c2a-ab82-1b3669e2f049" providerId="ADAL" clId="{FEBBB9A2-881F-4E24-98B5-D4A604CCED5D}" dt="2025-03-10T19:30:23.094" v="1357" actId="12"/>
          <ac:spMkLst>
            <pc:docMk/>
            <pc:sldMk cId="0" sldId="264"/>
            <ac:spMk id="4" creationId="{00000000-0000-0000-0000-000000000000}"/>
          </ac:spMkLst>
        </pc:spChg>
      </pc:sldChg>
      <pc:sldChg chg="delSp modSp mod">
        <pc:chgData name="Hoffman, Peter" userId="673cee94-26bd-4c2a-ab82-1b3669e2f049" providerId="ADAL" clId="{FEBBB9A2-881F-4E24-98B5-D4A604CCED5D}" dt="2025-03-10T19:42:50.190" v="2102" actId="13244"/>
        <pc:sldMkLst>
          <pc:docMk/>
          <pc:sldMk cId="0" sldId="265"/>
        </pc:sldMkLst>
        <pc:spChg chg="mod">
          <ac:chgData name="Hoffman, Peter" userId="673cee94-26bd-4c2a-ab82-1b3669e2f049" providerId="ADAL" clId="{FEBBB9A2-881F-4E24-98B5-D4A604CCED5D}" dt="2025-03-10T19:42:49.175" v="2100" actId="962"/>
          <ac:spMkLst>
            <pc:docMk/>
            <pc:sldMk cId="0" sldId="265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0:47.573" v="1360" actId="12"/>
          <ac:spMkLst>
            <pc:docMk/>
            <pc:sldMk cId="0" sldId="265"/>
            <ac:spMk id="3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747" v="1457" actId="962"/>
          <ac:spMkLst>
            <pc:docMk/>
            <pc:sldMk cId="0" sldId="265"/>
            <ac:spMk id="4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747" v="1458" actId="962"/>
          <ac:spMkLst>
            <pc:docMk/>
            <pc:sldMk cId="0" sldId="265"/>
            <ac:spMk id="5" creationId="{00000000-0000-0000-0000-000000000000}"/>
          </ac:spMkLst>
        </pc:spChg>
        <pc:spChg chg="del mod">
          <ac:chgData name="Hoffman, Peter" userId="673cee94-26bd-4c2a-ab82-1b3669e2f049" providerId="ADAL" clId="{FEBBB9A2-881F-4E24-98B5-D4A604CCED5D}" dt="2025-03-10T19:42:13.454" v="2090" actId="478"/>
          <ac:spMkLst>
            <pc:docMk/>
            <pc:sldMk cId="0" sldId="265"/>
            <ac:spMk id="6" creationId="{00000000-0000-0000-0000-000000000000}"/>
          </ac:spMkLst>
        </pc:spChg>
        <pc:spChg chg="mod ord">
          <ac:chgData name="Hoffman, Peter" userId="673cee94-26bd-4c2a-ab82-1b3669e2f049" providerId="ADAL" clId="{FEBBB9A2-881F-4E24-98B5-D4A604CCED5D}" dt="2025-03-10T19:42:50.190" v="2102" actId="13244"/>
          <ac:spMkLst>
            <pc:docMk/>
            <pc:sldMk cId="0" sldId="265"/>
            <ac:spMk id="7" creationId="{00000000-0000-0000-0000-000000000000}"/>
          </ac:spMkLst>
        </pc:spChg>
        <pc:spChg chg="mod ord">
          <ac:chgData name="Hoffman, Peter" userId="673cee94-26bd-4c2a-ab82-1b3669e2f049" providerId="ADAL" clId="{FEBBB9A2-881F-4E24-98B5-D4A604CCED5D}" dt="2025-03-10T19:42:49.651" v="2101" actId="13244"/>
          <ac:spMkLst>
            <pc:docMk/>
            <pc:sldMk cId="0" sldId="265"/>
            <ac:spMk id="8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42:26.565" v="2096" actId="962"/>
          <ac:spMkLst>
            <pc:docMk/>
            <pc:sldMk cId="0" sldId="265"/>
            <ac:spMk id="9" creationId="{00000000-0000-0000-0000-000000000000}"/>
          </ac:spMkLst>
        </pc:spChg>
      </pc:sldChg>
      <pc:sldChg chg="addSp delSp modSp mod">
        <pc:chgData name="Hoffman, Peter" userId="673cee94-26bd-4c2a-ab82-1b3669e2f049" providerId="ADAL" clId="{FEBBB9A2-881F-4E24-98B5-D4A604CCED5D}" dt="2025-03-10T19:35:47.428" v="1570" actId="20577"/>
        <pc:sldMkLst>
          <pc:docMk/>
          <pc:sldMk cId="0" sldId="266"/>
        </pc:sldMkLst>
        <pc:spChg chg="mod">
          <ac:chgData name="Hoffman, Peter" userId="673cee94-26bd-4c2a-ab82-1b3669e2f049" providerId="ADAL" clId="{FEBBB9A2-881F-4E24-98B5-D4A604CCED5D}" dt="2025-03-10T19:35:47.428" v="1570" actId="20577"/>
          <ac:spMkLst>
            <pc:docMk/>
            <pc:sldMk cId="0" sldId="266"/>
            <ac:spMk id="2" creationId="{00000000-0000-0000-0000-000000000000}"/>
          </ac:spMkLst>
        </pc:spChg>
        <pc:spChg chg="add del mod">
          <ac:chgData name="Hoffman, Peter" userId="673cee94-26bd-4c2a-ab82-1b3669e2f049" providerId="ADAL" clId="{FEBBB9A2-881F-4E24-98B5-D4A604CCED5D}" dt="2025-03-10T19:34:01.779" v="1459" actId="962"/>
          <ac:spMkLst>
            <pc:docMk/>
            <pc:sldMk cId="0" sldId="266"/>
            <ac:spMk id="3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779" v="1460" actId="962"/>
          <ac:spMkLst>
            <pc:docMk/>
            <pc:sldMk cId="0" sldId="266"/>
            <ac:spMk id="4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779" v="1461" actId="962"/>
          <ac:spMkLst>
            <pc:docMk/>
            <pc:sldMk cId="0" sldId="266"/>
            <ac:spMk id="5" creationId="{00000000-0000-0000-0000-000000000000}"/>
          </ac:spMkLst>
        </pc:spChg>
        <pc:spChg chg="add del mod">
          <ac:chgData name="Hoffman, Peter" userId="673cee94-26bd-4c2a-ab82-1b3669e2f049" providerId="ADAL" clId="{FEBBB9A2-881F-4E24-98B5-D4A604CCED5D}" dt="2025-03-10T19:34:01.794" v="1462" actId="962"/>
          <ac:spMkLst>
            <pc:docMk/>
            <pc:sldMk cId="0" sldId="266"/>
            <ac:spMk id="6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794" v="1463" actId="962"/>
          <ac:spMkLst>
            <pc:docMk/>
            <pc:sldMk cId="0" sldId="266"/>
            <ac:spMk id="7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10" v="1464" actId="962"/>
          <ac:spMkLst>
            <pc:docMk/>
            <pc:sldMk cId="0" sldId="266"/>
            <ac:spMk id="8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10" v="1465" actId="962"/>
          <ac:spMkLst>
            <pc:docMk/>
            <pc:sldMk cId="0" sldId="266"/>
            <ac:spMk id="9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26" v="1466" actId="962"/>
          <ac:spMkLst>
            <pc:docMk/>
            <pc:sldMk cId="0" sldId="266"/>
            <ac:spMk id="10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26" v="1467" actId="962"/>
          <ac:spMkLst>
            <pc:docMk/>
            <pc:sldMk cId="0" sldId="266"/>
            <ac:spMk id="11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41" v="1468" actId="962"/>
          <ac:spMkLst>
            <pc:docMk/>
            <pc:sldMk cId="0" sldId="266"/>
            <ac:spMk id="1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41" v="1469" actId="962"/>
          <ac:spMkLst>
            <pc:docMk/>
            <pc:sldMk cId="0" sldId="266"/>
            <ac:spMk id="13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41" v="1470" actId="962"/>
          <ac:spMkLst>
            <pc:docMk/>
            <pc:sldMk cId="0" sldId="266"/>
            <ac:spMk id="14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57" v="1471" actId="962"/>
          <ac:spMkLst>
            <pc:docMk/>
            <pc:sldMk cId="0" sldId="266"/>
            <ac:spMk id="15" creationId="{00000000-0000-0000-0000-000000000000}"/>
          </ac:spMkLst>
        </pc:spChg>
        <pc:spChg chg="del">
          <ac:chgData name="Hoffman, Peter" userId="673cee94-26bd-4c2a-ab82-1b3669e2f049" providerId="ADAL" clId="{FEBBB9A2-881F-4E24-98B5-D4A604CCED5D}" dt="2025-03-10T19:31:20.880" v="1377" actId="478"/>
          <ac:spMkLst>
            <pc:docMk/>
            <pc:sldMk cId="0" sldId="266"/>
            <ac:spMk id="16" creationId="{00000000-0000-0000-0000-000000000000}"/>
          </ac:spMkLst>
        </pc:spChg>
        <pc:spChg chg="del">
          <ac:chgData name="Hoffman, Peter" userId="673cee94-26bd-4c2a-ab82-1b3669e2f049" providerId="ADAL" clId="{FEBBB9A2-881F-4E24-98B5-D4A604CCED5D}" dt="2025-03-10T19:31:23.016" v="1378" actId="478"/>
          <ac:spMkLst>
            <pc:docMk/>
            <pc:sldMk cId="0" sldId="266"/>
            <ac:spMk id="17" creationId="{00000000-0000-0000-0000-000000000000}"/>
          </ac:spMkLst>
        </pc:spChg>
        <pc:spChg chg="del">
          <ac:chgData name="Hoffman, Peter" userId="673cee94-26bd-4c2a-ab82-1b3669e2f049" providerId="ADAL" clId="{FEBBB9A2-881F-4E24-98B5-D4A604CCED5D}" dt="2025-03-10T19:31:24.757" v="1379" actId="478"/>
          <ac:spMkLst>
            <pc:docMk/>
            <pc:sldMk cId="0" sldId="266"/>
            <ac:spMk id="18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4:01.873" v="1472" actId="962"/>
        <pc:sldMkLst>
          <pc:docMk/>
          <pc:sldMk cId="0" sldId="267"/>
        </pc:sldMkLst>
        <pc:spChg chg="mod">
          <ac:chgData name="Hoffman, Peter" userId="673cee94-26bd-4c2a-ab82-1b3669e2f049" providerId="ADAL" clId="{FEBBB9A2-881F-4E24-98B5-D4A604CCED5D}" dt="2025-03-10T19:32:23.660" v="1390" actId="12"/>
          <ac:spMkLst>
            <pc:docMk/>
            <pc:sldMk cId="0" sldId="267"/>
            <ac:spMk id="3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2:28.536" v="1392" actId="12"/>
          <ac:spMkLst>
            <pc:docMk/>
            <pc:sldMk cId="0" sldId="267"/>
            <ac:spMk id="4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73" v="1472" actId="962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6:04.488" v="1586" actId="20577"/>
        <pc:sldMkLst>
          <pc:docMk/>
          <pc:sldMk cId="0" sldId="268"/>
        </pc:sldMkLst>
        <pc:spChg chg="mod">
          <ac:chgData name="Hoffman, Peter" userId="673cee94-26bd-4c2a-ab82-1b3669e2f049" providerId="ADAL" clId="{FEBBB9A2-881F-4E24-98B5-D4A604CCED5D}" dt="2025-03-10T19:36:04.488" v="1586" actId="205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888" v="1473" actId="962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6:21.825" v="1607" actId="20577"/>
        <pc:sldMkLst>
          <pc:docMk/>
          <pc:sldMk cId="0" sldId="269"/>
        </pc:sldMkLst>
        <pc:spChg chg="mod">
          <ac:chgData name="Hoffman, Peter" userId="673cee94-26bd-4c2a-ab82-1b3669e2f049" providerId="ADAL" clId="{FEBBB9A2-881F-4E24-98B5-D4A604CCED5D}" dt="2025-03-10T19:36:21.825" v="1607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904" v="1474" actId="962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6:34.057" v="1640" actId="20577"/>
        <pc:sldMkLst>
          <pc:docMk/>
          <pc:sldMk cId="0" sldId="270"/>
        </pc:sldMkLst>
        <pc:spChg chg="mod">
          <ac:chgData name="Hoffman, Peter" userId="673cee94-26bd-4c2a-ab82-1b3669e2f049" providerId="ADAL" clId="{FEBBB9A2-881F-4E24-98B5-D4A604CCED5D}" dt="2025-03-10T19:36:34.057" v="1640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920" v="1475" actId="962"/>
          <ac:spMkLst>
            <pc:docMk/>
            <pc:sldMk cId="0" sldId="270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6:55.046" v="1665" actId="20577"/>
        <pc:sldMkLst>
          <pc:docMk/>
          <pc:sldMk cId="0" sldId="271"/>
        </pc:sldMkLst>
        <pc:spChg chg="mod">
          <ac:chgData name="Hoffman, Peter" userId="673cee94-26bd-4c2a-ab82-1b3669e2f049" providerId="ADAL" clId="{FEBBB9A2-881F-4E24-98B5-D4A604CCED5D}" dt="2025-03-10T19:36:55.046" v="1665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920" v="1476" actId="962"/>
          <ac:spMkLst>
            <pc:docMk/>
            <pc:sldMk cId="0" sldId="271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4:15.214" v="1496" actId="33553"/>
        <pc:sldMkLst>
          <pc:docMk/>
          <pc:sldMk cId="0" sldId="272"/>
        </pc:sldMkLst>
        <pc:spChg chg="mod">
          <ac:chgData name="Hoffman, Peter" userId="673cee94-26bd-4c2a-ab82-1b3669e2f049" providerId="ADAL" clId="{FEBBB9A2-881F-4E24-98B5-D4A604CCED5D}" dt="2025-03-10T19:34:15.214" v="1496" actId="33553"/>
          <ac:spMkLst>
            <pc:docMk/>
            <pc:sldMk cId="0" sldId="272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940" v="1477" actId="962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7:05.569" v="1677" actId="20577"/>
        <pc:sldMkLst>
          <pc:docMk/>
          <pc:sldMk cId="0" sldId="273"/>
        </pc:sldMkLst>
        <pc:spChg chg="mod">
          <ac:chgData name="Hoffman, Peter" userId="673cee94-26bd-4c2a-ab82-1b3669e2f049" providerId="ADAL" clId="{FEBBB9A2-881F-4E24-98B5-D4A604CCED5D}" dt="2025-03-10T19:37:05.569" v="1677" actId="20577"/>
          <ac:spMkLst>
            <pc:docMk/>
            <pc:sldMk cId="0" sldId="273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7:17.040" v="1707" actId="20577"/>
        <pc:sldMkLst>
          <pc:docMk/>
          <pc:sldMk cId="0" sldId="274"/>
        </pc:sldMkLst>
        <pc:spChg chg="mod">
          <ac:chgData name="Hoffman, Peter" userId="673cee94-26bd-4c2a-ab82-1b3669e2f049" providerId="ADAL" clId="{FEBBB9A2-881F-4E24-98B5-D4A604CCED5D}" dt="2025-03-10T19:37:17.040" v="1707" actId="20577"/>
          <ac:spMkLst>
            <pc:docMk/>
            <pc:sldMk cId="0" sldId="274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951" v="1478" actId="962"/>
          <ac:spMkLst>
            <pc:docMk/>
            <pc:sldMk cId="0" sldId="274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7:27.365" v="1722" actId="20577"/>
        <pc:sldMkLst>
          <pc:docMk/>
          <pc:sldMk cId="0" sldId="275"/>
        </pc:sldMkLst>
        <pc:spChg chg="mod">
          <ac:chgData name="Hoffman, Peter" userId="673cee94-26bd-4c2a-ab82-1b3669e2f049" providerId="ADAL" clId="{FEBBB9A2-881F-4E24-98B5-D4A604CCED5D}" dt="2025-03-10T19:37:27.365" v="1722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982" v="1479" actId="962"/>
          <ac:spMkLst>
            <pc:docMk/>
            <pc:sldMk cId="0" sldId="275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7:41.749" v="1739" actId="20577"/>
        <pc:sldMkLst>
          <pc:docMk/>
          <pc:sldMk cId="0" sldId="276"/>
        </pc:sldMkLst>
        <pc:spChg chg="mod">
          <ac:chgData name="Hoffman, Peter" userId="673cee94-26bd-4c2a-ab82-1b3669e2f049" providerId="ADAL" clId="{FEBBB9A2-881F-4E24-98B5-D4A604CCED5D}" dt="2025-03-10T19:37:41.749" v="1739" actId="20577"/>
          <ac:spMkLst>
            <pc:docMk/>
            <pc:sldMk cId="0" sldId="27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7:52.361" v="1774" actId="20577"/>
        <pc:sldMkLst>
          <pc:docMk/>
          <pc:sldMk cId="0" sldId="277"/>
        </pc:sldMkLst>
        <pc:spChg chg="mod">
          <ac:chgData name="Hoffman, Peter" userId="673cee94-26bd-4c2a-ab82-1b3669e2f049" providerId="ADAL" clId="{FEBBB9A2-881F-4E24-98B5-D4A604CCED5D}" dt="2025-03-10T19:37:52.361" v="1774" actId="20577"/>
          <ac:spMkLst>
            <pc:docMk/>
            <pc:sldMk cId="0" sldId="277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1.998" v="1480" actId="962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8:07.956" v="1805" actId="20577"/>
        <pc:sldMkLst>
          <pc:docMk/>
          <pc:sldMk cId="0" sldId="278"/>
        </pc:sldMkLst>
        <pc:spChg chg="mod">
          <ac:chgData name="Hoffman, Peter" userId="673cee94-26bd-4c2a-ab82-1b3669e2f049" providerId="ADAL" clId="{FEBBB9A2-881F-4E24-98B5-D4A604CCED5D}" dt="2025-03-10T19:38:07.956" v="1805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014" v="1481" actId="962"/>
          <ac:spMkLst>
            <pc:docMk/>
            <pc:sldMk cId="0" sldId="278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8:17.233" v="1820" actId="20577"/>
        <pc:sldMkLst>
          <pc:docMk/>
          <pc:sldMk cId="0" sldId="279"/>
        </pc:sldMkLst>
        <pc:spChg chg="mod">
          <ac:chgData name="Hoffman, Peter" userId="673cee94-26bd-4c2a-ab82-1b3669e2f049" providerId="ADAL" clId="{FEBBB9A2-881F-4E24-98B5-D4A604CCED5D}" dt="2025-03-10T19:38:17.233" v="1820" actId="20577"/>
          <ac:spMkLst>
            <pc:docMk/>
            <pc:sldMk cId="0" sldId="279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033" v="1482" actId="962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8:25.980" v="1845" actId="20577"/>
        <pc:sldMkLst>
          <pc:docMk/>
          <pc:sldMk cId="0" sldId="280"/>
        </pc:sldMkLst>
        <pc:spChg chg="mod">
          <ac:chgData name="Hoffman, Peter" userId="673cee94-26bd-4c2a-ab82-1b3669e2f049" providerId="ADAL" clId="{FEBBB9A2-881F-4E24-98B5-D4A604CCED5D}" dt="2025-03-10T19:38:25.980" v="1845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046" v="1483" actId="962"/>
          <ac:spMkLst>
            <pc:docMk/>
            <pc:sldMk cId="0" sldId="280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8:39.979" v="1868" actId="20577"/>
        <pc:sldMkLst>
          <pc:docMk/>
          <pc:sldMk cId="0" sldId="281"/>
        </pc:sldMkLst>
        <pc:spChg chg="mod">
          <ac:chgData name="Hoffman, Peter" userId="673cee94-26bd-4c2a-ab82-1b3669e2f049" providerId="ADAL" clId="{FEBBB9A2-881F-4E24-98B5-D4A604CCED5D}" dt="2025-03-10T19:38:39.979" v="1868" actId="20577"/>
          <ac:spMkLst>
            <pc:docMk/>
            <pc:sldMk cId="0" sldId="281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062" v="1484" actId="962"/>
          <ac:spMkLst>
            <pc:docMk/>
            <pc:sldMk cId="0" sldId="281"/>
            <ac:spMk id="5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8:58.160" v="1903" actId="20577"/>
        <pc:sldMkLst>
          <pc:docMk/>
          <pc:sldMk cId="0" sldId="282"/>
        </pc:sldMkLst>
        <pc:spChg chg="mod">
          <ac:chgData name="Hoffman, Peter" userId="673cee94-26bd-4c2a-ab82-1b3669e2f049" providerId="ADAL" clId="{FEBBB9A2-881F-4E24-98B5-D4A604CCED5D}" dt="2025-03-10T19:38:58.160" v="1903" actId="20577"/>
          <ac:spMkLst>
            <pc:docMk/>
            <pc:sldMk cId="0" sldId="282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077" v="1485" actId="962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9:08.988" v="1928" actId="20577"/>
        <pc:sldMkLst>
          <pc:docMk/>
          <pc:sldMk cId="0" sldId="283"/>
        </pc:sldMkLst>
        <pc:spChg chg="mod">
          <ac:chgData name="Hoffman, Peter" userId="673cee94-26bd-4c2a-ab82-1b3669e2f049" providerId="ADAL" clId="{FEBBB9A2-881F-4E24-98B5-D4A604CCED5D}" dt="2025-03-10T19:39:08.988" v="1928" actId="20577"/>
          <ac:spMkLst>
            <pc:docMk/>
            <pc:sldMk cId="0" sldId="283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077" v="1486" actId="962"/>
          <ac:spMkLst>
            <pc:docMk/>
            <pc:sldMk cId="0" sldId="283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9:22.277" v="1957" actId="20577"/>
        <pc:sldMkLst>
          <pc:docMk/>
          <pc:sldMk cId="0" sldId="284"/>
        </pc:sldMkLst>
        <pc:spChg chg="mod">
          <ac:chgData name="Hoffman, Peter" userId="673cee94-26bd-4c2a-ab82-1b3669e2f049" providerId="ADAL" clId="{FEBBB9A2-881F-4E24-98B5-D4A604CCED5D}" dt="2025-03-10T19:39:22.277" v="1957" actId="20577"/>
          <ac:spMkLst>
            <pc:docMk/>
            <pc:sldMk cId="0" sldId="284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093" v="1487" actId="962"/>
          <ac:spMkLst>
            <pc:docMk/>
            <pc:sldMk cId="0" sldId="284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9:53.170" v="2017" actId="20577"/>
        <pc:sldMkLst>
          <pc:docMk/>
          <pc:sldMk cId="0" sldId="285"/>
        </pc:sldMkLst>
        <pc:spChg chg="mod">
          <ac:chgData name="Hoffman, Peter" userId="673cee94-26bd-4c2a-ab82-1b3669e2f049" providerId="ADAL" clId="{FEBBB9A2-881F-4E24-98B5-D4A604CCED5D}" dt="2025-03-10T19:39:39.048" v="1970" actId="20577"/>
          <ac:spMkLst>
            <pc:docMk/>
            <pc:sldMk cId="0" sldId="285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9:53.170" v="2017" actId="20577"/>
          <ac:spMkLst>
            <pc:docMk/>
            <pc:sldMk cId="0" sldId="285"/>
            <ac:spMk id="3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093" v="1488" actId="962"/>
          <ac:spMkLst>
            <pc:docMk/>
            <pc:sldMk cId="0" sldId="285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40:01.682" v="2038" actId="20577"/>
        <pc:sldMkLst>
          <pc:docMk/>
          <pc:sldMk cId="0" sldId="286"/>
        </pc:sldMkLst>
        <pc:spChg chg="mod">
          <ac:chgData name="Hoffman, Peter" userId="673cee94-26bd-4c2a-ab82-1b3669e2f049" providerId="ADAL" clId="{FEBBB9A2-881F-4E24-98B5-D4A604CCED5D}" dt="2025-03-10T19:40:01.682" v="2038" actId="20577"/>
          <ac:spMkLst>
            <pc:docMk/>
            <pc:sldMk cId="0" sldId="286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108" v="1489" actId="962"/>
          <ac:spMkLst>
            <pc:docMk/>
            <pc:sldMk cId="0" sldId="286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40:09.818" v="2056" actId="20577"/>
        <pc:sldMkLst>
          <pc:docMk/>
          <pc:sldMk cId="0" sldId="287"/>
        </pc:sldMkLst>
        <pc:spChg chg="mod">
          <ac:chgData name="Hoffman, Peter" userId="673cee94-26bd-4c2a-ab82-1b3669e2f049" providerId="ADAL" clId="{FEBBB9A2-881F-4E24-98B5-D4A604CCED5D}" dt="2025-03-10T19:40:09.818" v="2056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124" v="1490" actId="962"/>
          <ac:spMkLst>
            <pc:docMk/>
            <pc:sldMk cId="0" sldId="287"/>
            <ac:spMk id="4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4:02.124" v="1491" actId="962"/>
        <pc:sldMkLst>
          <pc:docMk/>
          <pc:sldMk cId="0" sldId="288"/>
        </pc:sldMkLst>
        <pc:spChg chg="mod">
          <ac:chgData name="Hoffman, Peter" userId="673cee94-26bd-4c2a-ab82-1b3669e2f049" providerId="ADAL" clId="{FEBBB9A2-881F-4E24-98B5-D4A604CCED5D}" dt="2025-03-10T19:34:02.124" v="1491" actId="962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40:21.688" v="2073" actId="20577"/>
        <pc:sldMkLst>
          <pc:docMk/>
          <pc:sldMk cId="0" sldId="289"/>
        </pc:sldMkLst>
        <pc:spChg chg="mod">
          <ac:chgData name="Hoffman, Peter" userId="673cee94-26bd-4c2a-ab82-1b3669e2f049" providerId="ADAL" clId="{FEBBB9A2-881F-4E24-98B5-D4A604CCED5D}" dt="2025-03-10T19:40:21.688" v="2073" actId="20577"/>
          <ac:spMkLst>
            <pc:docMk/>
            <pc:sldMk cId="0" sldId="289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3:31.093" v="1424" actId="20577"/>
          <ac:spMkLst>
            <pc:docMk/>
            <pc:sldMk cId="0" sldId="289"/>
            <ac:spMk id="3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141" v="1492" actId="962"/>
          <ac:spMkLst>
            <pc:docMk/>
            <pc:sldMk cId="0" sldId="289"/>
            <ac:spMk id="4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4:02.141" v="1493" actId="962"/>
          <ac:spMkLst>
            <pc:docMk/>
            <pc:sldMk cId="0" sldId="289"/>
            <ac:spMk id="5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4:26.980" v="1500" actId="33553"/>
        <pc:sldMkLst>
          <pc:docMk/>
          <pc:sldMk cId="0" sldId="290"/>
        </pc:sldMkLst>
        <pc:spChg chg="mod">
          <ac:chgData name="Hoffman, Peter" userId="673cee94-26bd-4c2a-ab82-1b3669e2f049" providerId="ADAL" clId="{FEBBB9A2-881F-4E24-98B5-D4A604CCED5D}" dt="2025-03-10T19:34:26.980" v="1500" actId="33553"/>
          <ac:spMkLst>
            <pc:docMk/>
            <pc:sldMk cId="0" sldId="290"/>
            <ac:spMk id="2" creationId="{00000000-0000-0000-0000-000000000000}"/>
          </ac:spMkLst>
        </pc:spChg>
        <pc:spChg chg="mod">
          <ac:chgData name="Hoffman, Peter" userId="673cee94-26bd-4c2a-ab82-1b3669e2f049" providerId="ADAL" clId="{FEBBB9A2-881F-4E24-98B5-D4A604CCED5D}" dt="2025-03-10T19:33:41.615" v="1452" actId="20577"/>
          <ac:spMkLst>
            <pc:docMk/>
            <pc:sldMk cId="0" sldId="290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FEBBB9A2-881F-4E24-98B5-D4A604CCED5D}" dt="2025-03-10T19:34:02.155" v="1494" actId="962"/>
        <pc:sldMkLst>
          <pc:docMk/>
          <pc:sldMk cId="0" sldId="291"/>
        </pc:sldMkLst>
        <pc:spChg chg="mod">
          <ac:chgData name="Hoffman, Peter" userId="673cee94-26bd-4c2a-ab82-1b3669e2f049" providerId="ADAL" clId="{FEBBB9A2-881F-4E24-98B5-D4A604CCED5D}" dt="2025-03-10T19:34:02.155" v="1494" actId="962"/>
          <ac:spMkLst>
            <pc:docMk/>
            <pc:sldMk cId="0" sldId="291"/>
            <ac:spMk id="3" creationId="{00000000-0000-0000-0000-000000000000}"/>
          </ac:spMkLst>
        </pc:spChg>
      </pc:sldChg>
      <pc:sldChg chg="delSp modSp mod">
        <pc:chgData name="Hoffman, Peter" userId="673cee94-26bd-4c2a-ab82-1b3669e2f049" providerId="ADAL" clId="{FEBBB9A2-881F-4E24-98B5-D4A604CCED5D}" dt="2025-03-10T19:41:43.733" v="2084" actId="13244"/>
        <pc:sldMkLst>
          <pc:docMk/>
          <pc:sldMk cId="3046203949" sldId="292"/>
        </pc:sldMkLst>
        <pc:spChg chg="mod ord">
          <ac:chgData name="Hoffman, Peter" userId="673cee94-26bd-4c2a-ab82-1b3669e2f049" providerId="ADAL" clId="{FEBBB9A2-881F-4E24-98B5-D4A604CCED5D}" dt="2025-03-10T19:41:43.733" v="2084" actId="13244"/>
          <ac:spMkLst>
            <pc:docMk/>
            <pc:sldMk cId="3046203949" sldId="292"/>
            <ac:spMk id="2" creationId="{45767BA0-30FC-97DA-FB67-371CACCD3707}"/>
          </ac:spMkLst>
        </pc:spChg>
        <pc:spChg chg="del">
          <ac:chgData name="Hoffman, Peter" userId="673cee94-26bd-4c2a-ab82-1b3669e2f049" providerId="ADAL" clId="{FEBBB9A2-881F-4E24-98B5-D4A604CCED5D}" dt="2025-03-10T19:41:23.297" v="2081" actId="478"/>
          <ac:spMkLst>
            <pc:docMk/>
            <pc:sldMk cId="3046203949" sldId="292"/>
            <ac:spMk id="5" creationId="{F360D664-3479-AF09-5161-475A0BA4AC12}"/>
          </ac:spMkLst>
        </pc:spChg>
        <pc:spChg chg="mod">
          <ac:chgData name="Hoffman, Peter" userId="673cee94-26bd-4c2a-ab82-1b3669e2f049" providerId="ADAL" clId="{FEBBB9A2-881F-4E24-98B5-D4A604CCED5D}" dt="2025-03-10T19:24:43.876" v="300" actId="20577"/>
          <ac:spMkLst>
            <pc:docMk/>
            <pc:sldMk cId="3046203949" sldId="292"/>
            <ac:spMk id="18" creationId="{3621893B-42E3-252A-9994-DBAA66EDD095}"/>
          </ac:spMkLst>
        </pc:spChg>
        <pc:spChg chg="mod">
          <ac:chgData name="Hoffman, Peter" userId="673cee94-26bd-4c2a-ab82-1b3669e2f049" providerId="ADAL" clId="{FEBBB9A2-881F-4E24-98B5-D4A604CCED5D}" dt="2025-03-10T19:25:03.916" v="351" actId="20577"/>
          <ac:spMkLst>
            <pc:docMk/>
            <pc:sldMk cId="3046203949" sldId="292"/>
            <ac:spMk id="19" creationId="{0B86B31A-3B4D-6A7E-4FD5-8880D3CFE267}"/>
          </ac:spMkLst>
        </pc:spChg>
        <pc:spChg chg="mod">
          <ac:chgData name="Hoffman, Peter" userId="673cee94-26bd-4c2a-ab82-1b3669e2f049" providerId="ADAL" clId="{FEBBB9A2-881F-4E24-98B5-D4A604CCED5D}" dt="2025-03-10T19:25:24.938" v="357" actId="20577"/>
          <ac:spMkLst>
            <pc:docMk/>
            <pc:sldMk cId="3046203949" sldId="292"/>
            <ac:spMk id="20" creationId="{32A4A3C6-8D0F-BE77-62CB-EE085529F4E4}"/>
          </ac:spMkLst>
        </pc:spChg>
        <pc:spChg chg="mod">
          <ac:chgData name="Hoffman, Peter" userId="673cee94-26bd-4c2a-ab82-1b3669e2f049" providerId="ADAL" clId="{FEBBB9A2-881F-4E24-98B5-D4A604CCED5D}" dt="2025-03-10T19:26:29.925" v="583" actId="20577"/>
          <ac:spMkLst>
            <pc:docMk/>
            <pc:sldMk cId="3046203949" sldId="292"/>
            <ac:spMk id="21" creationId="{674A9A0C-CC6F-FDE1-2329-1C7E405B1379}"/>
          </ac:spMkLst>
        </pc:spChg>
        <pc:spChg chg="del">
          <ac:chgData name="Hoffman, Peter" userId="673cee94-26bd-4c2a-ab82-1b3669e2f049" providerId="ADAL" clId="{FEBBB9A2-881F-4E24-98B5-D4A604CCED5D}" dt="2025-03-10T19:25:22.398" v="355" actId="478"/>
          <ac:spMkLst>
            <pc:docMk/>
            <pc:sldMk cId="3046203949" sldId="292"/>
            <ac:spMk id="22" creationId="{802B2B63-27AE-A4AC-6FDE-FD96770232B2}"/>
          </ac:spMkLst>
        </pc:spChg>
        <pc:spChg chg="mod">
          <ac:chgData name="Hoffman, Peter" userId="673cee94-26bd-4c2a-ab82-1b3669e2f049" providerId="ADAL" clId="{FEBBB9A2-881F-4E24-98B5-D4A604CCED5D}" dt="2025-03-10T19:34:01.724" v="1456" actId="962"/>
          <ac:spMkLst>
            <pc:docMk/>
            <pc:sldMk cId="3046203949" sldId="292"/>
            <ac:spMk id="23" creationId="{E929B350-23A4-6B75-16A2-D4442E5ABA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9989" y="198126"/>
            <a:ext cx="115720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614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8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614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614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614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675633"/>
            <a:ext cx="12192000" cy="2182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220464" y="632460"/>
            <a:ext cx="3761231" cy="1763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915417" y="2772917"/>
            <a:ext cx="10402993" cy="0"/>
          </a:xfrm>
          <a:custGeom>
            <a:avLst/>
            <a:gdLst/>
            <a:ahLst/>
            <a:cxnLst/>
            <a:rect l="l" t="t" r="r" b="b"/>
            <a:pathLst>
              <a:path w="7802245">
                <a:moveTo>
                  <a:pt x="0" y="0"/>
                </a:moveTo>
                <a:lnTo>
                  <a:pt x="7801902" y="0"/>
                </a:lnTo>
              </a:path>
            </a:pathLst>
          </a:custGeom>
          <a:ln w="19050">
            <a:solidFill>
              <a:srgbClr val="00953A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614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1219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0363201" y="6172201"/>
            <a:ext cx="1523999" cy="486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989" y="198126"/>
            <a:ext cx="115720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5905" y="1813560"/>
            <a:ext cx="99601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8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5480" y="6498518"/>
            <a:ext cx="340360" cy="2080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614"/>
                </a:lnSpc>
              </a:pPr>
              <a:t>‹#›</a:t>
            </a:fld>
            <a:endParaRPr lang="en-US"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cde.state.co.us/idm/datapipeli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datapipeline/per_report-march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ReportCard@cde.state.co.u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%20ReportCard@cde.state.co.us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colorado.gov/bills/hb22-1376" TargetMode="External"/><Relationship Id="rId2" Type="http://schemas.openxmlformats.org/officeDocument/2006/relationships/hyperlink" Target="https://www.cde.state.co.us/datapipeline/per_report-marc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g.colorado.gov/bills/hb22-137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183763" y="3198139"/>
            <a:ext cx="5824220" cy="10515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 Card</a:t>
            </a:r>
            <a:r>
              <a:rPr kumimoji="0" lang="en-US" sz="3600" b="0" i="0" u="none" strike="noStrike" kern="1200" cap="none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2024-2025 School </a:t>
            </a:r>
            <a:r>
              <a:rPr kumimoji="0" lang="en-US" sz="3600" b="0" i="0" u="none" strike="noStrike" kern="120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600" b="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3110" y="6498518"/>
            <a:ext cx="1536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pPr marL="25400">
                <a:lnSpc>
                  <a:spcPts val="1614"/>
                </a:lnSpc>
              </a:pPr>
              <a:t>1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308800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</a:t>
            </a:r>
            <a:r>
              <a:rPr spc="-100" dirty="0"/>
              <a:t> </a:t>
            </a:r>
            <a:r>
              <a:rPr spc="-20" dirty="0"/>
              <a:t>March-FAQs</a:t>
            </a:r>
            <a:r>
              <a:rPr lang="en-US" spc="-20" dirty="0"/>
              <a:t> Continued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769363" y="1880616"/>
            <a:ext cx="8656320" cy="1115690"/>
          </a:xfrm>
          <a:prstGeom prst="rect">
            <a:avLst/>
          </a:prstGeom>
          <a:solidFill>
            <a:srgbClr val="488BC9"/>
          </a:solidFill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1905"/>
              </a:lnSpc>
              <a:buFont typeface="Arial" panose="020B0604020202020204" pitchFamily="34" charset="0"/>
              <a:buChar char="•"/>
            </a:pP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report professional development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days,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only whole numbers or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half</a:t>
            </a:r>
            <a:endParaRPr sz="2000" dirty="0">
              <a:latin typeface="Calibri"/>
              <a:cs typeface="Calibri"/>
            </a:endParaRPr>
          </a:p>
          <a:p>
            <a:pPr marL="227965" marR="1905">
              <a:lnSpc>
                <a:spcPts val="2160"/>
              </a:lnSpc>
              <a:spcBef>
                <a:spcPts val="150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.5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 the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allow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other decimals. This year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number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professional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reported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up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21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before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warning message is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generated.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7001" y="1359409"/>
            <a:ext cx="6914387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9363" y="3278123"/>
            <a:ext cx="8656320" cy="647700"/>
          </a:xfrm>
          <a:custGeom>
            <a:avLst/>
            <a:gdLst/>
            <a:ahLst/>
            <a:cxnLst/>
            <a:rect l="l" t="t" r="r" b="b"/>
            <a:pathLst>
              <a:path w="8656320" h="647700">
                <a:moveTo>
                  <a:pt x="0" y="0"/>
                </a:moveTo>
                <a:lnTo>
                  <a:pt x="8656320" y="0"/>
                </a:lnTo>
                <a:lnTo>
                  <a:pt x="865632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488B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25810" y="6498518"/>
            <a:ext cx="2298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808080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0633" y="3309348"/>
            <a:ext cx="781367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85750">
              <a:buFont typeface="Arial" panose="020B0604020202020204" pitchFamily="34" charset="0"/>
              <a:buChar char="•"/>
            </a:pP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Reportable professional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days for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the 202</a:t>
            </a:r>
            <a:r>
              <a:rPr lang="en-US" spc="-5" dirty="0">
                <a:solidFill>
                  <a:srgbClr val="FFFFFF"/>
                </a:solidFill>
                <a:latin typeface="Calibri"/>
                <a:cs typeface="Calibri"/>
              </a:rPr>
              <a:t>4-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School </a:t>
            </a:r>
            <a:r>
              <a:rPr spc="-35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any days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between  </a:t>
            </a:r>
            <a:r>
              <a:rPr lang="en-US" spc="-5" dirty="0">
                <a:solidFill>
                  <a:srgbClr val="FFFFFF"/>
                </a:solidFill>
                <a:latin typeface="Calibri"/>
                <a:cs typeface="Calibri"/>
              </a:rPr>
              <a:t>July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1, 202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until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June 30,</a:t>
            </a:r>
            <a:r>
              <a:rPr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9363" y="4098036"/>
            <a:ext cx="8656320" cy="861133"/>
          </a:xfrm>
          <a:prstGeom prst="rect">
            <a:avLst/>
          </a:prstGeom>
          <a:solidFill>
            <a:srgbClr val="488BC9"/>
          </a:solidFill>
        </p:spPr>
        <p:txBody>
          <a:bodyPr vert="horz" wrap="square" lIns="0" tIns="29845" rIns="0" bIns="0" rtlCol="0">
            <a:spAutoFit/>
          </a:bodyPr>
          <a:lstStyle/>
          <a:p>
            <a:pPr marL="376555" marR="227965" indent="-285750">
              <a:spcBef>
                <a:spcPts val="235"/>
              </a:spcBef>
              <a:buFont typeface="Arial" panose="020B0604020202020204" pitchFamily="34" charset="0"/>
              <a:buChar char="•"/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Report Card March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reported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CDE’s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School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View </a:t>
            </a: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Web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page in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pc="-35" dirty="0">
                <a:solidFill>
                  <a:srgbClr val="FFFFFF"/>
                </a:solidFill>
                <a:latin typeface="Calibri"/>
                <a:cs typeface="Calibri"/>
              </a:rPr>
              <a:t>Center. 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collection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mandated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pc="-20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statute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parents,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policymakers, 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advocacy organizations,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media.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308800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</a:t>
            </a:r>
            <a:r>
              <a:rPr spc="-100" dirty="0"/>
              <a:t> </a:t>
            </a:r>
            <a:r>
              <a:rPr spc="-20" dirty="0"/>
              <a:t>March-FAQs</a:t>
            </a:r>
            <a:r>
              <a:rPr lang="en-US" spc="-20" dirty="0"/>
              <a:t> and Tips</a:t>
            </a:r>
            <a:endParaRPr spc="-2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3043" y="1574728"/>
            <a:ext cx="930275" cy="4417695"/>
          </a:xfrm>
          <a:custGeom>
            <a:avLst/>
            <a:gdLst/>
            <a:ahLst/>
            <a:cxnLst/>
            <a:rect l="l" t="t" r="r" b="b"/>
            <a:pathLst>
              <a:path w="930275" h="4417695">
                <a:moveTo>
                  <a:pt x="15278" y="0"/>
                </a:moveTo>
                <a:lnTo>
                  <a:pt x="49158" y="34396"/>
                </a:lnTo>
                <a:lnTo>
                  <a:pt x="82398" y="69183"/>
                </a:lnTo>
                <a:lnTo>
                  <a:pt x="115000" y="104352"/>
                </a:lnTo>
                <a:lnTo>
                  <a:pt x="146962" y="139896"/>
                </a:lnTo>
                <a:lnTo>
                  <a:pt x="178285" y="175807"/>
                </a:lnTo>
                <a:lnTo>
                  <a:pt x="208969" y="212079"/>
                </a:lnTo>
                <a:lnTo>
                  <a:pt x="239013" y="248703"/>
                </a:lnTo>
                <a:lnTo>
                  <a:pt x="268418" y="285672"/>
                </a:lnTo>
                <a:lnTo>
                  <a:pt x="297184" y="322979"/>
                </a:lnTo>
                <a:lnTo>
                  <a:pt x="325311" y="360616"/>
                </a:lnTo>
                <a:lnTo>
                  <a:pt x="352798" y="398576"/>
                </a:lnTo>
                <a:lnTo>
                  <a:pt x="379647" y="436852"/>
                </a:lnTo>
                <a:lnTo>
                  <a:pt x="405856" y="475436"/>
                </a:lnTo>
                <a:lnTo>
                  <a:pt x="431425" y="514321"/>
                </a:lnTo>
                <a:lnTo>
                  <a:pt x="456356" y="553498"/>
                </a:lnTo>
                <a:lnTo>
                  <a:pt x="480647" y="592962"/>
                </a:lnTo>
                <a:lnTo>
                  <a:pt x="504299" y="632704"/>
                </a:lnTo>
                <a:lnTo>
                  <a:pt x="527312" y="672717"/>
                </a:lnTo>
                <a:lnTo>
                  <a:pt x="549686" y="712993"/>
                </a:lnTo>
                <a:lnTo>
                  <a:pt x="571420" y="753526"/>
                </a:lnTo>
                <a:lnTo>
                  <a:pt x="592515" y="794307"/>
                </a:lnTo>
                <a:lnTo>
                  <a:pt x="612971" y="835329"/>
                </a:lnTo>
                <a:lnTo>
                  <a:pt x="632787" y="876586"/>
                </a:lnTo>
                <a:lnTo>
                  <a:pt x="651965" y="918069"/>
                </a:lnTo>
                <a:lnTo>
                  <a:pt x="670503" y="959770"/>
                </a:lnTo>
                <a:lnTo>
                  <a:pt x="688402" y="1001684"/>
                </a:lnTo>
                <a:lnTo>
                  <a:pt x="705661" y="1043801"/>
                </a:lnTo>
                <a:lnTo>
                  <a:pt x="722282" y="1086116"/>
                </a:lnTo>
                <a:lnTo>
                  <a:pt x="738263" y="1128619"/>
                </a:lnTo>
                <a:lnTo>
                  <a:pt x="753604" y="1171305"/>
                </a:lnTo>
                <a:lnTo>
                  <a:pt x="768307" y="1214164"/>
                </a:lnTo>
                <a:lnTo>
                  <a:pt x="782370" y="1257191"/>
                </a:lnTo>
                <a:lnTo>
                  <a:pt x="795795" y="1300378"/>
                </a:lnTo>
                <a:lnTo>
                  <a:pt x="808579" y="1343717"/>
                </a:lnTo>
                <a:lnTo>
                  <a:pt x="820725" y="1387200"/>
                </a:lnTo>
                <a:lnTo>
                  <a:pt x="832232" y="1430821"/>
                </a:lnTo>
                <a:lnTo>
                  <a:pt x="843099" y="1474572"/>
                </a:lnTo>
                <a:lnTo>
                  <a:pt x="853327" y="1518445"/>
                </a:lnTo>
                <a:lnTo>
                  <a:pt x="862915" y="1562433"/>
                </a:lnTo>
                <a:lnTo>
                  <a:pt x="871865" y="1606529"/>
                </a:lnTo>
                <a:lnTo>
                  <a:pt x="880175" y="1650725"/>
                </a:lnTo>
                <a:lnTo>
                  <a:pt x="887846" y="1695014"/>
                </a:lnTo>
                <a:lnTo>
                  <a:pt x="894877" y="1739389"/>
                </a:lnTo>
                <a:lnTo>
                  <a:pt x="901270" y="1783841"/>
                </a:lnTo>
                <a:lnTo>
                  <a:pt x="907023" y="1828364"/>
                </a:lnTo>
                <a:lnTo>
                  <a:pt x="912137" y="1872949"/>
                </a:lnTo>
                <a:lnTo>
                  <a:pt x="916612" y="1917591"/>
                </a:lnTo>
                <a:lnTo>
                  <a:pt x="920447" y="1962281"/>
                </a:lnTo>
                <a:lnTo>
                  <a:pt x="923643" y="2007012"/>
                </a:lnTo>
                <a:lnTo>
                  <a:pt x="926200" y="2051776"/>
                </a:lnTo>
                <a:lnTo>
                  <a:pt x="928118" y="2096566"/>
                </a:lnTo>
                <a:lnTo>
                  <a:pt x="929397" y="2141374"/>
                </a:lnTo>
                <a:lnTo>
                  <a:pt x="930036" y="2186194"/>
                </a:lnTo>
                <a:lnTo>
                  <a:pt x="930036" y="2231017"/>
                </a:lnTo>
                <a:lnTo>
                  <a:pt x="929397" y="2275837"/>
                </a:lnTo>
                <a:lnTo>
                  <a:pt x="928118" y="2320646"/>
                </a:lnTo>
                <a:lnTo>
                  <a:pt x="926200" y="2365436"/>
                </a:lnTo>
                <a:lnTo>
                  <a:pt x="923643" y="2410200"/>
                </a:lnTo>
                <a:lnTo>
                  <a:pt x="920447" y="2454931"/>
                </a:lnTo>
                <a:lnTo>
                  <a:pt x="916612" y="2499620"/>
                </a:lnTo>
                <a:lnTo>
                  <a:pt x="912137" y="2544262"/>
                </a:lnTo>
                <a:lnTo>
                  <a:pt x="907023" y="2588848"/>
                </a:lnTo>
                <a:lnTo>
                  <a:pt x="901270" y="2633371"/>
                </a:lnTo>
                <a:lnTo>
                  <a:pt x="894877" y="2677823"/>
                </a:lnTo>
                <a:lnTo>
                  <a:pt x="887846" y="2722197"/>
                </a:lnTo>
                <a:lnTo>
                  <a:pt x="880175" y="2766486"/>
                </a:lnTo>
                <a:lnTo>
                  <a:pt x="871865" y="2810682"/>
                </a:lnTo>
                <a:lnTo>
                  <a:pt x="862915" y="2854778"/>
                </a:lnTo>
                <a:lnTo>
                  <a:pt x="853327" y="2898767"/>
                </a:lnTo>
                <a:lnTo>
                  <a:pt x="843099" y="2942640"/>
                </a:lnTo>
                <a:lnTo>
                  <a:pt x="832232" y="2986390"/>
                </a:lnTo>
                <a:lnTo>
                  <a:pt x="820725" y="3030011"/>
                </a:lnTo>
                <a:lnTo>
                  <a:pt x="808579" y="3073495"/>
                </a:lnTo>
                <a:lnTo>
                  <a:pt x="795795" y="3116833"/>
                </a:lnTo>
                <a:lnTo>
                  <a:pt x="782370" y="3160020"/>
                </a:lnTo>
                <a:lnTo>
                  <a:pt x="768307" y="3203047"/>
                </a:lnTo>
                <a:lnTo>
                  <a:pt x="753604" y="3245907"/>
                </a:lnTo>
                <a:lnTo>
                  <a:pt x="738263" y="3288592"/>
                </a:lnTo>
                <a:lnTo>
                  <a:pt x="722282" y="3331096"/>
                </a:lnTo>
                <a:lnTo>
                  <a:pt x="705661" y="3373410"/>
                </a:lnTo>
                <a:lnTo>
                  <a:pt x="688402" y="3415528"/>
                </a:lnTo>
                <a:lnTo>
                  <a:pt x="670503" y="3457441"/>
                </a:lnTo>
                <a:lnTo>
                  <a:pt x="651965" y="3499143"/>
                </a:lnTo>
                <a:lnTo>
                  <a:pt x="632787" y="3540626"/>
                </a:lnTo>
                <a:lnTo>
                  <a:pt x="612971" y="3581882"/>
                </a:lnTo>
                <a:lnTo>
                  <a:pt x="592515" y="3622904"/>
                </a:lnTo>
                <a:lnTo>
                  <a:pt x="571420" y="3663686"/>
                </a:lnTo>
                <a:lnTo>
                  <a:pt x="549686" y="3704218"/>
                </a:lnTo>
                <a:lnTo>
                  <a:pt x="527312" y="3744495"/>
                </a:lnTo>
                <a:lnTo>
                  <a:pt x="504299" y="3784508"/>
                </a:lnTo>
                <a:lnTo>
                  <a:pt x="480647" y="3824250"/>
                </a:lnTo>
                <a:lnTo>
                  <a:pt x="456356" y="3863713"/>
                </a:lnTo>
                <a:lnTo>
                  <a:pt x="431425" y="3902891"/>
                </a:lnTo>
                <a:lnTo>
                  <a:pt x="405856" y="3941775"/>
                </a:lnTo>
                <a:lnTo>
                  <a:pt x="379647" y="3980359"/>
                </a:lnTo>
                <a:lnTo>
                  <a:pt x="352798" y="4018635"/>
                </a:lnTo>
                <a:lnTo>
                  <a:pt x="325311" y="4056595"/>
                </a:lnTo>
                <a:lnTo>
                  <a:pt x="297184" y="4094233"/>
                </a:lnTo>
                <a:lnTo>
                  <a:pt x="268418" y="4131540"/>
                </a:lnTo>
                <a:lnTo>
                  <a:pt x="239013" y="4168509"/>
                </a:lnTo>
                <a:lnTo>
                  <a:pt x="208969" y="4205133"/>
                </a:lnTo>
                <a:lnTo>
                  <a:pt x="178285" y="4241404"/>
                </a:lnTo>
                <a:lnTo>
                  <a:pt x="146962" y="4277316"/>
                </a:lnTo>
                <a:lnTo>
                  <a:pt x="115000" y="4312859"/>
                </a:lnTo>
                <a:lnTo>
                  <a:pt x="82398" y="4348028"/>
                </a:lnTo>
                <a:lnTo>
                  <a:pt x="49158" y="4382815"/>
                </a:lnTo>
                <a:lnTo>
                  <a:pt x="15278" y="4417212"/>
                </a:lnTo>
                <a:lnTo>
                  <a:pt x="0" y="4401921"/>
                </a:lnTo>
                <a:lnTo>
                  <a:pt x="33959" y="4367438"/>
                </a:lnTo>
                <a:lnTo>
                  <a:pt x="67272" y="4332561"/>
                </a:lnTo>
                <a:lnTo>
                  <a:pt x="99938" y="4297297"/>
                </a:lnTo>
                <a:lnTo>
                  <a:pt x="131957" y="4261654"/>
                </a:lnTo>
                <a:lnTo>
                  <a:pt x="163330" y="4225639"/>
                </a:lnTo>
                <a:lnTo>
                  <a:pt x="194055" y="4189261"/>
                </a:lnTo>
                <a:lnTo>
                  <a:pt x="224134" y="4152526"/>
                </a:lnTo>
                <a:lnTo>
                  <a:pt x="253566" y="4115442"/>
                </a:lnTo>
                <a:lnTo>
                  <a:pt x="282351" y="4078017"/>
                </a:lnTo>
                <a:lnTo>
                  <a:pt x="310489" y="4040258"/>
                </a:lnTo>
                <a:lnTo>
                  <a:pt x="337980" y="4002173"/>
                </a:lnTo>
                <a:lnTo>
                  <a:pt x="364824" y="3963770"/>
                </a:lnTo>
                <a:lnTo>
                  <a:pt x="391022" y="3925056"/>
                </a:lnTo>
                <a:lnTo>
                  <a:pt x="416572" y="3886038"/>
                </a:lnTo>
                <a:lnTo>
                  <a:pt x="441476" y="3846725"/>
                </a:lnTo>
                <a:lnTo>
                  <a:pt x="465733" y="3807124"/>
                </a:lnTo>
                <a:lnTo>
                  <a:pt x="489343" y="3767242"/>
                </a:lnTo>
                <a:lnTo>
                  <a:pt x="512307" y="3727087"/>
                </a:lnTo>
                <a:lnTo>
                  <a:pt x="534623" y="3686666"/>
                </a:lnTo>
                <a:lnTo>
                  <a:pt x="556292" y="3645988"/>
                </a:lnTo>
                <a:lnTo>
                  <a:pt x="577315" y="3605060"/>
                </a:lnTo>
                <a:lnTo>
                  <a:pt x="597691" y="3563889"/>
                </a:lnTo>
                <a:lnTo>
                  <a:pt x="617420" y="3522482"/>
                </a:lnTo>
                <a:lnTo>
                  <a:pt x="636502" y="3480849"/>
                </a:lnTo>
                <a:lnTo>
                  <a:pt x="654937" y="3438995"/>
                </a:lnTo>
                <a:lnTo>
                  <a:pt x="672726" y="3396929"/>
                </a:lnTo>
                <a:lnTo>
                  <a:pt x="689867" y="3354659"/>
                </a:lnTo>
                <a:lnTo>
                  <a:pt x="706362" y="3312191"/>
                </a:lnTo>
                <a:lnTo>
                  <a:pt x="722210" y="3269533"/>
                </a:lnTo>
                <a:lnTo>
                  <a:pt x="737411" y="3226694"/>
                </a:lnTo>
                <a:lnTo>
                  <a:pt x="751965" y="3183680"/>
                </a:lnTo>
                <a:lnTo>
                  <a:pt x="765873" y="3140500"/>
                </a:lnTo>
                <a:lnTo>
                  <a:pt x="779133" y="3097160"/>
                </a:lnTo>
                <a:lnTo>
                  <a:pt x="791747" y="3053668"/>
                </a:lnTo>
                <a:lnTo>
                  <a:pt x="803713" y="3010033"/>
                </a:lnTo>
                <a:lnTo>
                  <a:pt x="815033" y="2966261"/>
                </a:lnTo>
                <a:lnTo>
                  <a:pt x="825706" y="2922360"/>
                </a:lnTo>
                <a:lnTo>
                  <a:pt x="835733" y="2878337"/>
                </a:lnTo>
                <a:lnTo>
                  <a:pt x="845112" y="2834201"/>
                </a:lnTo>
                <a:lnTo>
                  <a:pt x="853845" y="2789959"/>
                </a:lnTo>
                <a:lnTo>
                  <a:pt x="861930" y="2745618"/>
                </a:lnTo>
                <a:lnTo>
                  <a:pt x="869369" y="2701186"/>
                </a:lnTo>
                <a:lnTo>
                  <a:pt x="876161" y="2656671"/>
                </a:lnTo>
                <a:lnTo>
                  <a:pt x="882306" y="2612080"/>
                </a:lnTo>
                <a:lnTo>
                  <a:pt x="887804" y="2567421"/>
                </a:lnTo>
                <a:lnTo>
                  <a:pt x="892656" y="2522701"/>
                </a:lnTo>
                <a:lnTo>
                  <a:pt x="896860" y="2477928"/>
                </a:lnTo>
                <a:lnTo>
                  <a:pt x="900418" y="2433109"/>
                </a:lnTo>
                <a:lnTo>
                  <a:pt x="903329" y="2388253"/>
                </a:lnTo>
                <a:lnTo>
                  <a:pt x="905593" y="2343366"/>
                </a:lnTo>
                <a:lnTo>
                  <a:pt x="907210" y="2298456"/>
                </a:lnTo>
                <a:lnTo>
                  <a:pt x="908180" y="2253532"/>
                </a:lnTo>
                <a:lnTo>
                  <a:pt x="908504" y="2208599"/>
                </a:lnTo>
                <a:lnTo>
                  <a:pt x="908180" y="2163667"/>
                </a:lnTo>
                <a:lnTo>
                  <a:pt x="907210" y="2118742"/>
                </a:lnTo>
                <a:lnTo>
                  <a:pt x="905593" y="2073833"/>
                </a:lnTo>
                <a:lnTo>
                  <a:pt x="903329" y="2028946"/>
                </a:lnTo>
                <a:lnTo>
                  <a:pt x="900418" y="1984090"/>
                </a:lnTo>
                <a:lnTo>
                  <a:pt x="896860" y="1939271"/>
                </a:lnTo>
                <a:lnTo>
                  <a:pt x="892656" y="1894498"/>
                </a:lnTo>
                <a:lnTo>
                  <a:pt x="887804" y="1849778"/>
                </a:lnTo>
                <a:lnTo>
                  <a:pt x="882306" y="1805119"/>
                </a:lnTo>
                <a:lnTo>
                  <a:pt x="876161" y="1760528"/>
                </a:lnTo>
                <a:lnTo>
                  <a:pt x="869369" y="1716012"/>
                </a:lnTo>
                <a:lnTo>
                  <a:pt x="861930" y="1671581"/>
                </a:lnTo>
                <a:lnTo>
                  <a:pt x="853845" y="1627240"/>
                </a:lnTo>
                <a:lnTo>
                  <a:pt x="845112" y="1582998"/>
                </a:lnTo>
                <a:lnTo>
                  <a:pt x="835733" y="1538861"/>
                </a:lnTo>
                <a:lnTo>
                  <a:pt x="825706" y="1494839"/>
                </a:lnTo>
                <a:lnTo>
                  <a:pt x="815033" y="1450938"/>
                </a:lnTo>
                <a:lnTo>
                  <a:pt x="803713" y="1407166"/>
                </a:lnTo>
                <a:lnTo>
                  <a:pt x="791747" y="1363530"/>
                </a:lnTo>
                <a:lnTo>
                  <a:pt x="779133" y="1320039"/>
                </a:lnTo>
                <a:lnTo>
                  <a:pt x="765873" y="1276699"/>
                </a:lnTo>
                <a:lnTo>
                  <a:pt x="751965" y="1233518"/>
                </a:lnTo>
                <a:lnTo>
                  <a:pt x="737411" y="1190505"/>
                </a:lnTo>
                <a:lnTo>
                  <a:pt x="722210" y="1147665"/>
                </a:lnTo>
                <a:lnTo>
                  <a:pt x="706362" y="1105008"/>
                </a:lnTo>
                <a:lnTo>
                  <a:pt x="689867" y="1062540"/>
                </a:lnTo>
                <a:lnTo>
                  <a:pt x="672726" y="1020269"/>
                </a:lnTo>
                <a:lnTo>
                  <a:pt x="654937" y="978204"/>
                </a:lnTo>
                <a:lnTo>
                  <a:pt x="636502" y="936350"/>
                </a:lnTo>
                <a:lnTo>
                  <a:pt x="617420" y="894716"/>
                </a:lnTo>
                <a:lnTo>
                  <a:pt x="597691" y="853310"/>
                </a:lnTo>
                <a:lnTo>
                  <a:pt x="577315" y="812139"/>
                </a:lnTo>
                <a:lnTo>
                  <a:pt x="556292" y="771211"/>
                </a:lnTo>
                <a:lnTo>
                  <a:pt x="534623" y="730532"/>
                </a:lnTo>
                <a:lnTo>
                  <a:pt x="512307" y="690112"/>
                </a:lnTo>
                <a:lnTo>
                  <a:pt x="489343" y="649957"/>
                </a:lnTo>
                <a:lnTo>
                  <a:pt x="465733" y="610075"/>
                </a:lnTo>
                <a:lnTo>
                  <a:pt x="441476" y="570474"/>
                </a:lnTo>
                <a:lnTo>
                  <a:pt x="416572" y="531160"/>
                </a:lnTo>
                <a:lnTo>
                  <a:pt x="391022" y="492143"/>
                </a:lnTo>
                <a:lnTo>
                  <a:pt x="364824" y="453429"/>
                </a:lnTo>
                <a:lnTo>
                  <a:pt x="337980" y="415025"/>
                </a:lnTo>
                <a:lnTo>
                  <a:pt x="310489" y="376941"/>
                </a:lnTo>
                <a:lnTo>
                  <a:pt x="282351" y="339182"/>
                </a:lnTo>
                <a:lnTo>
                  <a:pt x="253566" y="301757"/>
                </a:lnTo>
                <a:lnTo>
                  <a:pt x="224134" y="264673"/>
                </a:lnTo>
                <a:lnTo>
                  <a:pt x="194055" y="227938"/>
                </a:lnTo>
                <a:lnTo>
                  <a:pt x="163330" y="191559"/>
                </a:lnTo>
                <a:lnTo>
                  <a:pt x="131957" y="155545"/>
                </a:lnTo>
                <a:lnTo>
                  <a:pt x="99938" y="119902"/>
                </a:lnTo>
                <a:lnTo>
                  <a:pt x="67272" y="84638"/>
                </a:lnTo>
                <a:lnTo>
                  <a:pt x="33959" y="49760"/>
                </a:lnTo>
                <a:lnTo>
                  <a:pt x="0" y="15278"/>
                </a:lnTo>
                <a:lnTo>
                  <a:pt x="15278" y="0"/>
                </a:lnTo>
                <a:close/>
              </a:path>
            </a:pathLst>
          </a:custGeom>
          <a:ln w="12700">
            <a:solidFill>
              <a:srgbClr val="477B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8355" y="2221993"/>
            <a:ext cx="7178040" cy="928369"/>
          </a:xfrm>
          <a:custGeom>
            <a:avLst/>
            <a:gdLst/>
            <a:ahLst/>
            <a:cxnLst/>
            <a:rect l="l" t="t" r="r" b="b"/>
            <a:pathLst>
              <a:path w="7178040" h="928369">
                <a:moveTo>
                  <a:pt x="0" y="0"/>
                </a:moveTo>
                <a:lnTo>
                  <a:pt x="7178040" y="0"/>
                </a:lnTo>
                <a:lnTo>
                  <a:pt x="7178040" y="928115"/>
                </a:lnTo>
                <a:lnTo>
                  <a:pt x="0" y="928115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8355" y="2221993"/>
            <a:ext cx="7178040" cy="928369"/>
          </a:xfrm>
          <a:custGeom>
            <a:avLst/>
            <a:gdLst/>
            <a:ahLst/>
            <a:cxnLst/>
            <a:rect l="l" t="t" r="r" b="b"/>
            <a:pathLst>
              <a:path w="7178040" h="928369">
                <a:moveTo>
                  <a:pt x="0" y="0"/>
                </a:moveTo>
                <a:lnTo>
                  <a:pt x="7178040" y="0"/>
                </a:lnTo>
                <a:lnTo>
                  <a:pt x="7178040" y="928115"/>
                </a:lnTo>
                <a:lnTo>
                  <a:pt x="0" y="9281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6083" y="2221993"/>
            <a:ext cx="1159764" cy="1159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6084" y="2221993"/>
            <a:ext cx="1160145" cy="1160145"/>
          </a:xfrm>
          <a:custGeom>
            <a:avLst/>
            <a:gdLst/>
            <a:ahLst/>
            <a:cxnLst/>
            <a:rect l="l" t="t" r="r" b="b"/>
            <a:pathLst>
              <a:path w="1160145" h="1160145">
                <a:moveTo>
                  <a:pt x="0" y="579881"/>
                </a:moveTo>
                <a:lnTo>
                  <a:pt x="1922" y="532323"/>
                </a:lnTo>
                <a:lnTo>
                  <a:pt x="7589" y="485823"/>
                </a:lnTo>
                <a:lnTo>
                  <a:pt x="16853" y="440530"/>
                </a:lnTo>
                <a:lnTo>
                  <a:pt x="29563" y="396596"/>
                </a:lnTo>
                <a:lnTo>
                  <a:pt x="45570" y="354167"/>
                </a:lnTo>
                <a:lnTo>
                  <a:pt x="64726" y="313394"/>
                </a:lnTo>
                <a:lnTo>
                  <a:pt x="86880" y="274426"/>
                </a:lnTo>
                <a:lnTo>
                  <a:pt x="111884" y="237412"/>
                </a:lnTo>
                <a:lnTo>
                  <a:pt x="139589" y="202502"/>
                </a:lnTo>
                <a:lnTo>
                  <a:pt x="169845" y="169845"/>
                </a:lnTo>
                <a:lnTo>
                  <a:pt x="202502" y="139589"/>
                </a:lnTo>
                <a:lnTo>
                  <a:pt x="237412" y="111884"/>
                </a:lnTo>
                <a:lnTo>
                  <a:pt x="274426" y="86880"/>
                </a:lnTo>
                <a:lnTo>
                  <a:pt x="313394" y="64726"/>
                </a:lnTo>
                <a:lnTo>
                  <a:pt x="354167" y="45570"/>
                </a:lnTo>
                <a:lnTo>
                  <a:pt x="396596" y="29563"/>
                </a:lnTo>
                <a:lnTo>
                  <a:pt x="440530" y="16853"/>
                </a:lnTo>
                <a:lnTo>
                  <a:pt x="485823" y="7589"/>
                </a:lnTo>
                <a:lnTo>
                  <a:pt x="532323" y="1922"/>
                </a:lnTo>
                <a:lnTo>
                  <a:pt x="579882" y="0"/>
                </a:lnTo>
                <a:lnTo>
                  <a:pt x="627440" y="1922"/>
                </a:lnTo>
                <a:lnTo>
                  <a:pt x="673940" y="7589"/>
                </a:lnTo>
                <a:lnTo>
                  <a:pt x="719233" y="16853"/>
                </a:lnTo>
                <a:lnTo>
                  <a:pt x="763167" y="29563"/>
                </a:lnTo>
                <a:lnTo>
                  <a:pt x="805596" y="45570"/>
                </a:lnTo>
                <a:lnTo>
                  <a:pt x="846369" y="64726"/>
                </a:lnTo>
                <a:lnTo>
                  <a:pt x="885337" y="86880"/>
                </a:lnTo>
                <a:lnTo>
                  <a:pt x="922351" y="111884"/>
                </a:lnTo>
                <a:lnTo>
                  <a:pt x="957261" y="139589"/>
                </a:lnTo>
                <a:lnTo>
                  <a:pt x="989918" y="169845"/>
                </a:lnTo>
                <a:lnTo>
                  <a:pt x="1020174" y="202502"/>
                </a:lnTo>
                <a:lnTo>
                  <a:pt x="1047879" y="237412"/>
                </a:lnTo>
                <a:lnTo>
                  <a:pt x="1072883" y="274426"/>
                </a:lnTo>
                <a:lnTo>
                  <a:pt x="1095037" y="313394"/>
                </a:lnTo>
                <a:lnTo>
                  <a:pt x="1114193" y="354167"/>
                </a:lnTo>
                <a:lnTo>
                  <a:pt x="1130200" y="396596"/>
                </a:lnTo>
                <a:lnTo>
                  <a:pt x="1142910" y="440530"/>
                </a:lnTo>
                <a:lnTo>
                  <a:pt x="1152174" y="485823"/>
                </a:lnTo>
                <a:lnTo>
                  <a:pt x="1157841" y="532323"/>
                </a:lnTo>
                <a:lnTo>
                  <a:pt x="1159764" y="579881"/>
                </a:lnTo>
                <a:lnTo>
                  <a:pt x="1157841" y="627440"/>
                </a:lnTo>
                <a:lnTo>
                  <a:pt x="1152174" y="673940"/>
                </a:lnTo>
                <a:lnTo>
                  <a:pt x="1142910" y="719233"/>
                </a:lnTo>
                <a:lnTo>
                  <a:pt x="1130200" y="763167"/>
                </a:lnTo>
                <a:lnTo>
                  <a:pt x="1114193" y="805596"/>
                </a:lnTo>
                <a:lnTo>
                  <a:pt x="1095037" y="846369"/>
                </a:lnTo>
                <a:lnTo>
                  <a:pt x="1072883" y="885337"/>
                </a:lnTo>
                <a:lnTo>
                  <a:pt x="1047879" y="922351"/>
                </a:lnTo>
                <a:lnTo>
                  <a:pt x="1020174" y="957261"/>
                </a:lnTo>
                <a:lnTo>
                  <a:pt x="989918" y="989918"/>
                </a:lnTo>
                <a:lnTo>
                  <a:pt x="957261" y="1020174"/>
                </a:lnTo>
                <a:lnTo>
                  <a:pt x="922351" y="1047879"/>
                </a:lnTo>
                <a:lnTo>
                  <a:pt x="885337" y="1072883"/>
                </a:lnTo>
                <a:lnTo>
                  <a:pt x="846369" y="1095037"/>
                </a:lnTo>
                <a:lnTo>
                  <a:pt x="805596" y="1114193"/>
                </a:lnTo>
                <a:lnTo>
                  <a:pt x="763167" y="1130200"/>
                </a:lnTo>
                <a:lnTo>
                  <a:pt x="719233" y="1142910"/>
                </a:lnTo>
                <a:lnTo>
                  <a:pt x="673940" y="1152174"/>
                </a:lnTo>
                <a:lnTo>
                  <a:pt x="627440" y="1157841"/>
                </a:lnTo>
                <a:lnTo>
                  <a:pt x="579882" y="1159763"/>
                </a:lnTo>
                <a:lnTo>
                  <a:pt x="532323" y="1157841"/>
                </a:lnTo>
                <a:lnTo>
                  <a:pt x="485823" y="1152174"/>
                </a:lnTo>
                <a:lnTo>
                  <a:pt x="440530" y="1142910"/>
                </a:lnTo>
                <a:lnTo>
                  <a:pt x="396596" y="1130200"/>
                </a:lnTo>
                <a:lnTo>
                  <a:pt x="354167" y="1114193"/>
                </a:lnTo>
                <a:lnTo>
                  <a:pt x="313394" y="1095037"/>
                </a:lnTo>
                <a:lnTo>
                  <a:pt x="274426" y="1072883"/>
                </a:lnTo>
                <a:lnTo>
                  <a:pt x="237412" y="1047879"/>
                </a:lnTo>
                <a:lnTo>
                  <a:pt x="202502" y="1020174"/>
                </a:lnTo>
                <a:lnTo>
                  <a:pt x="169845" y="989918"/>
                </a:lnTo>
                <a:lnTo>
                  <a:pt x="139589" y="957261"/>
                </a:lnTo>
                <a:lnTo>
                  <a:pt x="111884" y="922351"/>
                </a:lnTo>
                <a:lnTo>
                  <a:pt x="86880" y="885337"/>
                </a:lnTo>
                <a:lnTo>
                  <a:pt x="64726" y="846369"/>
                </a:lnTo>
                <a:lnTo>
                  <a:pt x="45570" y="805596"/>
                </a:lnTo>
                <a:lnTo>
                  <a:pt x="29563" y="763167"/>
                </a:lnTo>
                <a:lnTo>
                  <a:pt x="16853" y="719233"/>
                </a:lnTo>
                <a:lnTo>
                  <a:pt x="7589" y="673940"/>
                </a:lnTo>
                <a:lnTo>
                  <a:pt x="1922" y="627440"/>
                </a:lnTo>
                <a:lnTo>
                  <a:pt x="0" y="579881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3344" y="3319272"/>
            <a:ext cx="6841490" cy="928369"/>
          </a:xfrm>
          <a:custGeom>
            <a:avLst/>
            <a:gdLst/>
            <a:ahLst/>
            <a:cxnLst/>
            <a:rect l="l" t="t" r="r" b="b"/>
            <a:pathLst>
              <a:path w="6841490" h="928370">
                <a:moveTo>
                  <a:pt x="0" y="0"/>
                </a:moveTo>
                <a:lnTo>
                  <a:pt x="6841235" y="0"/>
                </a:lnTo>
                <a:lnTo>
                  <a:pt x="6841235" y="928115"/>
                </a:lnTo>
                <a:lnTo>
                  <a:pt x="0" y="928115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3344" y="3319272"/>
            <a:ext cx="6841490" cy="928369"/>
          </a:xfrm>
          <a:custGeom>
            <a:avLst/>
            <a:gdLst/>
            <a:ahLst/>
            <a:cxnLst/>
            <a:rect l="l" t="t" r="r" b="b"/>
            <a:pathLst>
              <a:path w="6841490" h="928370">
                <a:moveTo>
                  <a:pt x="0" y="0"/>
                </a:moveTo>
                <a:lnTo>
                  <a:pt x="6841235" y="0"/>
                </a:lnTo>
                <a:lnTo>
                  <a:pt x="6841235" y="928115"/>
                </a:lnTo>
                <a:lnTo>
                  <a:pt x="0" y="9281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4225" y="3424429"/>
            <a:ext cx="1159763" cy="1159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4225" y="3424429"/>
            <a:ext cx="1160145" cy="1160145"/>
          </a:xfrm>
          <a:custGeom>
            <a:avLst/>
            <a:gdLst/>
            <a:ahLst/>
            <a:cxnLst/>
            <a:rect l="l" t="t" r="r" b="b"/>
            <a:pathLst>
              <a:path w="1160145" h="1160145">
                <a:moveTo>
                  <a:pt x="0" y="579882"/>
                </a:moveTo>
                <a:lnTo>
                  <a:pt x="1922" y="532323"/>
                </a:lnTo>
                <a:lnTo>
                  <a:pt x="7589" y="485823"/>
                </a:lnTo>
                <a:lnTo>
                  <a:pt x="16853" y="440530"/>
                </a:lnTo>
                <a:lnTo>
                  <a:pt x="29563" y="396596"/>
                </a:lnTo>
                <a:lnTo>
                  <a:pt x="45570" y="354167"/>
                </a:lnTo>
                <a:lnTo>
                  <a:pt x="64726" y="313394"/>
                </a:lnTo>
                <a:lnTo>
                  <a:pt x="86880" y="274426"/>
                </a:lnTo>
                <a:lnTo>
                  <a:pt x="111884" y="237412"/>
                </a:lnTo>
                <a:lnTo>
                  <a:pt x="139589" y="202502"/>
                </a:lnTo>
                <a:lnTo>
                  <a:pt x="169845" y="169845"/>
                </a:lnTo>
                <a:lnTo>
                  <a:pt x="202502" y="139589"/>
                </a:lnTo>
                <a:lnTo>
                  <a:pt x="237412" y="111884"/>
                </a:lnTo>
                <a:lnTo>
                  <a:pt x="274426" y="86880"/>
                </a:lnTo>
                <a:lnTo>
                  <a:pt x="313394" y="64726"/>
                </a:lnTo>
                <a:lnTo>
                  <a:pt x="354167" y="45570"/>
                </a:lnTo>
                <a:lnTo>
                  <a:pt x="396596" y="29563"/>
                </a:lnTo>
                <a:lnTo>
                  <a:pt x="440530" y="16853"/>
                </a:lnTo>
                <a:lnTo>
                  <a:pt x="485823" y="7589"/>
                </a:lnTo>
                <a:lnTo>
                  <a:pt x="532323" y="1922"/>
                </a:lnTo>
                <a:lnTo>
                  <a:pt x="579882" y="0"/>
                </a:lnTo>
                <a:lnTo>
                  <a:pt x="627440" y="1922"/>
                </a:lnTo>
                <a:lnTo>
                  <a:pt x="673940" y="7589"/>
                </a:lnTo>
                <a:lnTo>
                  <a:pt x="719233" y="16853"/>
                </a:lnTo>
                <a:lnTo>
                  <a:pt x="763167" y="29563"/>
                </a:lnTo>
                <a:lnTo>
                  <a:pt x="805596" y="45570"/>
                </a:lnTo>
                <a:lnTo>
                  <a:pt x="846369" y="64726"/>
                </a:lnTo>
                <a:lnTo>
                  <a:pt x="885337" y="86880"/>
                </a:lnTo>
                <a:lnTo>
                  <a:pt x="922351" y="111884"/>
                </a:lnTo>
                <a:lnTo>
                  <a:pt x="957261" y="139589"/>
                </a:lnTo>
                <a:lnTo>
                  <a:pt x="989918" y="169845"/>
                </a:lnTo>
                <a:lnTo>
                  <a:pt x="1020174" y="202502"/>
                </a:lnTo>
                <a:lnTo>
                  <a:pt x="1047879" y="237412"/>
                </a:lnTo>
                <a:lnTo>
                  <a:pt x="1072883" y="274426"/>
                </a:lnTo>
                <a:lnTo>
                  <a:pt x="1095037" y="313394"/>
                </a:lnTo>
                <a:lnTo>
                  <a:pt x="1114193" y="354167"/>
                </a:lnTo>
                <a:lnTo>
                  <a:pt x="1130200" y="396596"/>
                </a:lnTo>
                <a:lnTo>
                  <a:pt x="1142910" y="440530"/>
                </a:lnTo>
                <a:lnTo>
                  <a:pt x="1152174" y="485823"/>
                </a:lnTo>
                <a:lnTo>
                  <a:pt x="1157841" y="532323"/>
                </a:lnTo>
                <a:lnTo>
                  <a:pt x="1159764" y="579882"/>
                </a:lnTo>
                <a:lnTo>
                  <a:pt x="1157841" y="627440"/>
                </a:lnTo>
                <a:lnTo>
                  <a:pt x="1152174" y="673940"/>
                </a:lnTo>
                <a:lnTo>
                  <a:pt x="1142910" y="719233"/>
                </a:lnTo>
                <a:lnTo>
                  <a:pt x="1130200" y="763167"/>
                </a:lnTo>
                <a:lnTo>
                  <a:pt x="1114193" y="805596"/>
                </a:lnTo>
                <a:lnTo>
                  <a:pt x="1095037" y="846369"/>
                </a:lnTo>
                <a:lnTo>
                  <a:pt x="1072883" y="885337"/>
                </a:lnTo>
                <a:lnTo>
                  <a:pt x="1047879" y="922351"/>
                </a:lnTo>
                <a:lnTo>
                  <a:pt x="1020174" y="957261"/>
                </a:lnTo>
                <a:lnTo>
                  <a:pt x="989918" y="989918"/>
                </a:lnTo>
                <a:lnTo>
                  <a:pt x="957261" y="1020174"/>
                </a:lnTo>
                <a:lnTo>
                  <a:pt x="922351" y="1047879"/>
                </a:lnTo>
                <a:lnTo>
                  <a:pt x="885337" y="1072883"/>
                </a:lnTo>
                <a:lnTo>
                  <a:pt x="846369" y="1095037"/>
                </a:lnTo>
                <a:lnTo>
                  <a:pt x="805596" y="1114193"/>
                </a:lnTo>
                <a:lnTo>
                  <a:pt x="763167" y="1130200"/>
                </a:lnTo>
                <a:lnTo>
                  <a:pt x="719233" y="1142910"/>
                </a:lnTo>
                <a:lnTo>
                  <a:pt x="673940" y="1152174"/>
                </a:lnTo>
                <a:lnTo>
                  <a:pt x="627440" y="1157841"/>
                </a:lnTo>
                <a:lnTo>
                  <a:pt x="579882" y="1159764"/>
                </a:lnTo>
                <a:lnTo>
                  <a:pt x="532323" y="1157841"/>
                </a:lnTo>
                <a:lnTo>
                  <a:pt x="485823" y="1152174"/>
                </a:lnTo>
                <a:lnTo>
                  <a:pt x="440530" y="1142910"/>
                </a:lnTo>
                <a:lnTo>
                  <a:pt x="396596" y="1130200"/>
                </a:lnTo>
                <a:lnTo>
                  <a:pt x="354167" y="1114193"/>
                </a:lnTo>
                <a:lnTo>
                  <a:pt x="313394" y="1095037"/>
                </a:lnTo>
                <a:lnTo>
                  <a:pt x="274426" y="1072883"/>
                </a:lnTo>
                <a:lnTo>
                  <a:pt x="237412" y="1047879"/>
                </a:lnTo>
                <a:lnTo>
                  <a:pt x="202502" y="1020174"/>
                </a:lnTo>
                <a:lnTo>
                  <a:pt x="169845" y="989918"/>
                </a:lnTo>
                <a:lnTo>
                  <a:pt x="139589" y="957261"/>
                </a:lnTo>
                <a:lnTo>
                  <a:pt x="111884" y="922351"/>
                </a:lnTo>
                <a:lnTo>
                  <a:pt x="86880" y="885337"/>
                </a:lnTo>
                <a:lnTo>
                  <a:pt x="64726" y="846369"/>
                </a:lnTo>
                <a:lnTo>
                  <a:pt x="45570" y="805596"/>
                </a:lnTo>
                <a:lnTo>
                  <a:pt x="29563" y="763167"/>
                </a:lnTo>
                <a:lnTo>
                  <a:pt x="16853" y="719233"/>
                </a:lnTo>
                <a:lnTo>
                  <a:pt x="7589" y="673940"/>
                </a:lnTo>
                <a:lnTo>
                  <a:pt x="1922" y="627440"/>
                </a:lnTo>
                <a:lnTo>
                  <a:pt x="0" y="579882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4712209"/>
            <a:ext cx="7178040" cy="928369"/>
          </a:xfrm>
          <a:custGeom>
            <a:avLst/>
            <a:gdLst/>
            <a:ahLst/>
            <a:cxnLst/>
            <a:rect l="l" t="t" r="r" b="b"/>
            <a:pathLst>
              <a:path w="7178040" h="928370">
                <a:moveTo>
                  <a:pt x="0" y="0"/>
                </a:moveTo>
                <a:lnTo>
                  <a:pt x="7178040" y="0"/>
                </a:lnTo>
                <a:lnTo>
                  <a:pt x="7178040" y="928116"/>
                </a:lnTo>
                <a:lnTo>
                  <a:pt x="0" y="928116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4712209"/>
            <a:ext cx="7178040" cy="928369"/>
          </a:xfrm>
          <a:custGeom>
            <a:avLst/>
            <a:gdLst/>
            <a:ahLst/>
            <a:cxnLst/>
            <a:rect l="l" t="t" r="r" b="b"/>
            <a:pathLst>
              <a:path w="7178040" h="928370">
                <a:moveTo>
                  <a:pt x="0" y="0"/>
                </a:moveTo>
                <a:lnTo>
                  <a:pt x="7178040" y="0"/>
                </a:lnTo>
                <a:lnTo>
                  <a:pt x="7178040" y="928116"/>
                </a:lnTo>
                <a:lnTo>
                  <a:pt x="0" y="9281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7420" y="4596385"/>
            <a:ext cx="1159763" cy="1159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7420" y="4596385"/>
            <a:ext cx="1160145" cy="1160145"/>
          </a:xfrm>
          <a:custGeom>
            <a:avLst/>
            <a:gdLst/>
            <a:ahLst/>
            <a:cxnLst/>
            <a:rect l="l" t="t" r="r" b="b"/>
            <a:pathLst>
              <a:path w="1160145" h="1160145">
                <a:moveTo>
                  <a:pt x="0" y="579882"/>
                </a:moveTo>
                <a:lnTo>
                  <a:pt x="1922" y="532323"/>
                </a:lnTo>
                <a:lnTo>
                  <a:pt x="7589" y="485823"/>
                </a:lnTo>
                <a:lnTo>
                  <a:pt x="16853" y="440530"/>
                </a:lnTo>
                <a:lnTo>
                  <a:pt x="29563" y="396596"/>
                </a:lnTo>
                <a:lnTo>
                  <a:pt x="45570" y="354167"/>
                </a:lnTo>
                <a:lnTo>
                  <a:pt x="64726" y="313394"/>
                </a:lnTo>
                <a:lnTo>
                  <a:pt x="86880" y="274426"/>
                </a:lnTo>
                <a:lnTo>
                  <a:pt x="111884" y="237412"/>
                </a:lnTo>
                <a:lnTo>
                  <a:pt x="139589" y="202502"/>
                </a:lnTo>
                <a:lnTo>
                  <a:pt x="169845" y="169845"/>
                </a:lnTo>
                <a:lnTo>
                  <a:pt x="202502" y="139589"/>
                </a:lnTo>
                <a:lnTo>
                  <a:pt x="237412" y="111884"/>
                </a:lnTo>
                <a:lnTo>
                  <a:pt x="274426" y="86880"/>
                </a:lnTo>
                <a:lnTo>
                  <a:pt x="313394" y="64726"/>
                </a:lnTo>
                <a:lnTo>
                  <a:pt x="354167" y="45570"/>
                </a:lnTo>
                <a:lnTo>
                  <a:pt x="396596" y="29563"/>
                </a:lnTo>
                <a:lnTo>
                  <a:pt x="440530" y="16853"/>
                </a:lnTo>
                <a:lnTo>
                  <a:pt x="485823" y="7589"/>
                </a:lnTo>
                <a:lnTo>
                  <a:pt x="532323" y="1922"/>
                </a:lnTo>
                <a:lnTo>
                  <a:pt x="579882" y="0"/>
                </a:lnTo>
                <a:lnTo>
                  <a:pt x="627440" y="1922"/>
                </a:lnTo>
                <a:lnTo>
                  <a:pt x="673940" y="7589"/>
                </a:lnTo>
                <a:lnTo>
                  <a:pt x="719233" y="16853"/>
                </a:lnTo>
                <a:lnTo>
                  <a:pt x="763167" y="29563"/>
                </a:lnTo>
                <a:lnTo>
                  <a:pt x="805596" y="45570"/>
                </a:lnTo>
                <a:lnTo>
                  <a:pt x="846369" y="64726"/>
                </a:lnTo>
                <a:lnTo>
                  <a:pt x="885337" y="86880"/>
                </a:lnTo>
                <a:lnTo>
                  <a:pt x="922351" y="111884"/>
                </a:lnTo>
                <a:lnTo>
                  <a:pt x="957261" y="139589"/>
                </a:lnTo>
                <a:lnTo>
                  <a:pt x="989918" y="169845"/>
                </a:lnTo>
                <a:lnTo>
                  <a:pt x="1020174" y="202502"/>
                </a:lnTo>
                <a:lnTo>
                  <a:pt x="1047879" y="237412"/>
                </a:lnTo>
                <a:lnTo>
                  <a:pt x="1072883" y="274426"/>
                </a:lnTo>
                <a:lnTo>
                  <a:pt x="1095037" y="313394"/>
                </a:lnTo>
                <a:lnTo>
                  <a:pt x="1114193" y="354167"/>
                </a:lnTo>
                <a:lnTo>
                  <a:pt x="1130200" y="396596"/>
                </a:lnTo>
                <a:lnTo>
                  <a:pt x="1142910" y="440530"/>
                </a:lnTo>
                <a:lnTo>
                  <a:pt x="1152174" y="485823"/>
                </a:lnTo>
                <a:lnTo>
                  <a:pt x="1157841" y="532323"/>
                </a:lnTo>
                <a:lnTo>
                  <a:pt x="1159764" y="579882"/>
                </a:lnTo>
                <a:lnTo>
                  <a:pt x="1157841" y="627440"/>
                </a:lnTo>
                <a:lnTo>
                  <a:pt x="1152174" y="673940"/>
                </a:lnTo>
                <a:lnTo>
                  <a:pt x="1142910" y="719233"/>
                </a:lnTo>
                <a:lnTo>
                  <a:pt x="1130200" y="763167"/>
                </a:lnTo>
                <a:lnTo>
                  <a:pt x="1114193" y="805596"/>
                </a:lnTo>
                <a:lnTo>
                  <a:pt x="1095037" y="846369"/>
                </a:lnTo>
                <a:lnTo>
                  <a:pt x="1072883" y="885337"/>
                </a:lnTo>
                <a:lnTo>
                  <a:pt x="1047879" y="922351"/>
                </a:lnTo>
                <a:lnTo>
                  <a:pt x="1020174" y="957261"/>
                </a:lnTo>
                <a:lnTo>
                  <a:pt x="989918" y="989918"/>
                </a:lnTo>
                <a:lnTo>
                  <a:pt x="957261" y="1020174"/>
                </a:lnTo>
                <a:lnTo>
                  <a:pt x="922351" y="1047879"/>
                </a:lnTo>
                <a:lnTo>
                  <a:pt x="885337" y="1072883"/>
                </a:lnTo>
                <a:lnTo>
                  <a:pt x="846369" y="1095037"/>
                </a:lnTo>
                <a:lnTo>
                  <a:pt x="805596" y="1114193"/>
                </a:lnTo>
                <a:lnTo>
                  <a:pt x="763167" y="1130200"/>
                </a:lnTo>
                <a:lnTo>
                  <a:pt x="719233" y="1142910"/>
                </a:lnTo>
                <a:lnTo>
                  <a:pt x="673940" y="1152174"/>
                </a:lnTo>
                <a:lnTo>
                  <a:pt x="627440" y="1157841"/>
                </a:lnTo>
                <a:lnTo>
                  <a:pt x="579882" y="1159764"/>
                </a:lnTo>
                <a:lnTo>
                  <a:pt x="532323" y="1157841"/>
                </a:lnTo>
                <a:lnTo>
                  <a:pt x="485823" y="1152174"/>
                </a:lnTo>
                <a:lnTo>
                  <a:pt x="440530" y="1142910"/>
                </a:lnTo>
                <a:lnTo>
                  <a:pt x="396596" y="1130200"/>
                </a:lnTo>
                <a:lnTo>
                  <a:pt x="354167" y="1114193"/>
                </a:lnTo>
                <a:lnTo>
                  <a:pt x="313394" y="1095037"/>
                </a:lnTo>
                <a:lnTo>
                  <a:pt x="274426" y="1072883"/>
                </a:lnTo>
                <a:lnTo>
                  <a:pt x="237412" y="1047879"/>
                </a:lnTo>
                <a:lnTo>
                  <a:pt x="202502" y="1020174"/>
                </a:lnTo>
                <a:lnTo>
                  <a:pt x="169845" y="989918"/>
                </a:lnTo>
                <a:lnTo>
                  <a:pt x="139589" y="957261"/>
                </a:lnTo>
                <a:lnTo>
                  <a:pt x="111884" y="922351"/>
                </a:lnTo>
                <a:lnTo>
                  <a:pt x="86880" y="885337"/>
                </a:lnTo>
                <a:lnTo>
                  <a:pt x="64726" y="846369"/>
                </a:lnTo>
                <a:lnTo>
                  <a:pt x="45570" y="805596"/>
                </a:lnTo>
                <a:lnTo>
                  <a:pt x="29563" y="763167"/>
                </a:lnTo>
                <a:lnTo>
                  <a:pt x="16853" y="719233"/>
                </a:lnTo>
                <a:lnTo>
                  <a:pt x="7589" y="673940"/>
                </a:lnTo>
                <a:lnTo>
                  <a:pt x="1922" y="627440"/>
                </a:lnTo>
                <a:lnTo>
                  <a:pt x="0" y="579882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28046" y="1205552"/>
            <a:ext cx="7039609" cy="4370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5" dirty="0">
                <a:solidFill>
                  <a:srgbClr val="FF0000"/>
                </a:solidFill>
                <a:latin typeface="Rockwell Extra Bold"/>
                <a:cs typeface="Rockwell Extra Bold"/>
              </a:rPr>
              <a:t>Important </a:t>
            </a:r>
            <a:r>
              <a:rPr sz="2400" b="1" spc="-50" dirty="0">
                <a:solidFill>
                  <a:srgbClr val="FF0000"/>
                </a:solidFill>
                <a:latin typeface="Rockwell Extra Bold"/>
                <a:cs typeface="Rockwell Extra Bold"/>
              </a:rPr>
              <a:t>FAQS </a:t>
            </a:r>
            <a:r>
              <a:rPr sz="2400" b="1" dirty="0">
                <a:solidFill>
                  <a:srgbClr val="FF0000"/>
                </a:solidFill>
                <a:latin typeface="Rockwell Extra Bold"/>
                <a:cs typeface="Rockwell Extra Bold"/>
              </a:rPr>
              <a:t>for Report </a:t>
            </a:r>
            <a:r>
              <a:rPr sz="2400" b="1" spc="-5" dirty="0">
                <a:solidFill>
                  <a:srgbClr val="FF0000"/>
                </a:solidFill>
                <a:latin typeface="Rockwell Extra Bold"/>
                <a:cs typeface="Rockwell Extra Bold"/>
              </a:rPr>
              <a:t>Card</a:t>
            </a:r>
            <a:r>
              <a:rPr sz="2400" b="1" spc="-10" dirty="0">
                <a:solidFill>
                  <a:srgbClr val="FF0000"/>
                </a:solidFill>
                <a:latin typeface="Rockwell Extra Bold"/>
                <a:cs typeface="Rockwell Extra Bol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Rockwell Extra Bold"/>
                <a:cs typeface="Rockwell Extra Bold"/>
              </a:rPr>
              <a:t>March</a:t>
            </a:r>
            <a:endParaRPr sz="2400" dirty="0">
              <a:latin typeface="Rockwell Extra Bold"/>
              <a:cs typeface="Rockwell Extra Bold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56310" marR="153670">
              <a:lnSpc>
                <a:spcPts val="264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text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fields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avoid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using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apostrophes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this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causes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fatal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errors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saving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file/form.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42060" marR="92710">
              <a:lnSpc>
                <a:spcPts val="264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Remember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uploading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file, the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file name should not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contain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spaces.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904875" marR="315595">
              <a:lnSpc>
                <a:spcPts val="264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Don’t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forget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finalize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and submit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superintendent sign-off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sheet.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9951" y="1822195"/>
            <a:ext cx="6732905" cy="250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sz="2200" spc="10" dirty="0">
                <a:solidFill>
                  <a:srgbClr val="050505"/>
                </a:solidFill>
                <a:latin typeface="Calibri"/>
                <a:cs typeface="Calibri"/>
              </a:rPr>
              <a:t>Go </a:t>
            </a:r>
            <a:r>
              <a:rPr sz="2200" spc="-20" dirty="0">
                <a:solidFill>
                  <a:srgbClr val="050505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050505"/>
                </a:solidFill>
                <a:latin typeface="Calibri"/>
                <a:cs typeface="Calibri"/>
              </a:rPr>
              <a:t>Data </a:t>
            </a:r>
            <a:r>
              <a:rPr sz="2200" spc="-5" dirty="0">
                <a:solidFill>
                  <a:srgbClr val="050505"/>
                </a:solidFill>
                <a:latin typeface="Calibri"/>
                <a:cs typeface="Calibri"/>
              </a:rPr>
              <a:t>Pipeline </a:t>
            </a:r>
            <a:r>
              <a:rPr sz="2200" spc="-10" dirty="0">
                <a:solidFill>
                  <a:srgbClr val="050505"/>
                </a:solidFill>
                <a:latin typeface="Calibri"/>
                <a:cs typeface="Calibri"/>
              </a:rPr>
              <a:t>through </a:t>
            </a:r>
            <a:r>
              <a:rPr sz="2200" spc="-10" dirty="0">
                <a:solidFill>
                  <a:srgbClr val="050505"/>
                </a:solidFill>
                <a:latin typeface="Calibri"/>
                <a:cs typeface="Calibri"/>
                <a:hlinkClick r:id="rId2"/>
              </a:rPr>
              <a:t>the </a:t>
            </a:r>
            <a:r>
              <a:rPr sz="2200" spc="-5" dirty="0">
                <a:solidFill>
                  <a:srgbClr val="050505"/>
                </a:solidFill>
                <a:latin typeface="Calibri"/>
                <a:cs typeface="Calibri"/>
                <a:hlinkClick r:id="rId2"/>
              </a:rPr>
              <a:t>IDM single sign </a:t>
            </a:r>
            <a:r>
              <a:rPr sz="2200" dirty="0">
                <a:solidFill>
                  <a:srgbClr val="050505"/>
                </a:solidFill>
                <a:latin typeface="Calibri"/>
                <a:cs typeface="Calibri"/>
                <a:hlinkClick r:id="rId2"/>
              </a:rPr>
              <a:t>on </a:t>
            </a:r>
            <a:r>
              <a:rPr sz="2200" spc="-5" dirty="0">
                <a:solidFill>
                  <a:srgbClr val="050505"/>
                </a:solidFill>
                <a:latin typeface="Calibri"/>
                <a:cs typeface="Calibri"/>
                <a:hlinkClick r:id="rId2"/>
              </a:rPr>
              <a:t>link</a:t>
            </a:r>
            <a:r>
              <a:rPr lang="en-US" sz="2200" spc="-5" dirty="0">
                <a:solidFill>
                  <a:srgbClr val="050505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2200" spc="-15" dirty="0">
                <a:solidFill>
                  <a:srgbClr val="050505"/>
                </a:solidFill>
                <a:latin typeface="Calibri"/>
                <a:cs typeface="Calibri"/>
              </a:rPr>
              <a:t>  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9951" y="4950968"/>
            <a:ext cx="7535545" cy="73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050505"/>
                </a:solidFill>
                <a:latin typeface="Calibri"/>
                <a:cs typeface="Calibri"/>
              </a:rPr>
              <a:t>There </a:t>
            </a:r>
            <a:r>
              <a:rPr sz="2200" spc="-15" dirty="0">
                <a:solidFill>
                  <a:srgbClr val="050505"/>
                </a:solidFill>
                <a:latin typeface="Calibri"/>
                <a:cs typeface="Calibri"/>
              </a:rPr>
              <a:t>are two </a:t>
            </a:r>
            <a:r>
              <a:rPr sz="2200" spc="-10" dirty="0">
                <a:solidFill>
                  <a:srgbClr val="050505"/>
                </a:solidFill>
                <a:latin typeface="Calibri"/>
                <a:cs typeface="Calibri"/>
              </a:rPr>
              <a:t>methods </a:t>
            </a:r>
            <a:r>
              <a:rPr sz="2200" spc="-20" dirty="0">
                <a:solidFill>
                  <a:srgbClr val="050505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050505"/>
                </a:solidFill>
                <a:latin typeface="Calibri"/>
                <a:cs typeface="Calibri"/>
              </a:rPr>
              <a:t>submit </a:t>
            </a:r>
            <a:r>
              <a:rPr sz="2200" spc="-10" dirty="0">
                <a:solidFill>
                  <a:srgbClr val="050505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050505"/>
                </a:solidFill>
                <a:latin typeface="Calibri"/>
                <a:cs typeface="Calibri"/>
              </a:rPr>
              <a:t>Report </a:t>
            </a:r>
            <a:r>
              <a:rPr sz="2200" spc="-10" dirty="0">
                <a:solidFill>
                  <a:srgbClr val="050505"/>
                </a:solidFill>
                <a:latin typeface="Calibri"/>
                <a:cs typeface="Calibri"/>
              </a:rPr>
              <a:t>Card </a:t>
            </a:r>
            <a:r>
              <a:rPr sz="2200" spc="-15" dirty="0">
                <a:solidFill>
                  <a:srgbClr val="050505"/>
                </a:solidFill>
                <a:latin typeface="Calibri"/>
                <a:cs typeface="Calibri"/>
              </a:rPr>
              <a:t>March data;  </a:t>
            </a:r>
            <a:r>
              <a:rPr sz="2200" spc="-5" dirty="0">
                <a:solidFill>
                  <a:srgbClr val="050505"/>
                </a:solidFill>
                <a:latin typeface="Calibri"/>
                <a:cs typeface="Calibri"/>
              </a:rPr>
              <a:t>either </a:t>
            </a:r>
            <a:r>
              <a:rPr sz="2200" spc="-10" dirty="0">
                <a:solidFill>
                  <a:srgbClr val="050505"/>
                </a:solidFill>
                <a:latin typeface="Calibri"/>
                <a:cs typeface="Calibri"/>
              </a:rPr>
              <a:t>through </a:t>
            </a:r>
            <a:r>
              <a:rPr sz="2200" spc="-15" dirty="0">
                <a:solidFill>
                  <a:srgbClr val="050505"/>
                </a:solidFill>
                <a:latin typeface="Calibri"/>
                <a:cs typeface="Calibri"/>
              </a:rPr>
              <a:t>form </a:t>
            </a:r>
            <a:r>
              <a:rPr sz="2200" spc="-5" dirty="0">
                <a:solidFill>
                  <a:srgbClr val="050505"/>
                </a:solidFill>
                <a:latin typeface="Calibri"/>
                <a:cs typeface="Calibri"/>
              </a:rPr>
              <a:t>submission using </a:t>
            </a:r>
            <a:r>
              <a:rPr sz="2200" spc="-10" dirty="0">
                <a:solidFill>
                  <a:srgbClr val="050505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050505"/>
                </a:solidFill>
                <a:latin typeface="Calibri"/>
                <a:cs typeface="Calibri"/>
              </a:rPr>
              <a:t>edit </a:t>
            </a:r>
            <a:r>
              <a:rPr sz="2200" spc="-10" dirty="0">
                <a:solidFill>
                  <a:srgbClr val="050505"/>
                </a:solidFill>
                <a:latin typeface="Calibri"/>
                <a:cs typeface="Calibri"/>
              </a:rPr>
              <a:t>screen </a:t>
            </a:r>
            <a:r>
              <a:rPr sz="2200" dirty="0">
                <a:solidFill>
                  <a:srgbClr val="050505"/>
                </a:solidFill>
                <a:latin typeface="Calibri"/>
                <a:cs typeface="Calibri"/>
              </a:rPr>
              <a:t>or </a:t>
            </a:r>
            <a:r>
              <a:rPr sz="2200" spc="-10" dirty="0">
                <a:solidFill>
                  <a:srgbClr val="050505"/>
                </a:solidFill>
                <a:latin typeface="Calibri"/>
                <a:cs typeface="Calibri"/>
              </a:rPr>
              <a:t>through  </a:t>
            </a:r>
            <a:r>
              <a:rPr sz="2200" spc="-5" dirty="0">
                <a:solidFill>
                  <a:srgbClr val="050505"/>
                </a:solidFill>
                <a:latin typeface="Calibri"/>
                <a:cs typeface="Calibri"/>
              </a:rPr>
              <a:t>file submission using file upload.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0093" y="2578607"/>
            <a:ext cx="7612379" cy="1306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r>
              <a:rPr lang="en-US" spc="-10" dirty="0"/>
              <a:t> Form Submission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139951" y="1388871"/>
            <a:ext cx="7304405" cy="163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Form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Submission</a:t>
            </a:r>
            <a:r>
              <a:rPr sz="32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endParaRPr sz="32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90"/>
              </a:spcBef>
              <a:tabLst>
                <a:tab pos="1767839" algn="l"/>
              </a:tabLst>
            </a:pPr>
            <a:r>
              <a:rPr sz="2400" spc="-5" dirty="0">
                <a:solidFill>
                  <a:srgbClr val="002060"/>
                </a:solidFill>
                <a:latin typeface="Wingdings"/>
                <a:cs typeface="Wingdings"/>
              </a:rPr>
              <a:t></a:t>
            </a: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If using </a:t>
            </a:r>
            <a:r>
              <a:rPr sz="2400" spc="-15" dirty="0">
                <a:solidFill>
                  <a:srgbClr val="002060"/>
                </a:solidFill>
                <a:latin typeface="Calibri"/>
                <a:cs typeface="Calibri"/>
              </a:rPr>
              <a:t>form </a:t>
            </a: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submission </a:t>
            </a:r>
            <a:r>
              <a:rPr sz="2400" spc="-15" dirty="0">
                <a:solidFill>
                  <a:srgbClr val="00206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submit </a:t>
            </a:r>
            <a:r>
              <a:rPr sz="2400" spc="-15" dirty="0">
                <a:solidFill>
                  <a:srgbClr val="002060"/>
                </a:solidFill>
                <a:latin typeface="Calibri"/>
                <a:cs typeface="Calibri"/>
              </a:rPr>
              <a:t>data, </a:t>
            </a:r>
            <a:r>
              <a:rPr sz="2400" spc="-10" dirty="0">
                <a:solidFill>
                  <a:srgbClr val="002060"/>
                </a:solidFill>
                <a:latin typeface="Calibri"/>
                <a:cs typeface="Calibri"/>
              </a:rPr>
              <a:t>go </a:t>
            </a:r>
            <a:r>
              <a:rPr sz="2400" spc="-15" dirty="0">
                <a:solidFill>
                  <a:srgbClr val="002060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2060"/>
                </a:solidFill>
                <a:latin typeface="Calibri"/>
                <a:cs typeface="Calibri"/>
              </a:rPr>
              <a:t>Report  Card March </a:t>
            </a: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link on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2060"/>
                </a:solidFill>
                <a:latin typeface="Calibri"/>
                <a:cs typeface="Calibri"/>
              </a:rPr>
              <a:t>left </a:t>
            </a: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side of 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002060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002060"/>
                </a:solidFill>
                <a:latin typeface="Calibri"/>
                <a:cs typeface="Calibri"/>
              </a:rPr>
              <a:t>Pipeline  homepage.	</a:t>
            </a:r>
            <a:r>
              <a:rPr sz="2400" dirty="0">
                <a:solidFill>
                  <a:srgbClr val="002060"/>
                </a:solidFill>
                <a:latin typeface="Calibri"/>
                <a:cs typeface="Calibri"/>
              </a:rPr>
              <a:t>Select </a:t>
            </a:r>
            <a:r>
              <a:rPr sz="2400" spc="-10" dirty="0">
                <a:solidFill>
                  <a:srgbClr val="002060"/>
                </a:solidFill>
                <a:latin typeface="Calibri"/>
                <a:cs typeface="Calibri"/>
              </a:rPr>
              <a:t>Edit</a:t>
            </a:r>
            <a:r>
              <a:rPr sz="2400" spc="-1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Calibri"/>
                <a:cs typeface="Calibri"/>
              </a:rPr>
              <a:t>record.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6624" y="3000756"/>
            <a:ext cx="1569719" cy="3102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r>
              <a:rPr lang="en-US" spc="-10" dirty="0"/>
              <a:t> Form / Edit Record</a:t>
            </a:r>
            <a:endParaRPr spc="-1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5674" y="1447800"/>
            <a:ext cx="8360651" cy="469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Form / Edit Record Continued</a:t>
            </a:r>
            <a:endParaRPr spc="-1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5990" y="1981201"/>
            <a:ext cx="8252459" cy="3476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Edit Record Save</a:t>
            </a:r>
            <a:endParaRPr spc="-1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6985" y="1295401"/>
            <a:ext cx="8322563" cy="476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756493" y="198126"/>
            <a:ext cx="5528945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 Card March-Step by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</a:t>
            </a:r>
            <a:r>
              <a: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9951" y="1448309"/>
            <a:ext cx="7808595" cy="10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  <a:tabLst>
                <a:tab pos="1838325" algn="l"/>
              </a:tabLst>
            </a:pP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you submitted by </a:t>
            </a:r>
            <a:r>
              <a:rPr sz="2400" spc="-15" dirty="0">
                <a:latin typeface="Calibri"/>
                <a:cs typeface="Calibri"/>
              </a:rPr>
              <a:t>Form </a:t>
            </a:r>
            <a:r>
              <a:rPr sz="2400" spc="-5" dirty="0">
                <a:latin typeface="Calibri"/>
                <a:cs typeface="Calibri"/>
              </a:rPr>
              <a:t>please </a:t>
            </a:r>
            <a:r>
              <a:rPr sz="2400" spc="-10" dirty="0">
                <a:latin typeface="Calibri"/>
                <a:cs typeface="Calibri"/>
              </a:rPr>
              <a:t>note that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spc="-55" dirty="0">
                <a:latin typeface="Calibri"/>
                <a:cs typeface="Calibri"/>
              </a:rPr>
              <a:t>Total </a:t>
            </a:r>
            <a:r>
              <a:rPr sz="2400" spc="-15" dirty="0">
                <a:latin typeface="Calibri"/>
                <a:cs typeface="Calibri"/>
              </a:rPr>
              <a:t>Records,  </a:t>
            </a:r>
            <a:r>
              <a:rPr sz="2400" dirty="0">
                <a:latin typeface="Calibri"/>
                <a:cs typeface="Calibri"/>
              </a:rPr>
              <a:t>it will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show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0.	This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because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number other </a:t>
            </a:r>
            <a:r>
              <a:rPr sz="2400" dirty="0">
                <a:latin typeface="Calibri"/>
                <a:cs typeface="Calibri"/>
              </a:rPr>
              <a:t>than 0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show </a:t>
            </a:r>
            <a:r>
              <a:rPr sz="2400" spc="-5" dirty="0">
                <a:latin typeface="Calibri"/>
                <a:cs typeface="Calibri"/>
              </a:rPr>
              <a:t>up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10" dirty="0">
                <a:latin typeface="Calibri"/>
                <a:cs typeface="Calibri"/>
              </a:rPr>
              <a:t>submitting </a:t>
            </a:r>
            <a:r>
              <a:rPr sz="2400" spc="-5" dirty="0">
                <a:latin typeface="Calibri"/>
                <a:cs typeface="Calibri"/>
              </a:rPr>
              <a:t>via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file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upload.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8028" y="2795016"/>
            <a:ext cx="8686799" cy="2482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r>
              <a:rPr lang="en-US" spc="-10" dirty="0"/>
              <a:t> File Upload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18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39950" y="1388872"/>
            <a:ext cx="7861934" cy="386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File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Submission</a:t>
            </a:r>
            <a:r>
              <a:rPr sz="32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endParaRPr sz="3200" dirty="0">
              <a:latin typeface="Calibri"/>
              <a:cs typeface="Calibri"/>
            </a:endParaRPr>
          </a:p>
          <a:p>
            <a:pPr marL="241300" marR="41275" indent="-228600">
              <a:lnSpc>
                <a:spcPts val="2590"/>
              </a:lnSpc>
              <a:spcBef>
                <a:spcPts val="1090"/>
              </a:spcBef>
              <a:tabLst>
                <a:tab pos="2307590" algn="l"/>
              </a:tabLst>
            </a:pPr>
            <a:r>
              <a:rPr sz="2400" spc="-55" dirty="0">
                <a:solidFill>
                  <a:srgbClr val="222A35"/>
                </a:solidFill>
                <a:latin typeface="Wingdings"/>
                <a:cs typeface="Wingdings"/>
              </a:rPr>
              <a:t></a:t>
            </a:r>
            <a:r>
              <a:rPr sz="2400" spc="-55" dirty="0">
                <a:solidFill>
                  <a:srgbClr val="222A35"/>
                </a:solidFill>
                <a:latin typeface="Calibri"/>
                <a:cs typeface="Calibri"/>
              </a:rPr>
              <a:t>You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can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do </a:t>
            </a:r>
            <a:r>
              <a:rPr sz="2400" spc="-20" dirty="0">
                <a:solidFill>
                  <a:srgbClr val="222A35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following: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1)download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spreadsheet 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prior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years’ </a:t>
            </a:r>
            <a:r>
              <a:rPr sz="2400" spc="-15" dirty="0">
                <a:solidFill>
                  <a:srgbClr val="222A35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222A35"/>
                </a:solidFill>
                <a:latin typeface="Calibri"/>
                <a:cs typeface="Calibri"/>
              </a:rPr>
              <a:t>make any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needed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changes and 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then</a:t>
            </a:r>
            <a:r>
              <a:rPr sz="2400" spc="5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re-upload;	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or 2) download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file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extract</a:t>
            </a:r>
            <a:r>
              <a:rPr sz="2400" spc="-80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your</a:t>
            </a:r>
            <a:r>
              <a:rPr sz="2400" spc="-25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vendor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has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established;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or 3) use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file upload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template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Report Card March </a:t>
            </a:r>
            <a:r>
              <a:rPr sz="2400" spc="-30" dirty="0">
                <a:solidFill>
                  <a:srgbClr val="222A35"/>
                </a:solidFill>
                <a:latin typeface="Calibri"/>
                <a:cs typeface="Calibri"/>
              </a:rPr>
              <a:t>Web </a:t>
            </a:r>
            <a:r>
              <a:rPr sz="2400" spc="-10" dirty="0">
                <a:solidFill>
                  <a:srgbClr val="222A35"/>
                </a:solidFill>
                <a:latin typeface="Calibri"/>
                <a:cs typeface="Calibri"/>
              </a:rPr>
              <a:t>page at:  </a:t>
            </a: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https://www.cde.state.co.us/datapipeline/per_report-march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spcBef>
                <a:spcPts val="1825"/>
              </a:spcBef>
            </a:pPr>
            <a:r>
              <a:rPr sz="2400" spc="-15" dirty="0">
                <a:solidFill>
                  <a:srgbClr val="222A35"/>
                </a:solidFill>
                <a:latin typeface="Wingdings"/>
                <a:cs typeface="Wingdings"/>
              </a:rPr>
              <a:t></a:t>
            </a:r>
            <a:r>
              <a:rPr sz="2400" spc="-15" dirty="0">
                <a:solidFill>
                  <a:srgbClr val="222A35"/>
                </a:solidFill>
                <a:latin typeface="Calibri"/>
                <a:cs typeface="Calibri"/>
              </a:rPr>
              <a:t>Save </a:t>
            </a:r>
            <a:r>
              <a:rPr sz="2400" dirty="0">
                <a:solidFill>
                  <a:srgbClr val="222A35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file using </a:t>
            </a:r>
            <a:r>
              <a:rPr sz="2400" spc="-20" dirty="0">
                <a:solidFill>
                  <a:srgbClr val="222A35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name but file name should not </a:t>
            </a:r>
            <a:r>
              <a:rPr sz="2400" spc="-15" dirty="0">
                <a:solidFill>
                  <a:srgbClr val="222A35"/>
                </a:solidFill>
                <a:latin typeface="Calibri"/>
                <a:cs typeface="Calibri"/>
              </a:rPr>
              <a:t>contain  </a:t>
            </a:r>
            <a:r>
              <a:rPr sz="2400" spc="-5" dirty="0">
                <a:solidFill>
                  <a:srgbClr val="222A35"/>
                </a:solidFill>
                <a:latin typeface="Calibri"/>
                <a:cs typeface="Calibri"/>
              </a:rPr>
              <a:t>spaces.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 Card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March-Submission</a:t>
            </a:r>
            <a:r>
              <a:rPr kumimoji="0" lang="en-US" sz="24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 Data Pipeline File Upload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9951" y="1448309"/>
            <a:ext cx="7679055" cy="10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</a:pPr>
            <a:r>
              <a:rPr sz="2400" spc="-80" dirty="0">
                <a:solidFill>
                  <a:srgbClr val="181717"/>
                </a:solidFill>
                <a:latin typeface="Wingdings"/>
                <a:cs typeface="Wingdings"/>
              </a:rPr>
              <a:t></a:t>
            </a:r>
            <a:r>
              <a:rPr sz="2400" spc="-80" dirty="0">
                <a:solidFill>
                  <a:srgbClr val="181717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upload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Report Card March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into Data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Pipeline,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first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go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to 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File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Upload link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located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left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top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screen and 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click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</a:t>
            </a:r>
            <a:r>
              <a:rPr sz="2400" spc="-12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5045" y="2823973"/>
            <a:ext cx="1581911" cy="1210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23729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</a:t>
            </a:r>
            <a:r>
              <a:rPr spc="-85" dirty="0"/>
              <a:t> </a:t>
            </a:r>
            <a:r>
              <a:rPr spc="-10" dirty="0"/>
              <a:t>March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9949" y="1406653"/>
            <a:ext cx="5865495" cy="404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Report Card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March?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IDM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Role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Updates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RCM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-202</a:t>
            </a:r>
            <a:r>
              <a:rPr lang="en-US" sz="2400" spc="-5" dirty="0"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RCM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Timeline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latin typeface="Calibri"/>
                <a:cs typeface="Calibri"/>
              </a:rPr>
              <a:t>FAQs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spcBef>
                <a:spcPts val="705"/>
              </a:spcBef>
              <a:buFont typeface="Arial"/>
              <a:buChar char="•"/>
              <a:tabLst>
                <a:tab pos="241300" algn="l"/>
                <a:tab pos="5276215" algn="l"/>
              </a:tabLst>
            </a:pP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 S</a:t>
            </a:r>
            <a:r>
              <a:rPr sz="2400" spc="-5" dirty="0">
                <a:latin typeface="Calibri"/>
                <a:cs typeface="Calibri"/>
              </a:rPr>
              <a:t>ub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	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241300" indent="-228600"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Final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Thoughts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Questions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Contact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3110" y="6498518"/>
            <a:ext cx="1536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pPr marL="25400">
                <a:lnSpc>
                  <a:spcPts val="1614"/>
                </a:lnSpc>
              </a:pPr>
              <a:t>2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Format Checker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139951" y="1448308"/>
            <a:ext cx="7911465" cy="282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</a:pPr>
            <a:r>
              <a:rPr sz="2400" dirty="0">
                <a:solidFill>
                  <a:srgbClr val="181717"/>
                </a:solidFill>
                <a:latin typeface="Wingdings"/>
                <a:cs typeface="Wingdings"/>
              </a:rPr>
              <a:t>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Check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in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Format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Checker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using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link on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left that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has 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lable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“Format </a:t>
            </a:r>
            <a:r>
              <a:rPr sz="2400" spc="5" dirty="0">
                <a:solidFill>
                  <a:srgbClr val="181717"/>
                </a:solidFill>
                <a:latin typeface="Calibri"/>
                <a:cs typeface="Calibri"/>
              </a:rPr>
              <a:t>checker”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under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“File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Upload”</a:t>
            </a:r>
            <a:r>
              <a:rPr sz="2400" spc="-14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link.</a:t>
            </a:r>
            <a:endParaRPr sz="2400">
              <a:latin typeface="Calibri"/>
              <a:cs typeface="Calibri"/>
            </a:endParaRPr>
          </a:p>
          <a:p>
            <a:pPr marL="240665" marR="236854">
              <a:lnSpc>
                <a:spcPts val="2590"/>
              </a:lnSpc>
              <a:tabLst>
                <a:tab pos="4693920" algn="l"/>
              </a:tabLst>
            </a:pP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Format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checker just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checks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first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line of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your spreadsheet 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ensure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formatting</a:t>
            </a:r>
            <a:r>
              <a:rPr sz="2400" spc="3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correct.	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Select the</a:t>
            </a:r>
            <a:r>
              <a:rPr sz="2400" spc="-10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following:</a:t>
            </a:r>
            <a:endParaRPr sz="2400">
              <a:latin typeface="Calibri"/>
              <a:cs typeface="Calibri"/>
            </a:endParaRPr>
          </a:p>
          <a:p>
            <a:pPr marL="1384300" indent="-457200">
              <a:spcBef>
                <a:spcPts val="280"/>
              </a:spcBef>
              <a:buAutoNum type="alphaLcPeriod"/>
              <a:tabLst>
                <a:tab pos="1383665" algn="l"/>
                <a:tab pos="1384300" algn="l"/>
              </a:tabLst>
            </a:pPr>
            <a:r>
              <a:rPr spc="-10" dirty="0">
                <a:solidFill>
                  <a:srgbClr val="181717"/>
                </a:solidFill>
                <a:latin typeface="Calibri"/>
                <a:cs typeface="Calibri"/>
              </a:rPr>
              <a:t>Dataset-Report</a:t>
            </a:r>
            <a:r>
              <a:rPr spc="-6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81717"/>
                </a:solidFill>
                <a:latin typeface="Calibri"/>
                <a:cs typeface="Calibri"/>
              </a:rPr>
              <a:t>Card</a:t>
            </a:r>
            <a:endParaRPr>
              <a:latin typeface="Calibri"/>
              <a:cs typeface="Calibri"/>
            </a:endParaRPr>
          </a:p>
          <a:p>
            <a:pPr marL="1384300" indent="-457200">
              <a:spcBef>
                <a:spcPts val="284"/>
              </a:spcBef>
              <a:buAutoNum type="alphaLcPeriod"/>
              <a:tabLst>
                <a:tab pos="1383665" algn="l"/>
                <a:tab pos="1384300" algn="l"/>
              </a:tabLst>
            </a:pPr>
            <a:r>
              <a:rPr spc="-5" dirty="0">
                <a:solidFill>
                  <a:srgbClr val="181717"/>
                </a:solidFill>
                <a:latin typeface="Calibri"/>
                <a:cs typeface="Calibri"/>
              </a:rPr>
              <a:t>File </a:t>
            </a:r>
            <a:r>
              <a:rPr spc="-15" dirty="0">
                <a:solidFill>
                  <a:srgbClr val="181717"/>
                </a:solidFill>
                <a:latin typeface="Calibri"/>
                <a:cs typeface="Calibri"/>
              </a:rPr>
              <a:t>Type-Report</a:t>
            </a:r>
            <a:r>
              <a:rPr spc="-3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81717"/>
                </a:solidFill>
                <a:latin typeface="Calibri"/>
                <a:cs typeface="Calibri"/>
              </a:rPr>
              <a:t>Card</a:t>
            </a:r>
            <a:endParaRPr>
              <a:latin typeface="Calibri"/>
              <a:cs typeface="Calibri"/>
            </a:endParaRPr>
          </a:p>
          <a:p>
            <a:pPr marL="1384300" indent="-457200">
              <a:spcBef>
                <a:spcPts val="275"/>
              </a:spcBef>
              <a:buAutoNum type="alphaLcPeriod"/>
              <a:tabLst>
                <a:tab pos="1383665" algn="l"/>
                <a:tab pos="1384300" algn="l"/>
              </a:tabLst>
            </a:pPr>
            <a:r>
              <a:rPr spc="-5" dirty="0">
                <a:solidFill>
                  <a:srgbClr val="181717"/>
                </a:solidFill>
                <a:latin typeface="Calibri"/>
                <a:cs typeface="Calibri"/>
              </a:rPr>
              <a:t>School </a:t>
            </a:r>
            <a:r>
              <a:rPr spc="-15" dirty="0">
                <a:solidFill>
                  <a:srgbClr val="181717"/>
                </a:solidFill>
                <a:latin typeface="Calibri"/>
                <a:cs typeface="Calibri"/>
              </a:rPr>
              <a:t>Year-Select </a:t>
            </a:r>
            <a:r>
              <a:rPr spc="-5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srgbClr val="181717"/>
                </a:solidFill>
                <a:latin typeface="Calibri"/>
                <a:cs typeface="Calibri"/>
              </a:rPr>
              <a:t>current </a:t>
            </a:r>
            <a:r>
              <a:rPr spc="-5" dirty="0">
                <a:solidFill>
                  <a:srgbClr val="181717"/>
                </a:solidFill>
                <a:latin typeface="Calibri"/>
                <a:cs typeface="Calibri"/>
              </a:rPr>
              <a:t>school</a:t>
            </a:r>
            <a:r>
              <a:rPr spc="4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81717"/>
                </a:solidFill>
                <a:latin typeface="Calibri"/>
                <a:cs typeface="Calibri"/>
              </a:rPr>
              <a:t>year</a:t>
            </a:r>
            <a:endParaRPr>
              <a:latin typeface="Calibri"/>
              <a:cs typeface="Calibri"/>
            </a:endParaRPr>
          </a:p>
          <a:p>
            <a:pPr marL="1384300" marR="23495" indent="-457200">
              <a:lnSpc>
                <a:spcPts val="1939"/>
              </a:lnSpc>
              <a:spcBef>
                <a:spcPts val="535"/>
              </a:spcBef>
              <a:buAutoNum type="alphaLcPeriod"/>
              <a:tabLst>
                <a:tab pos="1383665" algn="l"/>
                <a:tab pos="1384300" algn="l"/>
              </a:tabLst>
            </a:pPr>
            <a:r>
              <a:rPr spc="-5" dirty="0">
                <a:solidFill>
                  <a:srgbClr val="181717"/>
                </a:solidFill>
                <a:latin typeface="Calibri"/>
                <a:cs typeface="Calibri"/>
              </a:rPr>
              <a:t>File </a:t>
            </a:r>
            <a:r>
              <a:rPr spc="-10" dirty="0">
                <a:solidFill>
                  <a:srgbClr val="181717"/>
                </a:solidFill>
                <a:latin typeface="Calibri"/>
                <a:cs typeface="Calibri"/>
              </a:rPr>
              <a:t>Name-Locate </a:t>
            </a:r>
            <a:r>
              <a:rPr spc="-5" dirty="0">
                <a:solidFill>
                  <a:srgbClr val="181717"/>
                </a:solidFill>
                <a:latin typeface="Calibri"/>
                <a:cs typeface="Calibri"/>
              </a:rPr>
              <a:t>file by using the </a:t>
            </a:r>
            <a:r>
              <a:rPr spc="-10" dirty="0">
                <a:solidFill>
                  <a:srgbClr val="181717"/>
                </a:solidFill>
                <a:latin typeface="Calibri"/>
                <a:cs typeface="Calibri"/>
              </a:rPr>
              <a:t>browse button at </a:t>
            </a:r>
            <a:r>
              <a:rPr spc="-5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srgbClr val="181717"/>
                </a:solidFill>
                <a:latin typeface="Calibri"/>
                <a:cs typeface="Calibri"/>
              </a:rPr>
              <a:t>bottom </a:t>
            </a:r>
            <a:r>
              <a:rPr spc="-5" dirty="0">
                <a:solidFill>
                  <a:srgbClr val="181717"/>
                </a:solidFill>
                <a:latin typeface="Calibri"/>
                <a:cs typeface="Calibri"/>
              </a:rPr>
              <a:t>of the  blue</a:t>
            </a:r>
            <a:r>
              <a:rPr spc="-7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81717"/>
                </a:solidFill>
                <a:latin typeface="Calibri"/>
                <a:cs typeface="Calibri"/>
              </a:rPr>
              <a:t>box.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60421" y="4279392"/>
            <a:ext cx="4305287" cy="2324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5810" y="6498518"/>
            <a:ext cx="2298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808080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Data File Upload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21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39951" y="1448308"/>
            <a:ext cx="7891145" cy="441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tabLst>
                <a:tab pos="2767965" algn="l"/>
                <a:tab pos="4906010" algn="l"/>
              </a:tabLst>
            </a:pPr>
            <a:r>
              <a:rPr sz="2400" spc="-5" dirty="0">
                <a:solidFill>
                  <a:srgbClr val="181717"/>
                </a:solidFill>
                <a:latin typeface="Wingdings"/>
                <a:cs typeface="Wingdings"/>
              </a:rPr>
              <a:t>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If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after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uploading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your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in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Format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Checker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all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181717"/>
                </a:solidFill>
                <a:latin typeface="Calibri"/>
                <a:cs typeface="Calibri"/>
              </a:rPr>
              <a:t>rows 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indicated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“pass”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green,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then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precede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next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step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of  uploading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your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file.	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If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there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is a </a:t>
            </a:r>
            <a:r>
              <a:rPr sz="2400" spc="-20" dirty="0">
                <a:solidFill>
                  <a:srgbClr val="181717"/>
                </a:solidFill>
                <a:latin typeface="Calibri"/>
                <a:cs typeface="Calibri"/>
              </a:rPr>
              <a:t>row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with an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error</a:t>
            </a:r>
            <a:r>
              <a:rPr sz="2400" spc="-8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marked</a:t>
            </a:r>
            <a:r>
              <a:rPr sz="2400" spc="-3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in 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red, go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back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redo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</a:t>
            </a:r>
            <a:r>
              <a:rPr sz="2400" spc="1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file</a:t>
            </a:r>
            <a:r>
              <a:rPr sz="2400" spc="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layout.	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Please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note</a:t>
            </a:r>
            <a:r>
              <a:rPr sz="2400" spc="-2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that</a:t>
            </a:r>
            <a:r>
              <a:rPr sz="2400" spc="-3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Format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Checker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only checks the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first</a:t>
            </a:r>
            <a:r>
              <a:rPr sz="2400" spc="-10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181717"/>
                </a:solidFill>
                <a:latin typeface="Calibri"/>
                <a:cs typeface="Calibri"/>
              </a:rPr>
              <a:t>row.</a:t>
            </a:r>
            <a:endParaRPr sz="2400">
              <a:latin typeface="Calibri"/>
              <a:cs typeface="Calibri"/>
            </a:endParaRPr>
          </a:p>
          <a:p>
            <a:pPr marL="241300" marR="756920" indent="-228600">
              <a:lnSpc>
                <a:spcPts val="2590"/>
              </a:lnSpc>
              <a:spcBef>
                <a:spcPts val="1010"/>
              </a:spcBef>
            </a:pPr>
            <a:r>
              <a:rPr sz="2400" spc="-10" dirty="0">
                <a:solidFill>
                  <a:srgbClr val="181717"/>
                </a:solidFill>
                <a:latin typeface="Wingdings"/>
                <a:cs typeface="Wingdings"/>
              </a:rPr>
              <a:t>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Next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click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Data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File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Upload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button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select the 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following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(see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screenshot on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next</a:t>
            </a:r>
            <a:r>
              <a:rPr sz="2400" spc="-7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slide):</a:t>
            </a:r>
            <a:endParaRPr sz="2400">
              <a:latin typeface="Calibri"/>
              <a:cs typeface="Calibri"/>
            </a:endParaRPr>
          </a:p>
          <a:p>
            <a:pPr marL="927100" indent="-457200">
              <a:spcBef>
                <a:spcPts val="24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Dataset-Report</a:t>
            </a:r>
            <a:r>
              <a:rPr sz="2000" spc="-4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Card</a:t>
            </a:r>
            <a:endParaRPr sz="2000">
              <a:latin typeface="Calibri"/>
              <a:cs typeface="Calibri"/>
            </a:endParaRPr>
          </a:p>
          <a:p>
            <a:pPr marL="927100" indent="-457200">
              <a:spcBef>
                <a:spcPts val="26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File </a:t>
            </a:r>
            <a:r>
              <a:rPr sz="2000" spc="-15" dirty="0">
                <a:solidFill>
                  <a:srgbClr val="181717"/>
                </a:solidFill>
                <a:latin typeface="Calibri"/>
                <a:cs typeface="Calibri"/>
              </a:rPr>
              <a:t>Type-Report</a:t>
            </a:r>
            <a:r>
              <a:rPr sz="2000" spc="-5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Card</a:t>
            </a:r>
            <a:endParaRPr sz="2000">
              <a:latin typeface="Calibri"/>
              <a:cs typeface="Calibri"/>
            </a:endParaRPr>
          </a:p>
          <a:p>
            <a:pPr marL="927100" indent="-457200">
              <a:spcBef>
                <a:spcPts val="25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School </a:t>
            </a:r>
            <a:r>
              <a:rPr sz="2000" spc="-15" dirty="0">
                <a:solidFill>
                  <a:srgbClr val="181717"/>
                </a:solidFill>
                <a:latin typeface="Calibri"/>
                <a:cs typeface="Calibri"/>
              </a:rPr>
              <a:t>Year-Select </a:t>
            </a: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current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school</a:t>
            </a:r>
            <a:r>
              <a:rPr sz="2000" spc="-3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year</a:t>
            </a:r>
            <a:endParaRPr sz="2000">
              <a:latin typeface="Calibri"/>
              <a:cs typeface="Calibri"/>
            </a:endParaRPr>
          </a:p>
          <a:p>
            <a:pPr marL="927100" indent="-457200">
              <a:spcBef>
                <a:spcPts val="26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Organization/LEA-Select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your</a:t>
            </a:r>
            <a:r>
              <a:rPr sz="2000" spc="-2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LEA</a:t>
            </a:r>
            <a:endParaRPr sz="2000">
              <a:latin typeface="Calibri"/>
              <a:cs typeface="Calibri"/>
            </a:endParaRPr>
          </a:p>
          <a:p>
            <a:pPr marL="927100" marR="169545" indent="-457200">
              <a:lnSpc>
                <a:spcPts val="2160"/>
              </a:lnSpc>
              <a:spcBef>
                <a:spcPts val="53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Locate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file by using </a:t>
            </a: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181717"/>
                </a:solidFill>
                <a:latin typeface="Calibri"/>
                <a:cs typeface="Calibri"/>
              </a:rPr>
              <a:t>browse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button </a:t>
            </a: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attach.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Then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press </a:t>
            </a: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the 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green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submit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button </a:t>
            </a:r>
            <a:r>
              <a:rPr sz="2000" spc="-15" dirty="0">
                <a:solidFill>
                  <a:srgbClr val="181717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bottom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the blue</a:t>
            </a:r>
            <a:r>
              <a:rPr sz="2000" spc="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box.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Data File Upload Continued</a:t>
            </a:r>
            <a:endParaRPr spc="-1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8084" y="1819656"/>
            <a:ext cx="6275819" cy="3218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 Card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March-Submission</a:t>
            </a:r>
            <a:r>
              <a:rPr kumimoji="0" lang="en-US" sz="24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</a:t>
            </a:r>
            <a:b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Batch Number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9951" y="1448309"/>
            <a:ext cx="7597775" cy="10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tabLst>
                <a:tab pos="4044950" algn="l"/>
              </a:tabLst>
            </a:pPr>
            <a:r>
              <a:rPr sz="2400" spc="-5" dirty="0">
                <a:solidFill>
                  <a:srgbClr val="181717"/>
                </a:solidFill>
                <a:latin typeface="Wingdings"/>
                <a:cs typeface="Wingdings"/>
              </a:rPr>
              <a:t>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Once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successfully uploaded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you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will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receive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a 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message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saying </a:t>
            </a:r>
            <a:r>
              <a:rPr sz="2400" spc="-20" dirty="0">
                <a:solidFill>
                  <a:srgbClr val="181717"/>
                </a:solidFill>
                <a:latin typeface="Calibri"/>
                <a:cs typeface="Calibri"/>
              </a:rPr>
              <a:t>so,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well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as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you’ll receive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batch </a:t>
            </a:r>
            <a:r>
              <a:rPr sz="2400" spc="-40" dirty="0">
                <a:solidFill>
                  <a:srgbClr val="181717"/>
                </a:solidFill>
                <a:latin typeface="Calibri"/>
                <a:cs typeface="Calibri"/>
              </a:rPr>
              <a:t>number.  </a:t>
            </a:r>
            <a:r>
              <a:rPr sz="2400" spc="-70" dirty="0">
                <a:solidFill>
                  <a:srgbClr val="181717"/>
                </a:solidFill>
                <a:latin typeface="Calibri"/>
                <a:cs typeface="Calibri"/>
              </a:rPr>
              <a:t>You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also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receive</a:t>
            </a:r>
            <a:r>
              <a:rPr sz="2400" spc="8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an email.	See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example</a:t>
            </a:r>
            <a:r>
              <a:rPr sz="2400" spc="-9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below: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3424" y="2758441"/>
            <a:ext cx="7388338" cy="204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Cognos Reports</a:t>
            </a:r>
            <a:endParaRPr spc="-1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5773" y="1580389"/>
            <a:ext cx="8203679" cy="4620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Cognos Reports Continued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139950" y="1406652"/>
            <a:ext cx="7327900" cy="2395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0" dirty="0">
                <a:solidFill>
                  <a:srgbClr val="181717"/>
                </a:solidFill>
                <a:latin typeface="Wingdings"/>
                <a:cs typeface="Wingdings"/>
              </a:rPr>
              <a:t>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There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are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three reports you </a:t>
            </a:r>
            <a:r>
              <a:rPr sz="2400" spc="-20" dirty="0">
                <a:solidFill>
                  <a:srgbClr val="181717"/>
                </a:solidFill>
                <a:latin typeface="Calibri"/>
                <a:cs typeface="Calibri"/>
              </a:rPr>
              <a:t>may</a:t>
            </a:r>
            <a:r>
              <a:rPr sz="2400" spc="1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review:</a:t>
            </a:r>
            <a:endParaRPr sz="2400">
              <a:latin typeface="Calibri"/>
              <a:cs typeface="Calibri"/>
            </a:endParaRPr>
          </a:p>
          <a:p>
            <a:pPr marL="927100" indent="-457200">
              <a:spcBef>
                <a:spcPts val="290"/>
              </a:spcBef>
              <a:buAutoNum type="arabicParenR"/>
              <a:tabLst>
                <a:tab pos="926465" algn="l"/>
                <a:tab pos="927100" algn="l"/>
              </a:tabLst>
            </a:pPr>
            <a:r>
              <a:rPr sz="2000" spc="-15" dirty="0">
                <a:solidFill>
                  <a:srgbClr val="181717"/>
                </a:solidFill>
                <a:latin typeface="Calibri"/>
                <a:cs typeface="Calibri"/>
              </a:rPr>
              <a:t>Data </a:t>
            </a: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Summary</a:t>
            </a:r>
            <a:r>
              <a:rPr sz="2000" spc="-4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Report</a:t>
            </a:r>
            <a:endParaRPr sz="2000">
              <a:latin typeface="Calibri"/>
              <a:cs typeface="Calibri"/>
            </a:endParaRPr>
          </a:p>
          <a:p>
            <a:pPr marL="927100" indent="-457200">
              <a:spcBef>
                <a:spcPts val="250"/>
              </a:spcBef>
              <a:buAutoNum type="arabicParenR"/>
              <a:tabLst>
                <a:tab pos="926465" algn="l"/>
                <a:tab pos="927100" algn="l"/>
              </a:tabLst>
            </a:pP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RCM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Error Detail</a:t>
            </a:r>
            <a:r>
              <a:rPr sz="2000" spc="-4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Report</a:t>
            </a:r>
            <a:endParaRPr sz="2000">
              <a:latin typeface="Calibri"/>
              <a:cs typeface="Calibri"/>
            </a:endParaRPr>
          </a:p>
          <a:p>
            <a:pPr marL="927100" indent="-457200">
              <a:spcBef>
                <a:spcPts val="265"/>
              </a:spcBef>
              <a:buAutoNum type="arabicParenR"/>
              <a:tabLst>
                <a:tab pos="926465" algn="l"/>
                <a:tab pos="927100" algn="l"/>
              </a:tabLst>
            </a:pP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RCM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Error </a:t>
            </a: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Summary</a:t>
            </a:r>
            <a:r>
              <a:rPr sz="2000" spc="-6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Report</a:t>
            </a:r>
            <a:endParaRPr sz="200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469900" marR="5080">
              <a:lnSpc>
                <a:spcPts val="2160"/>
              </a:lnSpc>
            </a:pP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These reports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are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helpful in locating </a:t>
            </a:r>
            <a:r>
              <a:rPr sz="2000" dirty="0">
                <a:solidFill>
                  <a:srgbClr val="181717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correcting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any </a:t>
            </a:r>
            <a:r>
              <a:rPr sz="2000" spc="-15" dirty="0">
                <a:solidFill>
                  <a:srgbClr val="181717"/>
                </a:solidFill>
                <a:latin typeface="Calibri"/>
                <a:cs typeface="Calibri"/>
              </a:rPr>
              <a:t>errors. It’s 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highly recommended that </a:t>
            </a:r>
            <a:r>
              <a:rPr sz="2000" spc="-10" dirty="0">
                <a:solidFill>
                  <a:srgbClr val="181717"/>
                </a:solidFill>
                <a:latin typeface="Calibri"/>
                <a:cs typeface="Calibri"/>
              </a:rPr>
              <a:t>you </a:t>
            </a:r>
            <a:r>
              <a:rPr sz="2000" spc="-20" dirty="0">
                <a:solidFill>
                  <a:srgbClr val="181717"/>
                </a:solidFill>
                <a:latin typeface="Calibri"/>
                <a:cs typeface="Calibri"/>
              </a:rPr>
              <a:t>refer </a:t>
            </a:r>
            <a:r>
              <a:rPr sz="2000" spc="-15" dirty="0">
                <a:solidFill>
                  <a:srgbClr val="181717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181717"/>
                </a:solidFill>
                <a:latin typeface="Calibri"/>
                <a:cs typeface="Calibri"/>
              </a:rPr>
              <a:t>these reports.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7032" y="3979164"/>
            <a:ext cx="2324099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Viewing Cognos reports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139951" y="1406652"/>
            <a:ext cx="60902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80" dirty="0">
                <a:solidFill>
                  <a:srgbClr val="181717"/>
                </a:solidFill>
                <a:latin typeface="Wingdings"/>
                <a:cs typeface="Wingdings"/>
              </a:rPr>
              <a:t></a:t>
            </a:r>
            <a:r>
              <a:rPr sz="2400" spc="-80" dirty="0">
                <a:solidFill>
                  <a:srgbClr val="181717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review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Cognos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Reports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do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following: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639906" y="1813560"/>
            <a:ext cx="9960187" cy="1459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3320" indent="-457200">
              <a:buAutoNum type="alphaLcPeriod"/>
              <a:tabLst>
                <a:tab pos="1162685" algn="l"/>
                <a:tab pos="1163320" algn="l"/>
              </a:tabLst>
            </a:pPr>
            <a:r>
              <a:rPr spc="-5" dirty="0"/>
              <a:t>Click on desired</a:t>
            </a:r>
            <a:r>
              <a:rPr spc="-25" dirty="0"/>
              <a:t> </a:t>
            </a:r>
            <a:r>
              <a:rPr spc="-10" dirty="0"/>
              <a:t>report</a:t>
            </a:r>
          </a:p>
          <a:p>
            <a:pPr marL="1163320" indent="-457200">
              <a:spcBef>
                <a:spcPts val="285"/>
              </a:spcBef>
              <a:buAutoNum type="alphaLcPeriod"/>
              <a:tabLst>
                <a:tab pos="1162685" algn="l"/>
                <a:tab pos="1163320" algn="l"/>
              </a:tabLst>
            </a:pPr>
            <a:r>
              <a:rPr spc="-5" dirty="0"/>
              <a:t>Fill in </a:t>
            </a:r>
            <a:r>
              <a:rPr spc="-20" dirty="0"/>
              <a:t>boxes </a:t>
            </a:r>
            <a:r>
              <a:rPr dirty="0"/>
              <a:t>as </a:t>
            </a:r>
            <a:r>
              <a:rPr spc="-10" dirty="0"/>
              <a:t>previously</a:t>
            </a:r>
            <a:r>
              <a:rPr spc="20" dirty="0"/>
              <a:t> </a:t>
            </a:r>
            <a:r>
              <a:rPr spc="-5" dirty="0"/>
              <a:t>done</a:t>
            </a:r>
          </a:p>
          <a:p>
            <a:pPr marL="1163320" indent="-457200">
              <a:spcBef>
                <a:spcPts val="270"/>
              </a:spcBef>
              <a:buAutoNum type="alphaLcPeriod"/>
              <a:tabLst>
                <a:tab pos="1162685" algn="l"/>
                <a:tab pos="1163320" algn="l"/>
              </a:tabLst>
            </a:pPr>
            <a:r>
              <a:rPr spc="-5" dirty="0"/>
              <a:t>Click the “finish</a:t>
            </a:r>
            <a:r>
              <a:rPr spc="-15" dirty="0"/>
              <a:t> </a:t>
            </a:r>
            <a:r>
              <a:rPr spc="-10" dirty="0"/>
              <a:t>button”</a:t>
            </a:r>
          </a:p>
          <a:p>
            <a:pPr marL="706120" marR="5080">
              <a:lnSpc>
                <a:spcPts val="1939"/>
              </a:lnSpc>
              <a:spcBef>
                <a:spcPts val="530"/>
              </a:spcBef>
            </a:pPr>
            <a:r>
              <a:rPr spc="-5" dirty="0"/>
              <a:t>Please </a:t>
            </a:r>
            <a:r>
              <a:rPr spc="-10" dirty="0"/>
              <a:t>note </a:t>
            </a:r>
            <a:r>
              <a:rPr spc="-5" dirty="0"/>
              <a:t>that </a:t>
            </a:r>
            <a:r>
              <a:rPr spc="-10" dirty="0"/>
              <a:t>warnings won’t prohibit </a:t>
            </a:r>
            <a:r>
              <a:rPr spc="-5" dirty="0"/>
              <a:t>the </a:t>
            </a:r>
            <a:r>
              <a:rPr spc="-15" dirty="0"/>
              <a:t>data </a:t>
            </a:r>
            <a:r>
              <a:rPr spc="-10" dirty="0"/>
              <a:t>from </a:t>
            </a:r>
            <a:r>
              <a:rPr spc="-5" dirty="0"/>
              <a:t>being </a:t>
            </a:r>
            <a:r>
              <a:rPr spc="-10" dirty="0"/>
              <a:t>submitted  </a:t>
            </a:r>
            <a:r>
              <a:rPr dirty="0"/>
              <a:t>but </a:t>
            </a:r>
            <a:r>
              <a:rPr spc="-10" dirty="0"/>
              <a:t>you </a:t>
            </a:r>
            <a:r>
              <a:rPr spc="-15" dirty="0"/>
              <a:t>may </a:t>
            </a:r>
            <a:r>
              <a:rPr spc="-10" dirty="0"/>
              <a:t>still want to </a:t>
            </a:r>
            <a:r>
              <a:rPr spc="-5" dirty="0"/>
              <a:t>look the warnings </a:t>
            </a:r>
            <a:r>
              <a:rPr spc="-10" dirty="0"/>
              <a:t>over </a:t>
            </a:r>
            <a:r>
              <a:rPr spc="-5" dirty="0"/>
              <a:t>in addition </a:t>
            </a:r>
            <a:r>
              <a:rPr spc="-10" dirty="0"/>
              <a:t>to correcting  </a:t>
            </a:r>
            <a:r>
              <a:rPr spc="-5" dirty="0"/>
              <a:t>the</a:t>
            </a:r>
            <a:r>
              <a:rPr spc="-50" dirty="0"/>
              <a:t> </a:t>
            </a:r>
            <a:r>
              <a:rPr spc="-15" dirty="0"/>
              <a:t>errors.</a:t>
            </a: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9464" y="3572256"/>
            <a:ext cx="6694919" cy="2958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Viewing Cognos Reports Continued</a:t>
            </a:r>
            <a:endParaRPr spc="-1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0781" y="1333501"/>
            <a:ext cx="6598919" cy="4985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Exporting Cognos Reports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139950" y="1448308"/>
            <a:ext cx="7626984" cy="133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  <a:tabLst>
                <a:tab pos="1278890" algn="l"/>
              </a:tabLst>
            </a:pPr>
            <a:r>
              <a:rPr sz="2400" spc="-55" dirty="0">
                <a:solidFill>
                  <a:srgbClr val="181717"/>
                </a:solidFill>
                <a:latin typeface="Wingdings"/>
                <a:cs typeface="Wingdings"/>
              </a:rPr>
              <a:t></a:t>
            </a:r>
            <a:r>
              <a:rPr sz="2400" spc="-55" dirty="0">
                <a:solidFill>
                  <a:srgbClr val="181717"/>
                </a:solidFill>
                <a:latin typeface="Calibri"/>
                <a:cs typeface="Calibri"/>
              </a:rPr>
              <a:t>You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can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view </a:t>
            </a:r>
            <a:r>
              <a:rPr sz="2400" spc="-20" dirty="0">
                <a:solidFill>
                  <a:srgbClr val="181717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Cognos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reports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Excel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(or other 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formats).	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Simply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press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arrow button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top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left-hand  side of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your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screen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next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State/CDE logos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select the 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format</a:t>
            </a:r>
            <a:r>
              <a:rPr sz="2400" spc="-8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wanted.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1121" y="2839212"/>
            <a:ext cx="1635251" cy="3288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Batch Maintenance Screen</a:t>
            </a:r>
            <a:endParaRPr spc="-1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8905" y="1548384"/>
            <a:ext cx="8551163" cy="4017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2" y="198126"/>
            <a:ext cx="379285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March-What </a:t>
            </a:r>
            <a:r>
              <a:rPr spc="-5" dirty="0"/>
              <a:t>Is</a:t>
            </a:r>
            <a:r>
              <a:rPr spc="-60" dirty="0"/>
              <a:t> </a:t>
            </a:r>
            <a:r>
              <a:rPr spc="-5" dirty="0"/>
              <a:t>It?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1040" y="1274064"/>
            <a:ext cx="3555491" cy="27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6493" y="2139241"/>
            <a:ext cx="8292465" cy="389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0325" indent="-228600">
              <a:lnSpc>
                <a:spcPts val="2590"/>
              </a:lnSpc>
            </a:pPr>
            <a:r>
              <a:rPr sz="2400" spc="-5" dirty="0">
                <a:solidFill>
                  <a:srgbClr val="303030"/>
                </a:solidFill>
                <a:latin typeface="Wingdings"/>
                <a:cs typeface="Wingdings"/>
              </a:rPr>
              <a:t></a:t>
            </a:r>
            <a:r>
              <a:rPr sz="2400" spc="-5" dirty="0">
                <a:solidFill>
                  <a:srgbClr val="30303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03030"/>
                </a:solidFill>
                <a:latin typeface="Calibri"/>
                <a:cs typeface="Calibri"/>
              </a:rPr>
              <a:t>Report Card March </a:t>
            </a:r>
            <a:r>
              <a:rPr sz="2400" dirty="0">
                <a:solidFill>
                  <a:srgbClr val="303030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303030"/>
                </a:solidFill>
                <a:latin typeface="Calibri"/>
                <a:cs typeface="Calibri"/>
              </a:rPr>
              <a:t>mandatory </a:t>
            </a:r>
            <a:r>
              <a:rPr sz="2400" spc="-5" dirty="0">
                <a:solidFill>
                  <a:srgbClr val="303030"/>
                </a:solidFill>
                <a:latin typeface="Calibri"/>
                <a:cs typeface="Calibri"/>
              </a:rPr>
              <a:t>collection </a:t>
            </a:r>
            <a:r>
              <a:rPr sz="2400" spc="-10" dirty="0">
                <a:solidFill>
                  <a:srgbClr val="303030"/>
                </a:solidFill>
                <a:latin typeface="Calibri"/>
                <a:cs typeface="Calibri"/>
              </a:rPr>
              <a:t>that </a:t>
            </a:r>
            <a:r>
              <a:rPr sz="2400" spc="-15" dirty="0">
                <a:solidFill>
                  <a:srgbClr val="303030"/>
                </a:solidFill>
                <a:latin typeface="Calibri"/>
                <a:cs typeface="Calibri"/>
              </a:rPr>
              <a:t>contains  </a:t>
            </a:r>
            <a:r>
              <a:rPr sz="2400" spc="-5" dirty="0">
                <a:solidFill>
                  <a:srgbClr val="303030"/>
                </a:solidFill>
                <a:latin typeface="Calibri"/>
                <a:cs typeface="Calibri"/>
              </a:rPr>
              <a:t>school </a:t>
            </a:r>
            <a:r>
              <a:rPr sz="2400" spc="-10" dirty="0">
                <a:solidFill>
                  <a:srgbClr val="303030"/>
                </a:solidFill>
                <a:latin typeface="Calibri"/>
                <a:cs typeface="Calibri"/>
              </a:rPr>
              <a:t>descriptors </a:t>
            </a:r>
            <a:r>
              <a:rPr sz="2400" spc="-5" dirty="0">
                <a:solidFill>
                  <a:srgbClr val="303030"/>
                </a:solidFill>
                <a:latin typeface="Calibri"/>
                <a:cs typeface="Calibri"/>
              </a:rPr>
              <a:t>such </a:t>
            </a:r>
            <a:r>
              <a:rPr sz="2400" dirty="0">
                <a:solidFill>
                  <a:srgbClr val="303030"/>
                </a:solidFill>
                <a:latin typeface="Calibri"/>
                <a:cs typeface="Calibri"/>
              </a:rPr>
              <a:t>as a </a:t>
            </a:r>
            <a:r>
              <a:rPr sz="2400" spc="-25" dirty="0">
                <a:solidFill>
                  <a:srgbClr val="303030"/>
                </a:solidFill>
                <a:latin typeface="Calibri"/>
                <a:cs typeface="Calibri"/>
              </a:rPr>
              <a:t>school’s </a:t>
            </a:r>
            <a:r>
              <a:rPr sz="2400" spc="-15" dirty="0">
                <a:solidFill>
                  <a:srgbClr val="303030"/>
                </a:solidFill>
                <a:latin typeface="Calibri"/>
                <a:cs typeface="Calibri"/>
              </a:rPr>
              <a:t>course offerings, </a:t>
            </a:r>
            <a:r>
              <a:rPr sz="2400" dirty="0">
                <a:solidFill>
                  <a:srgbClr val="303030"/>
                </a:solidFill>
                <a:latin typeface="Calibri"/>
                <a:cs typeface="Calibri"/>
              </a:rPr>
              <a:t>health </a:t>
            </a:r>
            <a:r>
              <a:rPr sz="2400" spc="-5" dirty="0">
                <a:solidFill>
                  <a:srgbClr val="303030"/>
                </a:solidFill>
                <a:latin typeface="Calibri"/>
                <a:cs typeface="Calibri"/>
              </a:rPr>
              <a:t>and  wellness </a:t>
            </a:r>
            <a:r>
              <a:rPr sz="2400" spc="-10" dirty="0">
                <a:solidFill>
                  <a:srgbClr val="303030"/>
                </a:solidFill>
                <a:latin typeface="Calibri"/>
                <a:cs typeface="Calibri"/>
              </a:rPr>
              <a:t>information, </a:t>
            </a:r>
            <a:r>
              <a:rPr sz="2400" spc="-5" dirty="0">
                <a:solidFill>
                  <a:srgbClr val="303030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303030"/>
                </a:solidFill>
                <a:latin typeface="Calibri"/>
                <a:cs typeface="Calibri"/>
              </a:rPr>
              <a:t>programs</a:t>
            </a:r>
            <a:r>
              <a:rPr sz="2400" spc="-50" dirty="0">
                <a:solidFill>
                  <a:srgbClr val="30303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03030"/>
                </a:solidFill>
                <a:latin typeface="Calibri"/>
                <a:cs typeface="Calibri"/>
              </a:rPr>
              <a:t>offered.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994"/>
              </a:spcBef>
              <a:tabLst>
                <a:tab pos="5539740" algn="l"/>
              </a:tabLst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mandatory </a:t>
            </a:r>
            <a:r>
              <a:rPr sz="2400" spc="-5" dirty="0">
                <a:latin typeface="Calibri"/>
                <a:cs typeface="Calibri"/>
              </a:rPr>
              <a:t>collection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defined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Education Data  </a:t>
            </a:r>
            <a:r>
              <a:rPr sz="2400" spc="-5" dirty="0">
                <a:latin typeface="Calibri"/>
                <a:cs typeface="Calibri"/>
              </a:rPr>
              <a:t>Advisory </a:t>
            </a:r>
            <a:r>
              <a:rPr sz="2400" spc="-10" dirty="0">
                <a:latin typeface="Calibri"/>
                <a:cs typeface="Calibri"/>
              </a:rPr>
              <a:t>Committee (EDAC) </a:t>
            </a: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15" dirty="0">
                <a:latin typeface="Calibri"/>
                <a:cs typeface="Calibri"/>
              </a:rPr>
              <a:t>statutorily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spc="-5" dirty="0">
                <a:latin typeface="Calibri"/>
                <a:cs typeface="Calibri"/>
              </a:rPr>
              <a:t>collection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completed by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appropriate</a:t>
            </a:r>
            <a:r>
              <a:rPr sz="2400" spc="-5" dirty="0">
                <a:latin typeface="Calibri"/>
                <a:cs typeface="Calibri"/>
              </a:rPr>
              <a:t> agencies.	Funding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 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withheld if </a:t>
            </a:r>
            <a:r>
              <a:rPr sz="2400" spc="-5" dirty="0">
                <a:latin typeface="Calibri"/>
                <a:cs typeface="Calibri"/>
              </a:rPr>
              <a:t>not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submitted.</a:t>
            </a:r>
            <a:endParaRPr sz="2400">
              <a:latin typeface="Calibri"/>
              <a:cs typeface="Calibri"/>
            </a:endParaRPr>
          </a:p>
          <a:p>
            <a:pPr marL="240665" marR="147955" indent="-228600">
              <a:lnSpc>
                <a:spcPts val="2590"/>
              </a:lnSpc>
              <a:spcBef>
                <a:spcPts val="1005"/>
              </a:spcBef>
              <a:tabLst>
                <a:tab pos="1830705" algn="l"/>
              </a:tabLst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b="1" spc="-5" dirty="0">
                <a:latin typeface="Calibri"/>
                <a:cs typeface="Calibri"/>
              </a:rPr>
              <a:t>Legislation:	</a:t>
            </a:r>
            <a:r>
              <a:rPr sz="2400" spc="-10" dirty="0">
                <a:latin typeface="Calibri"/>
                <a:cs typeface="Calibri"/>
              </a:rPr>
              <a:t>Performance reports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contents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rules,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22-11-503,  C.R.S.; </a:t>
            </a:r>
            <a:r>
              <a:rPr sz="2400" spc="-10" dirty="0">
                <a:latin typeface="Calibri"/>
                <a:cs typeface="Calibri"/>
              </a:rPr>
              <a:t>Courses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1 CCR </a:t>
            </a:r>
            <a:r>
              <a:rPr sz="2400" spc="-5" dirty="0">
                <a:latin typeface="Calibri"/>
                <a:cs typeface="Calibri"/>
              </a:rPr>
              <a:t>301-1 11.05(5)(G)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(G)Professional  Development </a:t>
            </a:r>
            <a:r>
              <a:rPr sz="2400" spc="-20" dirty="0">
                <a:latin typeface="Calibri"/>
                <a:cs typeface="Calibri"/>
              </a:rPr>
              <a:t>Days, </a:t>
            </a:r>
            <a:r>
              <a:rPr sz="2400" spc="-5" dirty="0">
                <a:latin typeface="Calibri"/>
                <a:cs typeface="Calibri"/>
              </a:rPr>
              <a:t>22-32-109 </a:t>
            </a:r>
            <a:r>
              <a:rPr sz="2400" spc="-20" dirty="0">
                <a:latin typeface="Calibri"/>
                <a:cs typeface="Calibri"/>
              </a:rPr>
              <a:t>Safe </a:t>
            </a:r>
            <a:r>
              <a:rPr sz="2400" spc="-5" dirty="0">
                <a:latin typeface="Calibri"/>
                <a:cs typeface="Calibri"/>
              </a:rPr>
              <a:t>Schools </a:t>
            </a:r>
            <a:r>
              <a:rPr sz="2400" spc="-10" dirty="0">
                <a:latin typeface="Calibri"/>
                <a:cs typeface="Calibri"/>
              </a:rPr>
              <a:t>Reporting  Requirements, </a:t>
            </a:r>
            <a:r>
              <a:rPr sz="2400" spc="-5" dirty="0">
                <a:latin typeface="Calibri"/>
                <a:cs typeface="Calibri"/>
              </a:rPr>
              <a:t>22-93-101 School Bullying</a:t>
            </a:r>
            <a:r>
              <a:rPr sz="2400" spc="-15" dirty="0">
                <a:latin typeface="Calibri"/>
                <a:cs typeface="Calibri"/>
              </a:rPr>
              <a:t> Prevention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3413" y="1240537"/>
            <a:ext cx="976871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13110" y="6498518"/>
            <a:ext cx="1536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pPr marL="25400">
                <a:lnSpc>
                  <a:spcPts val="1614"/>
                </a:lnSpc>
              </a:pPr>
              <a:t>3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 Card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March-Submission</a:t>
            </a:r>
            <a:r>
              <a:rPr kumimoji="0" lang="en-US" sz="24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</a:t>
            </a:r>
            <a:b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Report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9950" y="1448309"/>
            <a:ext cx="717169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lang="en-US" sz="2400" spc="-5" dirty="0">
                <a:solidFill>
                  <a:srgbClr val="181717"/>
                </a:solidFill>
                <a:latin typeface="Calibri"/>
                <a:cs typeface="Calibri"/>
              </a:rPr>
              <a:t>Data Pipeline </a:t>
            </a:r>
            <a:r>
              <a:rPr lang="en-US" sz="2400" spc="-20" dirty="0">
                <a:solidFill>
                  <a:srgbClr val="181717"/>
                </a:solidFill>
                <a:latin typeface="Calibri"/>
                <a:cs typeface="Calibri"/>
              </a:rPr>
              <a:t>Error</a:t>
            </a:r>
            <a:r>
              <a:rPr sz="2400" spc="-20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Report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allow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you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see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error codes, 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messages and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error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count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each type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181717"/>
                </a:solidFill>
                <a:latin typeface="Calibri"/>
                <a:cs typeface="Calibri"/>
              </a:rPr>
              <a:t>error.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9049" y="2855977"/>
            <a:ext cx="7751063" cy="86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5810" y="6498518"/>
            <a:ext cx="2298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808080"/>
                </a:solidFill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Status Dashboard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139951" y="1448308"/>
            <a:ext cx="7224395" cy="133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Once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all the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data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correct, go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Status Dashboard  (located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main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Data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Pipeline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page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left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side  under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Report Card March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link) and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press  approve/finalize</a:t>
            </a:r>
            <a:r>
              <a:rPr sz="2400" spc="-85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button.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3075" y="3163825"/>
            <a:ext cx="7106410" cy="1915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46043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March-Submission</a:t>
            </a:r>
            <a:r>
              <a:rPr spc="-90" dirty="0"/>
              <a:t> </a:t>
            </a:r>
            <a:r>
              <a:rPr spc="-10" dirty="0"/>
              <a:t>Steps</a:t>
            </a:r>
            <a:br>
              <a:rPr lang="en-US" spc="-10" dirty="0"/>
            </a:br>
            <a:r>
              <a:rPr lang="en-US" spc="-10" dirty="0"/>
              <a:t>Sign-off Form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139951" y="1448308"/>
            <a:ext cx="7418705" cy="1732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After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all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data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submitted, </a:t>
            </a:r>
            <a:r>
              <a:rPr sz="2400" spc="-20" dirty="0">
                <a:solidFill>
                  <a:srgbClr val="181717"/>
                </a:solidFill>
                <a:latin typeface="Calibri"/>
                <a:cs typeface="Calibri"/>
              </a:rPr>
              <a:t>have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your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district 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superintendent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sign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off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superintendent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letter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that 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will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come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up and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email it back </a:t>
            </a:r>
            <a:r>
              <a:rPr sz="2400" spc="-15" dirty="0">
                <a:solidFill>
                  <a:srgbClr val="181717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CDE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following </a:t>
            </a:r>
            <a:r>
              <a:rPr sz="2400" spc="-5" dirty="0">
                <a:solidFill>
                  <a:srgbClr val="181717"/>
                </a:solidFill>
                <a:latin typeface="Calibri"/>
                <a:cs typeface="Calibri"/>
              </a:rPr>
              <a:t>the  instructions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will </a:t>
            </a:r>
            <a:r>
              <a:rPr sz="2400" spc="-10" dirty="0">
                <a:solidFill>
                  <a:srgbClr val="181717"/>
                </a:solidFill>
                <a:latin typeface="Calibri"/>
                <a:cs typeface="Calibri"/>
              </a:rPr>
              <a:t>come </a:t>
            </a:r>
            <a:r>
              <a:rPr sz="2400" dirty="0">
                <a:solidFill>
                  <a:srgbClr val="181717"/>
                </a:solidFill>
                <a:latin typeface="Calibri"/>
                <a:cs typeface="Calibri"/>
              </a:rPr>
              <a:t>with the</a:t>
            </a:r>
            <a:r>
              <a:rPr sz="2400" spc="-114" dirty="0">
                <a:solidFill>
                  <a:srgbClr val="181717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181717"/>
                </a:solidFill>
                <a:latin typeface="Calibri"/>
                <a:cs typeface="Calibri"/>
              </a:rPr>
              <a:t>letter.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175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Below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being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certified: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7337" y="3319272"/>
            <a:ext cx="7228331" cy="224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2" y="198126"/>
            <a:ext cx="4267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</a:t>
            </a:r>
            <a:r>
              <a:rPr spc="-5" dirty="0"/>
              <a:t>March-Final</a:t>
            </a:r>
            <a:r>
              <a:rPr spc="-95" dirty="0"/>
              <a:t> </a:t>
            </a:r>
            <a:r>
              <a:rPr spc="-10" dirty="0"/>
              <a:t>Thoughts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5233" y="3381756"/>
            <a:ext cx="2171699" cy="137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79283" y="1644958"/>
            <a:ext cx="712597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tabLst>
                <a:tab pos="5431790" algn="l"/>
              </a:tabLst>
            </a:pP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The key </a:t>
            </a:r>
            <a:r>
              <a:rPr b="1" dirty="0">
                <a:solidFill>
                  <a:srgbClr val="00953A"/>
                </a:solidFill>
                <a:latin typeface="Bookman Old Style"/>
                <a:cs typeface="Bookman Old Style"/>
              </a:rPr>
              <a:t>to success is submitting</a:t>
            </a:r>
            <a:r>
              <a:rPr b="1" spc="50" dirty="0">
                <a:solidFill>
                  <a:srgbClr val="00953A"/>
                </a:solidFill>
                <a:latin typeface="Bookman Old Style"/>
                <a:cs typeface="Bookman Old Style"/>
              </a:rPr>
              <a:t> 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data</a:t>
            </a:r>
            <a:r>
              <a:rPr b="1" spc="10" dirty="0">
                <a:solidFill>
                  <a:srgbClr val="00953A"/>
                </a:solidFill>
                <a:latin typeface="Bookman Old Style"/>
                <a:cs typeface="Bookman Old Style"/>
              </a:rPr>
              <a:t> 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early!	The</a:t>
            </a:r>
            <a:r>
              <a:rPr b="1" spc="-40" dirty="0">
                <a:solidFill>
                  <a:srgbClr val="00953A"/>
                </a:solidFill>
                <a:latin typeface="Bookman Old Style"/>
                <a:cs typeface="Bookman Old Style"/>
              </a:rPr>
              <a:t> </a:t>
            </a:r>
            <a:r>
              <a:rPr b="1" dirty="0">
                <a:solidFill>
                  <a:srgbClr val="00953A"/>
                </a:solidFill>
                <a:latin typeface="Bookman Old Style"/>
                <a:cs typeface="Bookman Old Style"/>
              </a:rPr>
              <a:t>last</a:t>
            </a:r>
            <a:r>
              <a:rPr b="1" spc="-40" dirty="0">
                <a:solidFill>
                  <a:srgbClr val="00953A"/>
                </a:solidFill>
                <a:latin typeface="Bookman Old Style"/>
                <a:cs typeface="Bookman Old Style"/>
              </a:rPr>
              <a:t> 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day  </a:t>
            </a:r>
            <a:r>
              <a:rPr b="1" dirty="0">
                <a:solidFill>
                  <a:srgbClr val="00953A"/>
                </a:solidFill>
                <a:latin typeface="Bookman Old Style"/>
                <a:cs typeface="Bookman Old Style"/>
              </a:rPr>
              <a:t>to submit 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data before </a:t>
            </a:r>
            <a:r>
              <a:rPr b="1" dirty="0">
                <a:solidFill>
                  <a:srgbClr val="00953A"/>
                </a:solidFill>
                <a:latin typeface="Bookman Old Style"/>
                <a:cs typeface="Bookman Old Style"/>
              </a:rPr>
              <a:t>the 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collection closes </a:t>
            </a:r>
            <a:r>
              <a:rPr b="1" dirty="0">
                <a:solidFill>
                  <a:srgbClr val="00953A"/>
                </a:solidFill>
                <a:latin typeface="Bookman Old Style"/>
                <a:cs typeface="Bookman Old Style"/>
              </a:rPr>
              <a:t>is 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April 9</a:t>
            </a:r>
            <a:r>
              <a:rPr b="1" spc="-7" baseline="25462" dirty="0">
                <a:solidFill>
                  <a:srgbClr val="00953A"/>
                </a:solidFill>
                <a:latin typeface="Bookman Old Style"/>
                <a:cs typeface="Bookman Old Style"/>
              </a:rPr>
              <a:t>th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! This  </a:t>
            </a:r>
            <a:r>
              <a:rPr b="1" dirty="0">
                <a:solidFill>
                  <a:srgbClr val="00953A"/>
                </a:solidFill>
                <a:latin typeface="Bookman Old Style"/>
                <a:cs typeface="Bookman Old Style"/>
              </a:rPr>
              <a:t>is 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one of </a:t>
            </a:r>
            <a:r>
              <a:rPr b="1" dirty="0">
                <a:solidFill>
                  <a:srgbClr val="00953A"/>
                </a:solidFill>
                <a:latin typeface="Bookman Old Style"/>
                <a:cs typeface="Bookman Old Style"/>
              </a:rPr>
              <a:t>the 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quicker and easier data collections </a:t>
            </a:r>
            <a:r>
              <a:rPr b="1" dirty="0">
                <a:solidFill>
                  <a:srgbClr val="00953A"/>
                </a:solidFill>
                <a:latin typeface="Bookman Old Style"/>
                <a:cs typeface="Bookman Old Style"/>
              </a:rPr>
              <a:t>to  </a:t>
            </a:r>
            <a:r>
              <a:rPr b="1" spc="-5" dirty="0">
                <a:solidFill>
                  <a:srgbClr val="00953A"/>
                </a:solidFill>
                <a:latin typeface="Bookman Old Style"/>
                <a:cs typeface="Bookman Old Style"/>
              </a:rPr>
              <a:t>complete.</a:t>
            </a:r>
            <a:endParaRPr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55289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March-Step by </a:t>
            </a:r>
            <a:r>
              <a:rPr spc="-5" dirty="0"/>
              <a:t>Step</a:t>
            </a:r>
            <a:r>
              <a:rPr spc="-80" dirty="0"/>
              <a:t> </a:t>
            </a:r>
            <a:r>
              <a:rPr spc="-5" dirty="0"/>
              <a:t>Instructions</a:t>
            </a:r>
            <a:br>
              <a:rPr lang="en-US" spc="-5" dirty="0"/>
            </a:br>
            <a:r>
              <a:rPr lang="en-US" spc="-5" dirty="0"/>
              <a:t>Data Corrections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39951" y="3128772"/>
            <a:ext cx="7821295" cy="1484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If </a:t>
            </a:r>
            <a:r>
              <a:rPr lang="en-US" sz="2400" b="1" spc="-10" dirty="0">
                <a:solidFill>
                  <a:srgbClr val="00953A"/>
                </a:solidFill>
                <a:latin typeface="Calibri"/>
                <a:cs typeface="Calibri"/>
              </a:rPr>
              <a:t>you discover that you 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need </a:t>
            </a:r>
            <a:r>
              <a:rPr lang="en-US" sz="2400" b="1" spc="-15" dirty="0">
                <a:solidFill>
                  <a:srgbClr val="00953A"/>
                </a:solidFill>
                <a:latin typeface="Calibri"/>
                <a:cs typeface="Calibri"/>
              </a:rPr>
              <a:t>to make </a:t>
            </a:r>
            <a:r>
              <a:rPr lang="en-US" sz="2400" b="1" spc="-20" dirty="0">
                <a:solidFill>
                  <a:srgbClr val="00953A"/>
                </a:solidFill>
                <a:latin typeface="Calibri"/>
                <a:cs typeface="Calibri"/>
              </a:rPr>
              <a:t>any 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corrections and  need </a:t>
            </a:r>
            <a:r>
              <a:rPr lang="en-US" sz="2400" b="1" spc="-15" dirty="0">
                <a:solidFill>
                  <a:srgbClr val="00953A"/>
                </a:solidFill>
                <a:latin typeface="Calibri"/>
                <a:cs typeface="Calibri"/>
              </a:rPr>
              <a:t>to have </a:t>
            </a:r>
            <a:r>
              <a:rPr lang="en-US" sz="2400" b="1" spc="-10" dirty="0">
                <a:solidFill>
                  <a:srgbClr val="00953A"/>
                </a:solidFill>
                <a:latin typeface="Calibri"/>
                <a:cs typeface="Calibri"/>
              </a:rPr>
              <a:t>your </a:t>
            </a:r>
            <a:r>
              <a:rPr lang="en-US" sz="2400" b="1" spc="-15" dirty="0">
                <a:solidFill>
                  <a:srgbClr val="00953A"/>
                </a:solidFill>
                <a:latin typeface="Calibri"/>
                <a:cs typeface="Calibri"/>
              </a:rPr>
              <a:t>data </a:t>
            </a:r>
            <a:r>
              <a:rPr lang="en-US" sz="2400" b="1" spc="-10" dirty="0">
                <a:solidFill>
                  <a:srgbClr val="00953A"/>
                </a:solidFill>
                <a:latin typeface="Calibri"/>
                <a:cs typeface="Calibri"/>
              </a:rPr>
              <a:t>unlocked, 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please email </a:t>
            </a:r>
            <a:r>
              <a:rPr lang="en-US" sz="2400" b="1" spc="-20" dirty="0">
                <a:solidFill>
                  <a:srgbClr val="00953A"/>
                </a:solidFill>
                <a:latin typeface="Calibri"/>
                <a:cs typeface="Calibri"/>
              </a:rPr>
              <a:t>Jessica Tribbett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  </a:t>
            </a:r>
            <a:r>
              <a:rPr lang="en-US" sz="2400" b="1" spc="-15" dirty="0">
                <a:solidFill>
                  <a:srgbClr val="00953A"/>
                </a:solidFill>
                <a:latin typeface="Calibri"/>
                <a:cs typeface="Calibri"/>
              </a:rPr>
              <a:t>at </a:t>
            </a:r>
            <a:r>
              <a:rPr lang="en-US" sz="2000" dirty="0">
                <a:hlinkClick r:id="rId2"/>
              </a:rPr>
              <a:t>ReportCard@cde.state.co.us</a:t>
            </a:r>
            <a:r>
              <a:rPr lang="en-US" sz="2000" dirty="0"/>
              <a:t> 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who can unlock </a:t>
            </a:r>
            <a:r>
              <a:rPr lang="en-US" sz="2400" b="1" spc="-10" dirty="0">
                <a:solidFill>
                  <a:srgbClr val="00953A"/>
                </a:solidFill>
                <a:latin typeface="Calibri"/>
                <a:cs typeface="Calibri"/>
              </a:rPr>
              <a:t>your </a:t>
            </a:r>
            <a:r>
              <a:rPr lang="en-US" sz="2400" b="1" spc="-15" dirty="0">
                <a:solidFill>
                  <a:srgbClr val="00953A"/>
                </a:solidFill>
                <a:latin typeface="Calibri"/>
                <a:cs typeface="Calibri"/>
              </a:rPr>
              <a:t>data for  </a:t>
            </a:r>
            <a:r>
              <a:rPr lang="en-US" sz="2400" b="1" spc="-10" dirty="0">
                <a:solidFill>
                  <a:srgbClr val="00953A"/>
                </a:solidFill>
                <a:latin typeface="Calibri"/>
                <a:cs typeface="Calibri"/>
              </a:rPr>
              <a:t>you </a:t>
            </a:r>
            <a:r>
              <a:rPr lang="en-US" sz="2400" b="1" spc="-15" dirty="0">
                <a:solidFill>
                  <a:srgbClr val="00953A"/>
                </a:solidFill>
                <a:latin typeface="Calibri"/>
                <a:cs typeface="Calibri"/>
              </a:rPr>
              <a:t>to </a:t>
            </a:r>
            <a:r>
              <a:rPr lang="en-US" sz="2400" b="1" spc="-10" dirty="0">
                <a:solidFill>
                  <a:srgbClr val="00953A"/>
                </a:solidFill>
                <a:latin typeface="Calibri"/>
                <a:cs typeface="Calibri"/>
              </a:rPr>
              <a:t>re-submit </a:t>
            </a:r>
            <a:r>
              <a:rPr lang="en-US" sz="2400" b="1" spc="-30" dirty="0">
                <a:solidFill>
                  <a:srgbClr val="00953A"/>
                </a:solidFill>
                <a:latin typeface="Calibri"/>
                <a:cs typeface="Calibri"/>
              </a:rPr>
              <a:t>however, 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this all </a:t>
            </a:r>
            <a:r>
              <a:rPr lang="en-US" sz="2400" b="1" spc="-10" dirty="0">
                <a:solidFill>
                  <a:srgbClr val="00953A"/>
                </a:solidFill>
                <a:latin typeface="Calibri"/>
                <a:cs typeface="Calibri"/>
              </a:rPr>
              <a:t>must 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be done </a:t>
            </a:r>
            <a:r>
              <a:rPr lang="en-US" sz="2400" b="1" spc="-10" dirty="0">
                <a:solidFill>
                  <a:srgbClr val="00953A"/>
                </a:solidFill>
                <a:latin typeface="Calibri"/>
                <a:cs typeface="Calibri"/>
              </a:rPr>
              <a:t>by </a:t>
            </a:r>
            <a:r>
              <a:rPr lang="en-US" sz="2400" b="1" spc="-30" dirty="0">
                <a:solidFill>
                  <a:srgbClr val="00953A"/>
                </a:solidFill>
                <a:latin typeface="Calibri"/>
                <a:cs typeface="Calibri"/>
              </a:rPr>
              <a:t>Friday,  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April</a:t>
            </a:r>
            <a:r>
              <a:rPr lang="en-US" sz="2400" b="1" spc="-100" dirty="0">
                <a:solidFill>
                  <a:srgbClr val="00953A"/>
                </a:solidFill>
                <a:latin typeface="Calibri"/>
                <a:cs typeface="Calibri"/>
              </a:rPr>
              <a:t> 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11</a:t>
            </a:r>
            <a:r>
              <a:rPr lang="en-US" sz="2400" b="1" spc="-7" baseline="24305" dirty="0">
                <a:solidFill>
                  <a:srgbClr val="00953A"/>
                </a:solidFill>
                <a:latin typeface="Calibri"/>
                <a:cs typeface="Calibri"/>
              </a:rPr>
              <a:t>th</a:t>
            </a:r>
            <a:r>
              <a:rPr lang="en-US" sz="2400" b="1" spc="-5" dirty="0">
                <a:solidFill>
                  <a:srgbClr val="00953A"/>
                </a:solidFill>
                <a:latin typeface="Calibri"/>
                <a:cs typeface="Calibri"/>
              </a:rPr>
              <a:t>!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4120" y="1566673"/>
            <a:ext cx="2120265" cy="1608455"/>
          </a:xfrm>
          <a:custGeom>
            <a:avLst/>
            <a:gdLst/>
            <a:ahLst/>
            <a:cxnLst/>
            <a:rect l="l" t="t" r="r" b="b"/>
            <a:pathLst>
              <a:path w="2120265" h="1608455">
                <a:moveTo>
                  <a:pt x="0" y="0"/>
                </a:moveTo>
                <a:lnTo>
                  <a:pt x="353314" y="0"/>
                </a:lnTo>
                <a:lnTo>
                  <a:pt x="883285" y="0"/>
                </a:lnTo>
                <a:lnTo>
                  <a:pt x="2119884" y="0"/>
                </a:lnTo>
                <a:lnTo>
                  <a:pt x="2119884" y="833882"/>
                </a:lnTo>
                <a:lnTo>
                  <a:pt x="2119884" y="1191260"/>
                </a:lnTo>
                <a:lnTo>
                  <a:pt x="2119884" y="1429512"/>
                </a:lnTo>
                <a:lnTo>
                  <a:pt x="883285" y="1429512"/>
                </a:lnTo>
                <a:lnTo>
                  <a:pt x="618312" y="1608201"/>
                </a:lnTo>
                <a:lnTo>
                  <a:pt x="353314" y="1429512"/>
                </a:lnTo>
                <a:lnTo>
                  <a:pt x="0" y="1429512"/>
                </a:lnTo>
                <a:lnTo>
                  <a:pt x="0" y="1191260"/>
                </a:lnTo>
                <a:lnTo>
                  <a:pt x="0" y="83388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5540" y="1821180"/>
            <a:ext cx="2188463" cy="920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756492" y="198126"/>
            <a:ext cx="34226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 Card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March-Contact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35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900151" y="2694377"/>
            <a:ext cx="4392295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548235"/>
                </a:solidFill>
                <a:latin typeface="Bookman Old Style"/>
                <a:cs typeface="Bookman Old Style"/>
              </a:rPr>
              <a:t>Report Card March</a:t>
            </a:r>
            <a:r>
              <a:rPr lang="en-US" sz="2400" b="1" spc="-150" dirty="0">
                <a:solidFill>
                  <a:srgbClr val="548235"/>
                </a:solidFill>
                <a:latin typeface="Bookman Old Style"/>
                <a:cs typeface="Bookman Old Style"/>
              </a:rPr>
              <a:t> </a:t>
            </a:r>
            <a:r>
              <a:rPr lang="en-US" sz="2400" b="1" dirty="0">
                <a:solidFill>
                  <a:srgbClr val="548235"/>
                </a:solidFill>
                <a:latin typeface="Bookman Old Style"/>
                <a:cs typeface="Bookman Old Style"/>
              </a:rPr>
              <a:t>Contact  </a:t>
            </a:r>
            <a:r>
              <a:rPr lang="en-US" sz="2400" b="1" spc="-5" dirty="0">
                <a:solidFill>
                  <a:srgbClr val="548235"/>
                </a:solidFill>
                <a:latin typeface="Bookman Old Style"/>
                <a:cs typeface="Bookman Old Style"/>
              </a:rPr>
              <a:t>Jessica Tribbett</a:t>
            </a:r>
            <a:r>
              <a:rPr lang="en-US" sz="2400" b="1" dirty="0">
                <a:solidFill>
                  <a:srgbClr val="548235"/>
                </a:solidFill>
                <a:latin typeface="Bookman Old Style"/>
                <a:cs typeface="Bookman Old Style"/>
              </a:rPr>
              <a:t>  </a:t>
            </a:r>
            <a:r>
              <a:rPr lang="en-US" sz="2000" dirty="0">
                <a:hlinkClick r:id="rId2"/>
              </a:rPr>
              <a:t>ReportCard@cde.state.co.us</a:t>
            </a:r>
            <a:endParaRPr 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10255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The</a:t>
            </a:r>
            <a:r>
              <a:rPr spc="-80" dirty="0"/>
              <a:t> </a:t>
            </a:r>
            <a:r>
              <a:rPr spc="-5" dirty="0"/>
              <a:t>End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3880" y="2196084"/>
            <a:ext cx="3238499" cy="2153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6492" y="198126"/>
            <a:ext cx="3571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March-IdM</a:t>
            </a:r>
            <a:r>
              <a:rPr spc="-65" dirty="0"/>
              <a:t> </a:t>
            </a:r>
            <a:r>
              <a:rPr spc="-15" dirty="0"/>
              <a:t>Role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4749" y="1496568"/>
            <a:ext cx="7598663" cy="194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13110" y="6498518"/>
            <a:ext cx="1536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pPr marL="25400">
                <a:lnSpc>
                  <a:spcPts val="1614"/>
                </a:lnSpc>
              </a:pPr>
              <a:t>4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9950" y="1397000"/>
            <a:ext cx="648843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1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2800" spc="-10" dirty="0">
                <a:solidFill>
                  <a:srgbClr val="000000"/>
                </a:solidFill>
              </a:rPr>
              <a:t>Identity Management </a:t>
            </a:r>
            <a:r>
              <a:rPr sz="2800" spc="-20" dirty="0">
                <a:solidFill>
                  <a:srgbClr val="000000"/>
                </a:solidFill>
              </a:rPr>
              <a:t>groups are</a:t>
            </a:r>
            <a:r>
              <a:rPr sz="2800" spc="7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available.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7151" y="1850645"/>
            <a:ext cx="2439035" cy="82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Acronym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RCM</a:t>
            </a:r>
            <a:endParaRPr sz="2600">
              <a:latin typeface="Calibri"/>
              <a:cs typeface="Calibri"/>
            </a:endParaRPr>
          </a:p>
          <a:p>
            <a:pPr marL="241300" indent="-228600">
              <a:spcBef>
                <a:spcPts val="1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Examples: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9951" y="2708148"/>
            <a:ext cx="7762875" cy="232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indent="-228600"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pc="-35" dirty="0">
                <a:latin typeface="Calibri"/>
                <a:cs typeface="Calibri"/>
              </a:rPr>
              <a:t>MOFFAT_2 </a:t>
            </a:r>
            <a:r>
              <a:rPr spc="-10" dirty="0">
                <a:latin typeface="Calibri"/>
                <a:cs typeface="Calibri"/>
              </a:rPr>
              <a:t>PIPELINE-2800-</a:t>
            </a:r>
            <a:r>
              <a:rPr b="1" spc="-10" dirty="0">
                <a:latin typeface="Calibri"/>
                <a:cs typeface="Calibri"/>
              </a:rPr>
              <a:t>RCM</a:t>
            </a:r>
            <a:r>
              <a:rPr spc="-10" dirty="0">
                <a:latin typeface="Calibri"/>
                <a:cs typeface="Calibri"/>
              </a:rPr>
              <a:t>~LEAVIEWER Read-Only</a:t>
            </a:r>
            <a:r>
              <a:rPr spc="8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Role</a:t>
            </a:r>
            <a:endParaRPr>
              <a:latin typeface="Calibri"/>
              <a:cs typeface="Calibri"/>
            </a:endParaRPr>
          </a:p>
          <a:p>
            <a:pPr marL="1155700" indent="-228600">
              <a:spcBef>
                <a:spcPts val="28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pc="-20" dirty="0">
                <a:latin typeface="Calibri"/>
                <a:cs typeface="Calibri"/>
              </a:rPr>
              <a:t>SILVERTON_1 </a:t>
            </a:r>
            <a:r>
              <a:rPr spc="-10" dirty="0">
                <a:latin typeface="Calibri"/>
                <a:cs typeface="Calibri"/>
              </a:rPr>
              <a:t>PIPELINE-2820-</a:t>
            </a:r>
            <a:r>
              <a:rPr b="1" spc="-10" dirty="0">
                <a:latin typeface="Calibri"/>
                <a:cs typeface="Calibri"/>
              </a:rPr>
              <a:t>RCM</a:t>
            </a:r>
            <a:r>
              <a:rPr spc="-10" dirty="0">
                <a:latin typeface="Calibri"/>
                <a:cs typeface="Calibri"/>
              </a:rPr>
              <a:t>~LEAUSER </a:t>
            </a:r>
            <a:r>
              <a:rPr spc="-5" dirty="0">
                <a:latin typeface="Calibri"/>
                <a:cs typeface="Calibri"/>
              </a:rPr>
              <a:t>Submit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5" dirty="0">
                <a:latin typeface="Calibri"/>
                <a:cs typeface="Calibri"/>
              </a:rPr>
              <a:t>Modify</a:t>
            </a:r>
            <a:r>
              <a:rPr spc="1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Role</a:t>
            </a:r>
            <a:endParaRPr>
              <a:latin typeface="Calibri"/>
              <a:cs typeface="Calibri"/>
            </a:endParaRPr>
          </a:p>
          <a:p>
            <a:pPr marL="1155700" indent="-228600">
              <a:spcBef>
                <a:spcPts val="28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pc="-5" dirty="0">
                <a:latin typeface="Calibri"/>
                <a:cs typeface="Calibri"/>
              </a:rPr>
              <a:t>CENTER_26_JT </a:t>
            </a:r>
            <a:r>
              <a:rPr spc="-10" dirty="0">
                <a:latin typeface="Calibri"/>
                <a:cs typeface="Calibri"/>
              </a:rPr>
              <a:t>PIPELINE-2810-</a:t>
            </a:r>
            <a:r>
              <a:rPr b="1" spc="-10" dirty="0">
                <a:latin typeface="Calibri"/>
                <a:cs typeface="Calibri"/>
              </a:rPr>
              <a:t>RCM</a:t>
            </a:r>
            <a:r>
              <a:rPr spc="-10" dirty="0">
                <a:latin typeface="Calibri"/>
                <a:cs typeface="Calibri"/>
              </a:rPr>
              <a:t>~LEAAPPROVER Approver</a:t>
            </a:r>
            <a:r>
              <a:rPr spc="7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Role</a:t>
            </a:r>
            <a:endParaRPr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969"/>
              </a:spcBef>
            </a:pPr>
            <a:r>
              <a:rPr sz="2800" spc="-30" dirty="0">
                <a:latin typeface="Wingdings"/>
                <a:cs typeface="Wingdings"/>
              </a:rPr>
              <a:t></a:t>
            </a:r>
            <a:r>
              <a:rPr sz="2800" spc="-30" dirty="0">
                <a:latin typeface="Calibri"/>
                <a:cs typeface="Calibri"/>
              </a:rPr>
              <a:t>Work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LAM </a:t>
            </a:r>
            <a:r>
              <a:rPr sz="2800" spc="-15" dirty="0">
                <a:latin typeface="Calibri"/>
                <a:cs typeface="Calibri"/>
              </a:rPr>
              <a:t>to get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role </a:t>
            </a:r>
            <a:r>
              <a:rPr sz="2800" spc="-5" dirty="0">
                <a:latin typeface="Calibri"/>
                <a:cs typeface="Calibri"/>
              </a:rPr>
              <a:t>assigned </a:t>
            </a:r>
            <a:r>
              <a:rPr sz="2800" spc="-25" dirty="0">
                <a:latin typeface="Calibri"/>
                <a:cs typeface="Calibri"/>
              </a:rPr>
              <a:t>before  </a:t>
            </a:r>
            <a:r>
              <a:rPr sz="2800" spc="-10" dirty="0">
                <a:latin typeface="Calibri"/>
                <a:cs typeface="Calibri"/>
              </a:rPr>
              <a:t>the collection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opens.</a:t>
            </a:r>
            <a:endParaRPr sz="2800">
              <a:latin typeface="Calibri"/>
              <a:cs typeface="Calibri"/>
            </a:endParaRPr>
          </a:p>
          <a:p>
            <a:pPr marL="12700">
              <a:spcBef>
                <a:spcPts val="610"/>
              </a:spcBef>
            </a:pPr>
            <a:r>
              <a:rPr sz="2800" spc="-10" dirty="0">
                <a:latin typeface="Wingdings"/>
                <a:cs typeface="Wingdings"/>
              </a:rPr>
              <a:t></a:t>
            </a:r>
            <a:r>
              <a:rPr sz="2800" spc="-10" dirty="0">
                <a:latin typeface="Calibri"/>
                <a:cs typeface="Calibri"/>
              </a:rPr>
              <a:t>Only </a:t>
            </a:r>
            <a:r>
              <a:rPr sz="2800" spc="-5" dirty="0">
                <a:latin typeface="Calibri"/>
                <a:cs typeface="Calibri"/>
              </a:rPr>
              <a:t>one </a:t>
            </a:r>
            <a:r>
              <a:rPr sz="2800" spc="-20" dirty="0">
                <a:latin typeface="Calibri"/>
                <a:cs typeface="Calibri"/>
              </a:rPr>
              <a:t>role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assigned.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56492" y="198126"/>
            <a:ext cx="3571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Report Card March-IdM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370" y="185042"/>
            <a:ext cx="346900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March</a:t>
            </a:r>
            <a:r>
              <a:rPr spc="-85" dirty="0"/>
              <a:t> </a:t>
            </a:r>
            <a:r>
              <a:rPr spc="-10" dirty="0"/>
              <a:t>Updates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1752600"/>
            <a:ext cx="8305800" cy="3703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28575" indent="-22860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Please visit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Report Card March web page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updated 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finalized 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 file </a:t>
            </a:r>
            <a:r>
              <a:rPr sz="2400" spc="-15" dirty="0">
                <a:latin typeface="Calibri"/>
                <a:cs typeface="Calibri"/>
              </a:rPr>
              <a:t>layout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at: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700"/>
              </a:spcBef>
            </a:pPr>
            <a:r>
              <a:rPr sz="2200" u="heavy" spc="-1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https://www.cde.state.co.us/datapipeline/per_report-march</a:t>
            </a:r>
            <a:endParaRPr lang="en-US" sz="2200" u="heavy" spc="-15" dirty="0">
              <a:solidFill>
                <a:srgbClr val="0563C1"/>
              </a:solidFill>
              <a:latin typeface="Calibri"/>
              <a:cs typeface="Calibri"/>
            </a:endParaRPr>
          </a:p>
          <a:p>
            <a:pPr marL="12700">
              <a:spcBef>
                <a:spcPts val="700"/>
              </a:spcBef>
            </a:pPr>
            <a:endParaRPr sz="2200" dirty="0">
              <a:latin typeface="Calibri"/>
              <a:cs typeface="Calibri"/>
            </a:endParaRPr>
          </a:p>
          <a:p>
            <a:pPr marL="240665" marR="5080" indent="-228600">
              <a:lnSpc>
                <a:spcPts val="2380"/>
              </a:lnSpc>
              <a:spcBef>
                <a:spcPts val="1035"/>
              </a:spcBef>
            </a:pPr>
            <a:r>
              <a:rPr lang="en-US" sz="2200" spc="-10" dirty="0">
                <a:latin typeface="Calibri"/>
                <a:cs typeface="Calibri"/>
              </a:rPr>
              <a:t>For 24-25, there are 3 new fields for Report Card March from </a:t>
            </a:r>
            <a:r>
              <a:rPr lang="en-US" sz="2200" spc="-10" dirty="0">
                <a:latin typeface="Calibri"/>
                <a:cs typeface="Calibri"/>
                <a:hlinkClick r:id="rId3"/>
              </a:rPr>
              <a:t>HB22-1376</a:t>
            </a:r>
            <a:endParaRPr lang="en-US" sz="2200" spc="-10" dirty="0">
              <a:latin typeface="Calibri"/>
              <a:cs typeface="Calibri"/>
            </a:endParaRPr>
          </a:p>
          <a:p>
            <a:pPr marL="354965" marR="5080" indent="-342900">
              <a:lnSpc>
                <a:spcPts val="2380"/>
              </a:lnSpc>
              <a:spcBef>
                <a:spcPts val="1035"/>
              </a:spcBef>
              <a:buFont typeface="Arial" panose="020B0604020202020204" pitchFamily="34" charset="0"/>
              <a:buChar char="•"/>
            </a:pPr>
            <a:r>
              <a:rPr lang="en-US" sz="2200" spc="-10" dirty="0">
                <a:latin typeface="Calibri"/>
                <a:cs typeface="Calibri"/>
              </a:rPr>
              <a:t>District Wide Climate Survey</a:t>
            </a:r>
          </a:p>
          <a:p>
            <a:pPr marL="354965" marR="5080" indent="-342900">
              <a:lnSpc>
                <a:spcPts val="2380"/>
              </a:lnSpc>
              <a:spcBef>
                <a:spcPts val="1035"/>
              </a:spcBef>
              <a:buFont typeface="Arial" panose="020B0604020202020204" pitchFamily="34" charset="0"/>
              <a:buChar char="•"/>
            </a:pPr>
            <a:r>
              <a:rPr lang="en-US" sz="2200" spc="-10" dirty="0">
                <a:latin typeface="Calibri"/>
                <a:cs typeface="Calibri"/>
              </a:rPr>
              <a:t>Climate Survey Results Posted Publicly</a:t>
            </a:r>
          </a:p>
          <a:p>
            <a:pPr marL="354965" marR="5080" indent="-342900">
              <a:lnSpc>
                <a:spcPts val="2380"/>
              </a:lnSpc>
              <a:spcBef>
                <a:spcPts val="1035"/>
              </a:spcBef>
              <a:buFont typeface="Arial" panose="020B0604020202020204" pitchFamily="34" charset="0"/>
              <a:buChar char="•"/>
            </a:pPr>
            <a:r>
              <a:rPr lang="en-US" sz="2200" spc="-10" dirty="0">
                <a:latin typeface="Calibri"/>
                <a:cs typeface="Calibri"/>
              </a:rPr>
              <a:t>If Posted (Specify)</a:t>
            </a:r>
          </a:p>
          <a:p>
            <a:pPr marL="240665" marR="5080" indent="-228600">
              <a:lnSpc>
                <a:spcPts val="2380"/>
              </a:lnSpc>
              <a:spcBef>
                <a:spcPts val="1035"/>
              </a:spcBef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3110" y="6498518"/>
            <a:ext cx="1536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pPr marL="25400">
                <a:lnSpc>
                  <a:spcPts val="1614"/>
                </a:lnSpc>
              </a:pPr>
              <a:t>6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B11E9-1FE8-A8EC-D465-13E7261AD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767BA0-30FC-97DA-FB67-371CACCD3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4369" y="185042"/>
            <a:ext cx="497123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March</a:t>
            </a:r>
            <a:r>
              <a:rPr spc="-85" dirty="0"/>
              <a:t> </a:t>
            </a:r>
            <a:r>
              <a:rPr spc="-10" dirty="0"/>
              <a:t>Updates</a:t>
            </a:r>
            <a:r>
              <a:rPr lang="en-US" spc="-10" dirty="0"/>
              <a:t> Continued </a:t>
            </a:r>
            <a:endParaRPr spc="-10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21893B-42E3-252A-9994-DBAA66EDD095}"/>
              </a:ext>
            </a:extLst>
          </p:cNvPr>
          <p:cNvSpPr txBox="1">
            <a:spLocks/>
          </p:cNvSpPr>
          <p:nvPr/>
        </p:nvSpPr>
        <p:spPr>
          <a:xfrm>
            <a:off x="846032" y="1600201"/>
            <a:ext cx="5181600" cy="56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ysClr val="windowText" lastClr="000000"/>
                </a:solidFill>
              </a:rPr>
              <a:t>HB 22-1376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86B31A-3B4D-6A7E-4FD5-8880D3CFE267}"/>
              </a:ext>
            </a:extLst>
          </p:cNvPr>
          <p:cNvSpPr txBox="1">
            <a:spLocks/>
          </p:cNvSpPr>
          <p:nvPr/>
        </p:nvSpPr>
        <p:spPr>
          <a:xfrm>
            <a:off x="846032" y="2304793"/>
            <a:ext cx="5181600" cy="998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ysClr val="windowText" lastClr="000000"/>
                </a:solidFill>
              </a:rPr>
              <a:t>Updates to this house bill caused three new fields to be added to RCM</a:t>
            </a:r>
          </a:p>
          <a:p>
            <a:r>
              <a:rPr lang="en-US" dirty="0">
                <a:solidFill>
                  <a:sysClr val="windowText" lastClr="000000"/>
                </a:solidFill>
                <a:hlinkClick r:id="rId2"/>
              </a:rPr>
              <a:t>Link to HB 22-1376</a:t>
            </a:r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2A4A3C6-8D0F-BE77-62CB-EE085529F4E4}"/>
              </a:ext>
            </a:extLst>
          </p:cNvPr>
          <p:cNvSpPr txBox="1">
            <a:spLocks/>
          </p:cNvSpPr>
          <p:nvPr/>
        </p:nvSpPr>
        <p:spPr>
          <a:xfrm>
            <a:off x="6248400" y="1637087"/>
            <a:ext cx="5181600" cy="55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ysClr val="windowText" lastClr="000000"/>
                </a:solidFill>
              </a:rPr>
              <a:t>3 Fields Added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674A9A0C-CC6F-FDE1-2329-1C7E405B1379}"/>
              </a:ext>
            </a:extLst>
          </p:cNvPr>
          <p:cNvSpPr txBox="1">
            <a:spLocks/>
          </p:cNvSpPr>
          <p:nvPr/>
        </p:nvSpPr>
        <p:spPr>
          <a:xfrm>
            <a:off x="6248400" y="2304792"/>
            <a:ext cx="5181600" cy="361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ysClr val="windowText" lastClr="000000"/>
                </a:solidFill>
              </a:rPr>
              <a:t>District Wide Climate Survey (yes – 1 or no – 0)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Climate Survey Results Posted Publicly (yes – 1 or no -0)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If Posted (Specify) Text field up to 50 characters.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929B350-23A4-6B75-16A2-D4442E5AB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0249" y="4397094"/>
            <a:ext cx="5181600" cy="884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0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371" y="185042"/>
            <a:ext cx="35058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 March</a:t>
            </a:r>
            <a:r>
              <a:rPr spc="-65" dirty="0"/>
              <a:t> </a:t>
            </a:r>
            <a:r>
              <a:rPr spc="-5" dirty="0"/>
              <a:t>Timeline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658" y="1702726"/>
            <a:ext cx="7766684" cy="766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sz="2200" spc="-5" dirty="0">
                <a:latin typeface="Calibri"/>
                <a:cs typeface="Calibri"/>
              </a:rPr>
              <a:t>Collection opens </a:t>
            </a:r>
            <a:r>
              <a:rPr sz="2200" spc="-15" dirty="0">
                <a:latin typeface="Calibri"/>
                <a:cs typeface="Calibri"/>
              </a:rPr>
              <a:t>March </a:t>
            </a:r>
            <a:r>
              <a:rPr lang="en-US" sz="2200" spc="-5" dirty="0">
                <a:latin typeface="Calibri"/>
                <a:cs typeface="Calibri"/>
              </a:rPr>
              <a:t>5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202</a:t>
            </a:r>
            <a:r>
              <a:rPr lang="en-US" sz="2200" spc="-5" dirty="0">
                <a:latin typeface="Calibri"/>
                <a:cs typeface="Calibri"/>
              </a:rPr>
              <a:t>5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spcBef>
                <a:spcPts val="730"/>
              </a:spcBef>
              <a:buFont typeface="Arial" panose="020B0604020202020204" pitchFamily="34" charset="0"/>
              <a:buChar char="•"/>
            </a:pPr>
            <a:r>
              <a:rPr sz="2200" spc="-5" dirty="0">
                <a:latin typeface="Calibri"/>
                <a:cs typeface="Calibri"/>
              </a:rPr>
              <a:t>Collection closes April </a:t>
            </a:r>
            <a:r>
              <a:rPr lang="en-US" sz="2200" spc="-5" dirty="0">
                <a:latin typeface="Calibri"/>
                <a:cs typeface="Calibri"/>
              </a:rPr>
              <a:t>11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202</a:t>
            </a:r>
            <a:r>
              <a:rPr lang="en-US" sz="2200" spc="-5" dirty="0">
                <a:latin typeface="Calibri"/>
                <a:cs typeface="Calibri"/>
              </a:rPr>
              <a:t>5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3110" y="6498518"/>
            <a:ext cx="1536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pPr marL="25400">
                <a:lnSpc>
                  <a:spcPts val="1614"/>
                </a:lnSpc>
              </a:pPr>
              <a:t>8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93" y="198126"/>
            <a:ext cx="30880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Report Card</a:t>
            </a:r>
            <a:r>
              <a:rPr spc="-100" dirty="0"/>
              <a:t> </a:t>
            </a:r>
            <a:r>
              <a:rPr spc="-20" dirty="0"/>
              <a:t>March-FAQs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13110" y="6498518"/>
            <a:ext cx="1536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pPr marL="25400">
                <a:lnSpc>
                  <a:spcPts val="1614"/>
                </a:lnSpc>
              </a:pPr>
              <a:t>9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EB8E-3139-BEA7-6C27-556C39B890A0}"/>
              </a:ext>
            </a:extLst>
          </p:cNvPr>
          <p:cNvSpPr txBox="1"/>
          <p:nvPr/>
        </p:nvSpPr>
        <p:spPr>
          <a:xfrm>
            <a:off x="1524000" y="1828800"/>
            <a:ext cx="919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two ways to submit your school data, either by a file upload (Excel is the easiest format) or by the Edit Record screen to submit by form.  You must </a:t>
            </a:r>
            <a:r>
              <a:rPr lang="en-US" dirty="0" err="1"/>
              <a:t>commite</a:t>
            </a:r>
            <a:r>
              <a:rPr lang="en-US" dirty="0"/>
              <a:t> to one or another as you cannot submit by file and then by form or vice versa as this will result in errors.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submitting data by file use the number ‘0’ for no and the number ‘1’ for yes.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1678</Words>
  <Application>Microsoft Office PowerPoint</Application>
  <PresentationFormat>Widescreen</PresentationFormat>
  <Paragraphs>165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Bookman Old Style</vt:lpstr>
      <vt:lpstr>Calibri</vt:lpstr>
      <vt:lpstr>Rockwell Extra Bold</vt:lpstr>
      <vt:lpstr>Times New Roman</vt:lpstr>
      <vt:lpstr>Wingdings</vt:lpstr>
      <vt:lpstr>Office Theme</vt:lpstr>
      <vt:lpstr>Report Card March 2024-2025 School Year Training</vt:lpstr>
      <vt:lpstr>Report Card March</vt:lpstr>
      <vt:lpstr>Report Card March-What Is It?</vt:lpstr>
      <vt:lpstr>Report Card March-IdM Role</vt:lpstr>
      <vt:lpstr>Identity Management groups are available.</vt:lpstr>
      <vt:lpstr>Report Card March Updates</vt:lpstr>
      <vt:lpstr>Report Card March Updates Continued </vt:lpstr>
      <vt:lpstr>Report Card March Timeline</vt:lpstr>
      <vt:lpstr>Report Card March-FAQs</vt:lpstr>
      <vt:lpstr>Report Card March-FAQs Continued</vt:lpstr>
      <vt:lpstr>Report Card March-FAQs and Tips</vt:lpstr>
      <vt:lpstr>Report Card March-Submission Steps</vt:lpstr>
      <vt:lpstr>Report Card March-Submission Steps Form Submission</vt:lpstr>
      <vt:lpstr>Report Card March-Submission Steps Form / Edit Record</vt:lpstr>
      <vt:lpstr>Report Card March-Submission Steps Form / Edit Record Continued</vt:lpstr>
      <vt:lpstr>Report Card March-Submission Steps Edit Record Save</vt:lpstr>
      <vt:lpstr>Report Card March-Step by Step Instructions</vt:lpstr>
      <vt:lpstr>Report Card March-Submission Steps File Upload</vt:lpstr>
      <vt:lpstr>Report Card March-Submission Steps Data Pipeline File Upload</vt:lpstr>
      <vt:lpstr>Report Card March-Submission Steps Format Checker</vt:lpstr>
      <vt:lpstr>Report Card March-Submission Steps Data File Upload</vt:lpstr>
      <vt:lpstr>Report Card March-Submission Steps Data File Upload Continued</vt:lpstr>
      <vt:lpstr>Report Card March-Submission Steps Batch Number</vt:lpstr>
      <vt:lpstr>Report Card March-Submission Steps Cognos Reports</vt:lpstr>
      <vt:lpstr>Report Card March-Submission Steps Cognos Reports Continued</vt:lpstr>
      <vt:lpstr>Report Card March-Submission Steps Viewing Cognos reports</vt:lpstr>
      <vt:lpstr>Report Card March-Submission Steps Viewing Cognos Reports Continued</vt:lpstr>
      <vt:lpstr>Report Card March-Submission Steps Exporting Cognos Reports</vt:lpstr>
      <vt:lpstr>Report Card March-Submission Steps Batch Maintenance Screen</vt:lpstr>
      <vt:lpstr>Report Card March-Submission Steps Error Report</vt:lpstr>
      <vt:lpstr>Report Card March-Submission Steps Status Dashboard</vt:lpstr>
      <vt:lpstr>Report Card March-Submission Steps Sign-off Form</vt:lpstr>
      <vt:lpstr>Report Card March-Final Thoughts</vt:lpstr>
      <vt:lpstr>Report Card March-Step by Step Instructions Data Corrections</vt:lpstr>
      <vt:lpstr>Report Card March-Contact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Hoffman, Peter</cp:lastModifiedBy>
  <cp:revision>1</cp:revision>
  <dcterms:created xsi:type="dcterms:W3CDTF">2023-02-28T09:22:30Z</dcterms:created>
  <dcterms:modified xsi:type="dcterms:W3CDTF">2025-03-10T19:42:52Z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2022-02-15T00:00:00Z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2023-02-28T00:00:00Z</vt:filetime>
  </property>
</Properties>
</file>