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49"/>
  </p:notesMasterIdLst>
  <p:sldIdLst>
    <p:sldId id="256" r:id="rId5"/>
    <p:sldId id="303" r:id="rId6"/>
    <p:sldId id="304" r:id="rId7"/>
    <p:sldId id="5305" r:id="rId8"/>
    <p:sldId id="5304" r:id="rId9"/>
    <p:sldId id="5306" r:id="rId10"/>
    <p:sldId id="5302" r:id="rId11"/>
    <p:sldId id="305" r:id="rId12"/>
    <p:sldId id="273" r:id="rId13"/>
    <p:sldId id="276" r:id="rId14"/>
    <p:sldId id="5995" r:id="rId15"/>
    <p:sldId id="5996" r:id="rId16"/>
    <p:sldId id="5312" r:id="rId17"/>
    <p:sldId id="5997" r:id="rId18"/>
    <p:sldId id="5998" r:id="rId19"/>
    <p:sldId id="5999" r:id="rId20"/>
    <p:sldId id="306" r:id="rId21"/>
    <p:sldId id="6000" r:id="rId22"/>
    <p:sldId id="6001" r:id="rId23"/>
    <p:sldId id="307" r:id="rId24"/>
    <p:sldId id="5307" r:id="rId25"/>
    <p:sldId id="5982" r:id="rId26"/>
    <p:sldId id="5994" r:id="rId27"/>
    <p:sldId id="309" r:id="rId28"/>
    <p:sldId id="5309" r:id="rId29"/>
    <p:sldId id="6007" r:id="rId30"/>
    <p:sldId id="310" r:id="rId31"/>
    <p:sldId id="5300" r:id="rId32"/>
    <p:sldId id="5301" r:id="rId33"/>
    <p:sldId id="5349" r:id="rId34"/>
    <p:sldId id="5968" r:id="rId35"/>
    <p:sldId id="6008" r:id="rId36"/>
    <p:sldId id="308" r:id="rId37"/>
    <p:sldId id="3366" r:id="rId38"/>
    <p:sldId id="3098" r:id="rId39"/>
    <p:sldId id="5986" r:id="rId40"/>
    <p:sldId id="311" r:id="rId41"/>
    <p:sldId id="6005" r:id="rId42"/>
    <p:sldId id="6004" r:id="rId43"/>
    <p:sldId id="3330" r:id="rId44"/>
    <p:sldId id="6006" r:id="rId45"/>
    <p:sldId id="312" r:id="rId46"/>
    <p:sldId id="285" r:id="rId47"/>
    <p:sldId id="600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7682"/>
    <a:srgbClr val="A3D283"/>
    <a:srgbClr val="BFE1B6"/>
    <a:srgbClr val="85D9E8"/>
    <a:srgbClr val="488BC9"/>
    <a:srgbClr val="2C3384"/>
    <a:srgbClr val="498FCC"/>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439E7A-85B7-46D9-9966-2DF46F748ADB}" v="9" dt="2025-08-05T14:35:02.940"/>
  </p1510:revLst>
</p1510:revInfo>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fman, Peter" userId="S::hoffman_p@cde.state.co.us::673cee94-26bd-4c2a-ab82-1b3669e2f049" providerId="AD" clId="Web-{29F482D6-4BF4-37EF-558C-704406593521}"/>
    <pc:docChg chg="modSld">
      <pc:chgData name="Hoffman, Peter" userId="S::hoffman_p@cde.state.co.us::673cee94-26bd-4c2a-ab82-1b3669e2f049" providerId="AD" clId="Web-{29F482D6-4BF4-37EF-558C-704406593521}" dt="2025-07-16T14:43:44.604" v="11"/>
      <pc:docMkLst>
        <pc:docMk/>
      </pc:docMkLst>
      <pc:sldChg chg="modSp">
        <pc:chgData name="Hoffman, Peter" userId="S::hoffman_p@cde.state.co.us::673cee94-26bd-4c2a-ab82-1b3669e2f049" providerId="AD" clId="Web-{29F482D6-4BF4-37EF-558C-704406593521}" dt="2025-07-16T14:43:44.604" v="11"/>
        <pc:sldMkLst>
          <pc:docMk/>
          <pc:sldMk cId="881900269" sldId="6003"/>
        </pc:sldMkLst>
        <pc:graphicFrameChg chg="mod modGraphic">
          <ac:chgData name="Hoffman, Peter" userId="S::hoffman_p@cde.state.co.us::673cee94-26bd-4c2a-ab82-1b3669e2f049" providerId="AD" clId="Web-{29F482D6-4BF4-37EF-558C-704406593521}" dt="2025-07-16T14:43:44.604" v="11"/>
          <ac:graphicFrameMkLst>
            <pc:docMk/>
            <pc:sldMk cId="881900269" sldId="6003"/>
            <ac:graphicFrameMk id="11" creationId="{4C701EB1-A3FD-3338-F4D3-B95975A8B12F}"/>
          </ac:graphicFrameMkLst>
        </pc:graphicFrameChg>
      </pc:sldChg>
    </pc:docChg>
  </pc:docChgLst>
  <pc:docChgLst>
    <pc:chgData name="Ward, Reagan" userId="27291eb4-8241-4961-9e69-8c66e34cc5b0" providerId="ADAL" clId="{E4439E7A-85B7-46D9-9966-2DF46F748ADB}"/>
    <pc:docChg chg="custSel modSld">
      <pc:chgData name="Ward, Reagan" userId="27291eb4-8241-4961-9e69-8c66e34cc5b0" providerId="ADAL" clId="{E4439E7A-85B7-46D9-9966-2DF46F748ADB}" dt="2025-08-05T14:35:02.940" v="299"/>
      <pc:docMkLst>
        <pc:docMk/>
      </pc:docMkLst>
      <pc:sldChg chg="modSp mod">
        <pc:chgData name="Ward, Reagan" userId="27291eb4-8241-4961-9e69-8c66e34cc5b0" providerId="ADAL" clId="{E4439E7A-85B7-46D9-9966-2DF46F748ADB}" dt="2025-08-05T14:19:59.012" v="31" actId="20577"/>
        <pc:sldMkLst>
          <pc:docMk/>
          <pc:sldMk cId="18158055" sldId="276"/>
        </pc:sldMkLst>
        <pc:spChg chg="mod">
          <ac:chgData name="Ward, Reagan" userId="27291eb4-8241-4961-9e69-8c66e34cc5b0" providerId="ADAL" clId="{E4439E7A-85B7-46D9-9966-2DF46F748ADB}" dt="2025-08-05T14:19:59.012" v="31" actId="20577"/>
          <ac:spMkLst>
            <pc:docMk/>
            <pc:sldMk cId="18158055" sldId="276"/>
            <ac:spMk id="15" creationId="{535EC483-126B-6E27-1531-14B75B5D5939}"/>
          </ac:spMkLst>
        </pc:spChg>
      </pc:sldChg>
      <pc:sldChg chg="modSp mod">
        <pc:chgData name="Ward, Reagan" userId="27291eb4-8241-4961-9e69-8c66e34cc5b0" providerId="ADAL" clId="{E4439E7A-85B7-46D9-9966-2DF46F748ADB}" dt="2025-08-05T14:35:02.940" v="299"/>
        <pc:sldMkLst>
          <pc:docMk/>
          <pc:sldMk cId="881900269" sldId="6003"/>
        </pc:sldMkLst>
        <pc:graphicFrameChg chg="mod modGraphic">
          <ac:chgData name="Ward, Reagan" userId="27291eb4-8241-4961-9e69-8c66e34cc5b0" providerId="ADAL" clId="{E4439E7A-85B7-46D9-9966-2DF46F748ADB}" dt="2025-08-05T14:35:02.940" v="299"/>
          <ac:graphicFrameMkLst>
            <pc:docMk/>
            <pc:sldMk cId="881900269" sldId="6003"/>
            <ac:graphicFrameMk id="11" creationId="{4C701EB1-A3FD-3338-F4D3-B95975A8B12F}"/>
          </ac:graphicFrameMkLst>
        </pc:graphicFrameChg>
      </pc:sldChg>
      <pc:sldChg chg="addSp delSp modSp mod">
        <pc:chgData name="Ward, Reagan" userId="27291eb4-8241-4961-9e69-8c66e34cc5b0" providerId="ADAL" clId="{E4439E7A-85B7-46D9-9966-2DF46F748ADB}" dt="2025-08-05T14:26:49.074" v="294" actId="20577"/>
        <pc:sldMkLst>
          <pc:docMk/>
          <pc:sldMk cId="4119780712" sldId="6008"/>
        </pc:sldMkLst>
        <pc:spChg chg="add del mod">
          <ac:chgData name="Ward, Reagan" userId="27291eb4-8241-4961-9e69-8c66e34cc5b0" providerId="ADAL" clId="{E4439E7A-85B7-46D9-9966-2DF46F748ADB}" dt="2025-08-05T14:25:11.209" v="67" actId="22"/>
          <ac:spMkLst>
            <pc:docMk/>
            <pc:sldMk cId="4119780712" sldId="6008"/>
            <ac:spMk id="4" creationId="{D4BA4021-8B6D-A1F5-5288-570FCA5043FD}"/>
          </ac:spMkLst>
        </pc:spChg>
        <pc:spChg chg="mod">
          <ac:chgData name="Ward, Reagan" userId="27291eb4-8241-4961-9e69-8c66e34cc5b0" providerId="ADAL" clId="{E4439E7A-85B7-46D9-9966-2DF46F748ADB}" dt="2025-08-05T14:26:49.074" v="294" actId="20577"/>
          <ac:spMkLst>
            <pc:docMk/>
            <pc:sldMk cId="4119780712" sldId="6008"/>
            <ac:spMk id="11" creationId="{4786B31F-D9D5-D3D4-D62E-231E7C04EDAB}"/>
          </ac:spMkLst>
        </pc:spChg>
        <pc:picChg chg="add mod ord">
          <ac:chgData name="Ward, Reagan" userId="27291eb4-8241-4961-9e69-8c66e34cc5b0" providerId="ADAL" clId="{E4439E7A-85B7-46D9-9966-2DF46F748ADB}" dt="2025-08-05T14:25:12.728" v="68" actId="962"/>
          <ac:picMkLst>
            <pc:docMk/>
            <pc:sldMk cId="4119780712" sldId="6008"/>
            <ac:picMk id="6" creationId="{2996B0AA-0A36-93B2-E8AF-5CF879AD5000}"/>
          </ac:picMkLst>
        </pc:picChg>
        <pc:picChg chg="del">
          <ac:chgData name="Ward, Reagan" userId="27291eb4-8241-4961-9e69-8c66e34cc5b0" providerId="ADAL" clId="{E4439E7A-85B7-46D9-9966-2DF46F748ADB}" dt="2025-08-05T14:25:08.730" v="66" actId="478"/>
          <ac:picMkLst>
            <pc:docMk/>
            <pc:sldMk cId="4119780712" sldId="6008"/>
            <ac:picMk id="14" creationId="{CFE68712-9FC2-D1AE-EB65-7331BB3FA500}"/>
          </ac:picMkLst>
        </pc:picChg>
      </pc:sldChg>
    </pc:docChg>
  </pc:docChgLst>
  <pc:docChgLst>
    <pc:chgData name="Ward, Reagan" userId="27291eb4-8241-4961-9e69-8c66e34cc5b0" providerId="ADAL" clId="{84580BB7-0732-48FC-823B-42E69CD5DE22}"/>
    <pc:docChg chg="undo custSel addSld delSld modSld sldOrd modMainMaster">
      <pc:chgData name="Ward, Reagan" userId="27291eb4-8241-4961-9e69-8c66e34cc5b0" providerId="ADAL" clId="{84580BB7-0732-48FC-823B-42E69CD5DE22}" dt="2025-07-17T14:50:16.421" v="20829" actId="2696"/>
      <pc:docMkLst>
        <pc:docMk/>
      </pc:docMkLst>
      <pc:sldChg chg="modSp mod">
        <pc:chgData name="Ward, Reagan" userId="27291eb4-8241-4961-9e69-8c66e34cc5b0" providerId="ADAL" clId="{84580BB7-0732-48FC-823B-42E69CD5DE22}" dt="2025-07-15T04:04:44.577" v="37" actId="20577"/>
        <pc:sldMkLst>
          <pc:docMk/>
          <pc:sldMk cId="3044915438" sldId="256"/>
        </pc:sldMkLst>
        <pc:spChg chg="mod">
          <ac:chgData name="Ward, Reagan" userId="27291eb4-8241-4961-9e69-8c66e34cc5b0" providerId="ADAL" clId="{84580BB7-0732-48FC-823B-42E69CD5DE22}" dt="2025-07-15T04:04:38.805" v="19" actId="20577"/>
          <ac:spMkLst>
            <pc:docMk/>
            <pc:sldMk cId="3044915438" sldId="256"/>
            <ac:spMk id="2" creationId="{00000000-0000-0000-0000-000000000000}"/>
          </ac:spMkLst>
        </pc:spChg>
        <pc:spChg chg="mod">
          <ac:chgData name="Ward, Reagan" userId="27291eb4-8241-4961-9e69-8c66e34cc5b0" providerId="ADAL" clId="{84580BB7-0732-48FC-823B-42E69CD5DE22}" dt="2025-07-15T04:04:44.577" v="37" actId="20577"/>
          <ac:spMkLst>
            <pc:docMk/>
            <pc:sldMk cId="3044915438" sldId="256"/>
            <ac:spMk id="3" creationId="{00000000-0000-0000-0000-000000000000}"/>
          </ac:spMkLst>
        </pc:spChg>
      </pc:sldChg>
      <pc:sldChg chg="add del mod modShow">
        <pc:chgData name="Ward, Reagan" userId="27291eb4-8241-4961-9e69-8c66e34cc5b0" providerId="ADAL" clId="{84580BB7-0732-48FC-823B-42E69CD5DE22}" dt="2025-07-15T21:47:20.003" v="9075" actId="47"/>
        <pc:sldMkLst>
          <pc:docMk/>
          <pc:sldMk cId="3947354361" sldId="263"/>
        </pc:sldMkLst>
      </pc:sldChg>
      <pc:sldChg chg="add del">
        <pc:chgData name="Ward, Reagan" userId="27291eb4-8241-4961-9e69-8c66e34cc5b0" providerId="ADAL" clId="{84580BB7-0732-48FC-823B-42E69CD5DE22}" dt="2025-07-15T14:54:13.398" v="4462" actId="47"/>
        <pc:sldMkLst>
          <pc:docMk/>
          <pc:sldMk cId="3401448192" sldId="264"/>
        </pc:sldMkLst>
      </pc:sldChg>
      <pc:sldChg chg="add del">
        <pc:chgData name="Ward, Reagan" userId="27291eb4-8241-4961-9e69-8c66e34cc5b0" providerId="ADAL" clId="{84580BB7-0732-48FC-823B-42E69CD5DE22}" dt="2025-07-15T13:40:52.910" v="2126" actId="47"/>
        <pc:sldMkLst>
          <pc:docMk/>
          <pc:sldMk cId="3613651240" sldId="271"/>
        </pc:sldMkLst>
      </pc:sldChg>
      <pc:sldChg chg="add del">
        <pc:chgData name="Ward, Reagan" userId="27291eb4-8241-4961-9e69-8c66e34cc5b0" providerId="ADAL" clId="{84580BB7-0732-48FC-823B-42E69CD5DE22}" dt="2025-07-15T13:40:52.910" v="2126" actId="47"/>
        <pc:sldMkLst>
          <pc:docMk/>
          <pc:sldMk cId="1153159124" sldId="272"/>
        </pc:sldMkLst>
      </pc:sldChg>
      <pc:sldChg chg="modSp add mod modShow">
        <pc:chgData name="Ward, Reagan" userId="27291eb4-8241-4961-9e69-8c66e34cc5b0" providerId="ADAL" clId="{84580BB7-0732-48FC-823B-42E69CD5DE22}" dt="2025-07-16T13:18:15.674" v="17427" actId="20577"/>
        <pc:sldMkLst>
          <pc:docMk/>
          <pc:sldMk cId="550158751" sldId="273"/>
        </pc:sldMkLst>
        <pc:spChg chg="mod">
          <ac:chgData name="Ward, Reagan" userId="27291eb4-8241-4961-9e69-8c66e34cc5b0" providerId="ADAL" clId="{84580BB7-0732-48FC-823B-42E69CD5DE22}" dt="2025-07-16T13:17:57.306" v="17422" actId="14100"/>
          <ac:spMkLst>
            <pc:docMk/>
            <pc:sldMk cId="550158751" sldId="273"/>
            <ac:spMk id="5" creationId="{3D73C4FE-D3DF-8A4A-8EC0-E02D0D2A3554}"/>
          </ac:spMkLst>
        </pc:spChg>
        <pc:spChg chg="mod">
          <ac:chgData name="Ward, Reagan" userId="27291eb4-8241-4961-9e69-8c66e34cc5b0" providerId="ADAL" clId="{84580BB7-0732-48FC-823B-42E69CD5DE22}" dt="2025-07-15T18:08:06.711" v="4871" actId="1076"/>
          <ac:spMkLst>
            <pc:docMk/>
            <pc:sldMk cId="550158751" sldId="273"/>
            <ac:spMk id="6" creationId="{40E92A3A-6286-7EE2-9073-407E51367A5A}"/>
          </ac:spMkLst>
        </pc:spChg>
        <pc:spChg chg="mod">
          <ac:chgData name="Ward, Reagan" userId="27291eb4-8241-4961-9e69-8c66e34cc5b0" providerId="ADAL" clId="{84580BB7-0732-48FC-823B-42E69CD5DE22}" dt="2025-07-16T13:18:15.674" v="17427" actId="20577"/>
          <ac:spMkLst>
            <pc:docMk/>
            <pc:sldMk cId="550158751" sldId="273"/>
            <ac:spMk id="7" creationId="{25FACA60-3013-DE4E-2E6B-36A4B8899C5A}"/>
          </ac:spMkLst>
        </pc:spChg>
        <pc:spChg chg="mod">
          <ac:chgData name="Ward, Reagan" userId="27291eb4-8241-4961-9e69-8c66e34cc5b0" providerId="ADAL" clId="{84580BB7-0732-48FC-823B-42E69CD5DE22}" dt="2025-07-15T18:08:06.711" v="4871" actId="1076"/>
          <ac:spMkLst>
            <pc:docMk/>
            <pc:sldMk cId="550158751" sldId="273"/>
            <ac:spMk id="8" creationId="{F1793FD6-6D4D-4BD2-ADDF-3FBE40E35D7F}"/>
          </ac:spMkLst>
        </pc:spChg>
        <pc:spChg chg="mod">
          <ac:chgData name="Ward, Reagan" userId="27291eb4-8241-4961-9e69-8c66e34cc5b0" providerId="ADAL" clId="{84580BB7-0732-48FC-823B-42E69CD5DE22}" dt="2025-07-15T18:08:06.711" v="4871" actId="1076"/>
          <ac:spMkLst>
            <pc:docMk/>
            <pc:sldMk cId="550158751" sldId="273"/>
            <ac:spMk id="9" creationId="{8030A9D7-F72C-5441-C477-2D67677FD10F}"/>
          </ac:spMkLst>
        </pc:spChg>
        <pc:spChg chg="mod">
          <ac:chgData name="Ward, Reagan" userId="27291eb4-8241-4961-9e69-8c66e34cc5b0" providerId="ADAL" clId="{84580BB7-0732-48FC-823B-42E69CD5DE22}" dt="2025-07-15T18:08:06.711" v="4871" actId="1076"/>
          <ac:spMkLst>
            <pc:docMk/>
            <pc:sldMk cId="550158751" sldId="273"/>
            <ac:spMk id="10" creationId="{59F00BE4-F97D-64EB-5B3B-D9A843BB2B14}"/>
          </ac:spMkLst>
        </pc:spChg>
      </pc:sldChg>
      <pc:sldChg chg="modSp add mod modShow">
        <pc:chgData name="Ward, Reagan" userId="27291eb4-8241-4961-9e69-8c66e34cc5b0" providerId="ADAL" clId="{84580BB7-0732-48FC-823B-42E69CD5DE22}" dt="2025-07-15T18:16:38.543" v="4905" actId="729"/>
        <pc:sldMkLst>
          <pc:docMk/>
          <pc:sldMk cId="18158055" sldId="276"/>
        </pc:sldMkLst>
        <pc:spChg chg="mod">
          <ac:chgData name="Ward, Reagan" userId="27291eb4-8241-4961-9e69-8c66e34cc5b0" providerId="ADAL" clId="{84580BB7-0732-48FC-823B-42E69CD5DE22}" dt="2025-07-15T18:15:20.983" v="4890" actId="208"/>
          <ac:spMkLst>
            <pc:docMk/>
            <pc:sldMk cId="18158055" sldId="276"/>
            <ac:spMk id="6" creationId="{9072C882-F98C-2F31-C6DF-DD1D67D868E8}"/>
          </ac:spMkLst>
        </pc:spChg>
        <pc:spChg chg="mod">
          <ac:chgData name="Ward, Reagan" userId="27291eb4-8241-4961-9e69-8c66e34cc5b0" providerId="ADAL" clId="{84580BB7-0732-48FC-823B-42E69CD5DE22}" dt="2025-07-15T18:15:20.983" v="4890" actId="208"/>
          <ac:spMkLst>
            <pc:docMk/>
            <pc:sldMk cId="18158055" sldId="276"/>
            <ac:spMk id="7" creationId="{C73E15C2-5ACB-5493-BFEB-1253D9A06742}"/>
          </ac:spMkLst>
        </pc:spChg>
        <pc:spChg chg="mod">
          <ac:chgData name="Ward, Reagan" userId="27291eb4-8241-4961-9e69-8c66e34cc5b0" providerId="ADAL" clId="{84580BB7-0732-48FC-823B-42E69CD5DE22}" dt="2025-07-15T18:15:20.983" v="4890" actId="208"/>
          <ac:spMkLst>
            <pc:docMk/>
            <pc:sldMk cId="18158055" sldId="276"/>
            <ac:spMk id="8" creationId="{B70C70DD-8863-4A2D-09B3-733141A775D9}"/>
          </ac:spMkLst>
        </pc:spChg>
        <pc:spChg chg="mod">
          <ac:chgData name="Ward, Reagan" userId="27291eb4-8241-4961-9e69-8c66e34cc5b0" providerId="ADAL" clId="{84580BB7-0732-48FC-823B-42E69CD5DE22}" dt="2025-07-15T18:15:20.983" v="4890" actId="208"/>
          <ac:spMkLst>
            <pc:docMk/>
            <pc:sldMk cId="18158055" sldId="276"/>
            <ac:spMk id="9" creationId="{CFA5B10C-5D06-DB4C-313E-447A9C94BDF7}"/>
          </ac:spMkLst>
        </pc:spChg>
        <pc:spChg chg="mod">
          <ac:chgData name="Ward, Reagan" userId="27291eb4-8241-4961-9e69-8c66e34cc5b0" providerId="ADAL" clId="{84580BB7-0732-48FC-823B-42E69CD5DE22}" dt="2025-07-15T18:15:38.173" v="4893" actId="207"/>
          <ac:spMkLst>
            <pc:docMk/>
            <pc:sldMk cId="18158055" sldId="276"/>
            <ac:spMk id="10" creationId="{58545FC3-0531-1979-5CDB-0DC6473093DA}"/>
          </ac:spMkLst>
        </pc:spChg>
        <pc:spChg chg="mod">
          <ac:chgData name="Ward, Reagan" userId="27291eb4-8241-4961-9e69-8c66e34cc5b0" providerId="ADAL" clId="{84580BB7-0732-48FC-823B-42E69CD5DE22}" dt="2025-07-15T18:16:28.017" v="4904" actId="1076"/>
          <ac:spMkLst>
            <pc:docMk/>
            <pc:sldMk cId="18158055" sldId="276"/>
            <ac:spMk id="11" creationId="{1CE5ED21-F2F4-E5B5-CD60-57B0820EB2D3}"/>
          </ac:spMkLst>
        </pc:spChg>
        <pc:spChg chg="mod">
          <ac:chgData name="Ward, Reagan" userId="27291eb4-8241-4961-9e69-8c66e34cc5b0" providerId="ADAL" clId="{84580BB7-0732-48FC-823B-42E69CD5DE22}" dt="2025-07-15T18:14:52.601" v="4888" actId="207"/>
          <ac:spMkLst>
            <pc:docMk/>
            <pc:sldMk cId="18158055" sldId="276"/>
            <ac:spMk id="12" creationId="{FCF9199D-AFD6-1111-FFD3-89F1BC176C11}"/>
          </ac:spMkLst>
        </pc:spChg>
        <pc:spChg chg="mod">
          <ac:chgData name="Ward, Reagan" userId="27291eb4-8241-4961-9e69-8c66e34cc5b0" providerId="ADAL" clId="{84580BB7-0732-48FC-823B-42E69CD5DE22}" dt="2025-07-15T18:16:13.731" v="4901" actId="14100"/>
          <ac:spMkLst>
            <pc:docMk/>
            <pc:sldMk cId="18158055" sldId="276"/>
            <ac:spMk id="13" creationId="{3D888FBB-5FD9-F158-5875-C687EBAE92D4}"/>
          </ac:spMkLst>
        </pc:spChg>
        <pc:spChg chg="mod">
          <ac:chgData name="Ward, Reagan" userId="27291eb4-8241-4961-9e69-8c66e34cc5b0" providerId="ADAL" clId="{84580BB7-0732-48FC-823B-42E69CD5DE22}" dt="2025-07-15T18:14:42.036" v="4887" actId="207"/>
          <ac:spMkLst>
            <pc:docMk/>
            <pc:sldMk cId="18158055" sldId="276"/>
            <ac:spMk id="14" creationId="{58A79915-CB44-571C-69D1-C95F1D8140AF}"/>
          </ac:spMkLst>
        </pc:spChg>
        <pc:spChg chg="mod">
          <ac:chgData name="Ward, Reagan" userId="27291eb4-8241-4961-9e69-8c66e34cc5b0" providerId="ADAL" clId="{84580BB7-0732-48FC-823B-42E69CD5DE22}" dt="2025-07-15T18:16:03.222" v="4897" actId="14100"/>
          <ac:spMkLst>
            <pc:docMk/>
            <pc:sldMk cId="18158055" sldId="276"/>
            <ac:spMk id="15" creationId="{535EC483-126B-6E27-1531-14B75B5D5939}"/>
          </ac:spMkLst>
        </pc:spChg>
        <pc:spChg chg="mod">
          <ac:chgData name="Ward, Reagan" userId="27291eb4-8241-4961-9e69-8c66e34cc5b0" providerId="ADAL" clId="{84580BB7-0732-48FC-823B-42E69CD5DE22}" dt="2025-07-15T18:14:31.824" v="4886" actId="207"/>
          <ac:spMkLst>
            <pc:docMk/>
            <pc:sldMk cId="18158055" sldId="276"/>
            <ac:spMk id="16" creationId="{09646BA9-1F1B-FD27-8FE3-26E0A18724D3}"/>
          </ac:spMkLst>
        </pc:spChg>
        <pc:spChg chg="mod">
          <ac:chgData name="Ward, Reagan" userId="27291eb4-8241-4961-9e69-8c66e34cc5b0" providerId="ADAL" clId="{84580BB7-0732-48FC-823B-42E69CD5DE22}" dt="2025-07-15T18:16:06.568" v="4898" actId="14100"/>
          <ac:spMkLst>
            <pc:docMk/>
            <pc:sldMk cId="18158055" sldId="276"/>
            <ac:spMk id="17" creationId="{71098490-CC8B-114E-F7D2-FD70E50CDC63}"/>
          </ac:spMkLst>
        </pc:spChg>
        <pc:spChg chg="mod">
          <ac:chgData name="Ward, Reagan" userId="27291eb4-8241-4961-9e69-8c66e34cc5b0" providerId="ADAL" clId="{84580BB7-0732-48FC-823B-42E69CD5DE22}" dt="2025-07-15T18:15:50.833" v="4894" actId="1076"/>
          <ac:spMkLst>
            <pc:docMk/>
            <pc:sldMk cId="18158055" sldId="276"/>
            <ac:spMk id="18" creationId="{40FE4158-14A3-BDC1-B889-9F46C66A9BE5}"/>
          </ac:spMkLst>
        </pc:spChg>
        <pc:spChg chg="mod">
          <ac:chgData name="Ward, Reagan" userId="27291eb4-8241-4961-9e69-8c66e34cc5b0" providerId="ADAL" clId="{84580BB7-0732-48FC-823B-42E69CD5DE22}" dt="2025-07-15T18:15:57.590" v="4896" actId="14100"/>
          <ac:spMkLst>
            <pc:docMk/>
            <pc:sldMk cId="18158055" sldId="276"/>
            <ac:spMk id="19" creationId="{ED6E5BD3-F01D-3F96-1DBB-EC09C29EB968}"/>
          </ac:spMkLst>
        </pc:spChg>
      </pc:sldChg>
      <pc:sldChg chg="add del mod modShow">
        <pc:chgData name="Ward, Reagan" userId="27291eb4-8241-4961-9e69-8c66e34cc5b0" providerId="ADAL" clId="{84580BB7-0732-48FC-823B-42E69CD5DE22}" dt="2025-07-15T19:51:02.263" v="5059" actId="47"/>
        <pc:sldMkLst>
          <pc:docMk/>
          <pc:sldMk cId="554350832" sldId="277"/>
        </pc:sldMkLst>
      </pc:sldChg>
      <pc:sldChg chg="add del mod modShow">
        <pc:chgData name="Ward, Reagan" userId="27291eb4-8241-4961-9e69-8c66e34cc5b0" providerId="ADAL" clId="{84580BB7-0732-48FC-823B-42E69CD5DE22}" dt="2025-07-15T21:16:33.456" v="7436" actId="47"/>
        <pc:sldMkLst>
          <pc:docMk/>
          <pc:sldMk cId="4190871184" sldId="278"/>
        </pc:sldMkLst>
      </pc:sldChg>
      <pc:sldChg chg="modSp add del mod modShow">
        <pc:chgData name="Ward, Reagan" userId="27291eb4-8241-4961-9e69-8c66e34cc5b0" providerId="ADAL" clId="{84580BB7-0732-48FC-823B-42E69CD5DE22}" dt="2025-07-15T21:20:48.744" v="7667" actId="47"/>
        <pc:sldMkLst>
          <pc:docMk/>
          <pc:sldMk cId="2291496335" sldId="279"/>
        </pc:sldMkLst>
      </pc:sldChg>
      <pc:sldChg chg="modSp add del mod ord modShow">
        <pc:chgData name="Ward, Reagan" userId="27291eb4-8241-4961-9e69-8c66e34cc5b0" providerId="ADAL" clId="{84580BB7-0732-48FC-823B-42E69CD5DE22}" dt="2025-07-15T19:53:52.715" v="5381" actId="47"/>
        <pc:sldMkLst>
          <pc:docMk/>
          <pc:sldMk cId="3628294174" sldId="280"/>
        </pc:sldMkLst>
      </pc:sldChg>
      <pc:sldChg chg="modSp add del mod modShow">
        <pc:chgData name="Ward, Reagan" userId="27291eb4-8241-4961-9e69-8c66e34cc5b0" providerId="ADAL" clId="{84580BB7-0732-48FC-823B-42E69CD5DE22}" dt="2025-07-15T21:29:50.590" v="8022" actId="47"/>
        <pc:sldMkLst>
          <pc:docMk/>
          <pc:sldMk cId="17045339" sldId="281"/>
        </pc:sldMkLst>
      </pc:sldChg>
      <pc:sldChg chg="add del">
        <pc:chgData name="Ward, Reagan" userId="27291eb4-8241-4961-9e69-8c66e34cc5b0" providerId="ADAL" clId="{84580BB7-0732-48FC-823B-42E69CD5DE22}" dt="2025-07-16T04:53:48.856" v="16206" actId="47"/>
        <pc:sldMkLst>
          <pc:docMk/>
          <pc:sldMk cId="73332803" sldId="283"/>
        </pc:sldMkLst>
      </pc:sldChg>
      <pc:sldChg chg="addSp modSp add del mod modShow">
        <pc:chgData name="Ward, Reagan" userId="27291eb4-8241-4961-9e69-8c66e34cc5b0" providerId="ADAL" clId="{84580BB7-0732-48FC-823B-42E69CD5DE22}" dt="2025-07-15T21:41:14.680" v="8730" actId="47"/>
        <pc:sldMkLst>
          <pc:docMk/>
          <pc:sldMk cId="3518144378" sldId="283"/>
        </pc:sldMkLst>
      </pc:sldChg>
      <pc:sldChg chg="modSp add del mod modShow">
        <pc:chgData name="Ward, Reagan" userId="27291eb4-8241-4961-9e69-8c66e34cc5b0" providerId="ADAL" clId="{84580BB7-0732-48FC-823B-42E69CD5DE22}" dt="2025-07-15T22:31:28.547" v="9428" actId="47"/>
        <pc:sldMkLst>
          <pc:docMk/>
          <pc:sldMk cId="2072880432" sldId="284"/>
        </pc:sldMkLst>
      </pc:sldChg>
      <pc:sldChg chg="modSp add mod modClrScheme modShow chgLayout">
        <pc:chgData name="Ward, Reagan" userId="27291eb4-8241-4961-9e69-8c66e34cc5b0" providerId="ADAL" clId="{84580BB7-0732-48FC-823B-42E69CD5DE22}" dt="2025-07-16T04:33:25.215" v="14809" actId="20577"/>
        <pc:sldMkLst>
          <pc:docMk/>
          <pc:sldMk cId="2698435197" sldId="285"/>
        </pc:sldMkLst>
        <pc:spChg chg="mod ord">
          <ac:chgData name="Ward, Reagan" userId="27291eb4-8241-4961-9e69-8c66e34cc5b0" providerId="ADAL" clId="{84580BB7-0732-48FC-823B-42E69CD5DE22}" dt="2025-07-16T04:30:48.694" v="14494" actId="700"/>
          <ac:spMkLst>
            <pc:docMk/>
            <pc:sldMk cId="2698435197" sldId="285"/>
            <ac:spMk id="2" creationId="{B3479DBC-5F57-9391-954D-B5230DBBD185}"/>
          </ac:spMkLst>
        </pc:spChg>
        <pc:spChg chg="mod ord">
          <ac:chgData name="Ward, Reagan" userId="27291eb4-8241-4961-9e69-8c66e34cc5b0" providerId="ADAL" clId="{84580BB7-0732-48FC-823B-42E69CD5DE22}" dt="2025-07-16T04:30:48.694" v="14494" actId="700"/>
          <ac:spMkLst>
            <pc:docMk/>
            <pc:sldMk cId="2698435197" sldId="285"/>
            <ac:spMk id="4" creationId="{62B1ED34-0357-083E-A560-B1B9A5D0B616}"/>
          </ac:spMkLst>
        </pc:spChg>
        <pc:graphicFrameChg chg="mod ord modGraphic">
          <ac:chgData name="Ward, Reagan" userId="27291eb4-8241-4961-9e69-8c66e34cc5b0" providerId="ADAL" clId="{84580BB7-0732-48FC-823B-42E69CD5DE22}" dt="2025-07-16T04:33:25.215" v="14809" actId="20577"/>
          <ac:graphicFrameMkLst>
            <pc:docMk/>
            <pc:sldMk cId="2698435197" sldId="285"/>
            <ac:graphicFrameMk id="5" creationId="{517A27D4-F41C-BB84-6D52-6A5212E9D859}"/>
          </ac:graphicFrameMkLst>
        </pc:graphicFrameChg>
      </pc:sldChg>
      <pc:sldChg chg="addSp delSp modSp add del mod modClrScheme modShow chgLayout">
        <pc:chgData name="Ward, Reagan" userId="27291eb4-8241-4961-9e69-8c66e34cc5b0" providerId="ADAL" clId="{84580BB7-0732-48FC-823B-42E69CD5DE22}" dt="2025-07-16T04:24:35.424" v="14334" actId="2696"/>
        <pc:sldMkLst>
          <pc:docMk/>
          <pc:sldMk cId="1428793590" sldId="286"/>
        </pc:sldMkLst>
      </pc:sldChg>
      <pc:sldChg chg="addSp delSp modSp mod modClrScheme chgLayout">
        <pc:chgData name="Ward, Reagan" userId="27291eb4-8241-4961-9e69-8c66e34cc5b0" providerId="ADAL" clId="{84580BB7-0732-48FC-823B-42E69CD5DE22}" dt="2025-07-16T14:50:09.655" v="20826" actId="20578"/>
        <pc:sldMkLst>
          <pc:docMk/>
          <pc:sldMk cId="527539020" sldId="303"/>
        </pc:sldMkLst>
        <pc:spChg chg="add mod ord">
          <ac:chgData name="Ward, Reagan" userId="27291eb4-8241-4961-9e69-8c66e34cc5b0" providerId="ADAL" clId="{84580BB7-0732-48FC-823B-42E69CD5DE22}" dt="2025-07-15T13:01:28.515" v="44" actId="20577"/>
          <ac:spMkLst>
            <pc:docMk/>
            <pc:sldMk cId="527539020" sldId="303"/>
            <ac:spMk id="2" creationId="{9E083168-1A15-A4AF-E518-CCF9F91D54D3}"/>
          </ac:spMkLst>
        </pc:spChg>
        <pc:spChg chg="add mod ord">
          <ac:chgData name="Ward, Reagan" userId="27291eb4-8241-4961-9e69-8c66e34cc5b0" providerId="ADAL" clId="{84580BB7-0732-48FC-823B-42E69CD5DE22}" dt="2025-07-16T14:50:09.655" v="20826" actId="20578"/>
          <ac:spMkLst>
            <pc:docMk/>
            <pc:sldMk cId="527539020" sldId="303"/>
            <ac:spMk id="3" creationId="{2061D078-D3DE-DFD3-2E80-17D4FA78600F}"/>
          </ac:spMkLst>
        </pc:spChg>
        <pc:spChg chg="mod ord">
          <ac:chgData name="Ward, Reagan" userId="27291eb4-8241-4961-9e69-8c66e34cc5b0" providerId="ADAL" clId="{84580BB7-0732-48FC-823B-42E69CD5DE22}" dt="2025-07-15T13:01:24.309" v="38" actId="700"/>
          <ac:spMkLst>
            <pc:docMk/>
            <pc:sldMk cId="527539020" sldId="303"/>
            <ac:spMk id="4" creationId="{00646558-F26C-CA56-789B-E67219887BB5}"/>
          </ac:spMkLst>
        </pc:spChg>
      </pc:sldChg>
      <pc:sldChg chg="del">
        <pc:chgData name="Ward, Reagan" userId="27291eb4-8241-4961-9e69-8c66e34cc5b0" providerId="ADAL" clId="{84580BB7-0732-48FC-823B-42E69CD5DE22}" dt="2025-07-15T13:03:08.546" v="349" actId="47"/>
        <pc:sldMkLst>
          <pc:docMk/>
          <pc:sldMk cId="555650609" sldId="304"/>
        </pc:sldMkLst>
      </pc:sldChg>
      <pc:sldChg chg="addSp delSp modSp new mod modClrScheme chgLayout">
        <pc:chgData name="Ward, Reagan" userId="27291eb4-8241-4961-9e69-8c66e34cc5b0" providerId="ADAL" clId="{84580BB7-0732-48FC-823B-42E69CD5DE22}" dt="2025-07-15T13:03:21.426" v="388" actId="20577"/>
        <pc:sldMkLst>
          <pc:docMk/>
          <pc:sldMk cId="2966644990" sldId="304"/>
        </pc:sldMkLst>
        <pc:spChg chg="mod ord">
          <ac:chgData name="Ward, Reagan" userId="27291eb4-8241-4961-9e69-8c66e34cc5b0" providerId="ADAL" clId="{84580BB7-0732-48FC-823B-42E69CD5DE22}" dt="2025-07-15T13:03:14.850" v="351" actId="700"/>
          <ac:spMkLst>
            <pc:docMk/>
            <pc:sldMk cId="2966644990" sldId="304"/>
            <ac:spMk id="4" creationId="{968C3D05-C782-233F-EF08-DA3866F79D64}"/>
          </ac:spMkLst>
        </pc:spChg>
        <pc:spChg chg="add mod ord">
          <ac:chgData name="Ward, Reagan" userId="27291eb4-8241-4961-9e69-8c66e34cc5b0" providerId="ADAL" clId="{84580BB7-0732-48FC-823B-42E69CD5DE22}" dt="2025-07-15T13:03:21.426" v="388" actId="20577"/>
          <ac:spMkLst>
            <pc:docMk/>
            <pc:sldMk cId="2966644990" sldId="304"/>
            <ac:spMk id="5" creationId="{72844A89-183B-5814-0A50-7335C8D61703}"/>
          </ac:spMkLst>
        </pc:spChg>
      </pc:sldChg>
      <pc:sldChg chg="modSp new mod">
        <pc:chgData name="Ward, Reagan" userId="27291eb4-8241-4961-9e69-8c66e34cc5b0" providerId="ADAL" clId="{84580BB7-0732-48FC-823B-42E69CD5DE22}" dt="2025-07-15T13:03:40.826" v="430" actId="20577"/>
        <pc:sldMkLst>
          <pc:docMk/>
          <pc:sldMk cId="431395443" sldId="305"/>
        </pc:sldMkLst>
        <pc:spChg chg="mod">
          <ac:chgData name="Ward, Reagan" userId="27291eb4-8241-4961-9e69-8c66e34cc5b0" providerId="ADAL" clId="{84580BB7-0732-48FC-823B-42E69CD5DE22}" dt="2025-07-15T13:03:40.826" v="430" actId="20577"/>
          <ac:spMkLst>
            <pc:docMk/>
            <pc:sldMk cId="431395443" sldId="305"/>
            <ac:spMk id="2" creationId="{A05FFFB0-EAD0-0913-0169-F3C749A3033A}"/>
          </ac:spMkLst>
        </pc:spChg>
      </pc:sldChg>
      <pc:sldChg chg="del">
        <pc:chgData name="Ward, Reagan" userId="27291eb4-8241-4961-9e69-8c66e34cc5b0" providerId="ADAL" clId="{84580BB7-0732-48FC-823B-42E69CD5DE22}" dt="2025-07-15T13:03:08.546" v="349" actId="47"/>
        <pc:sldMkLst>
          <pc:docMk/>
          <pc:sldMk cId="2710516958" sldId="305"/>
        </pc:sldMkLst>
      </pc:sldChg>
      <pc:sldChg chg="del">
        <pc:chgData name="Ward, Reagan" userId="27291eb4-8241-4961-9e69-8c66e34cc5b0" providerId="ADAL" clId="{84580BB7-0732-48FC-823B-42E69CD5DE22}" dt="2025-07-15T13:03:08.546" v="349" actId="47"/>
        <pc:sldMkLst>
          <pc:docMk/>
          <pc:sldMk cId="2451545259" sldId="306"/>
        </pc:sldMkLst>
      </pc:sldChg>
      <pc:sldChg chg="modSp new mod">
        <pc:chgData name="Ward, Reagan" userId="27291eb4-8241-4961-9e69-8c66e34cc5b0" providerId="ADAL" clId="{84580BB7-0732-48FC-823B-42E69CD5DE22}" dt="2025-07-15T13:04:50.964" v="553" actId="20577"/>
        <pc:sldMkLst>
          <pc:docMk/>
          <pc:sldMk cId="3173989825" sldId="306"/>
        </pc:sldMkLst>
        <pc:spChg chg="mod">
          <ac:chgData name="Ward, Reagan" userId="27291eb4-8241-4961-9e69-8c66e34cc5b0" providerId="ADAL" clId="{84580BB7-0732-48FC-823B-42E69CD5DE22}" dt="2025-07-15T13:04:50.964" v="553" actId="20577"/>
          <ac:spMkLst>
            <pc:docMk/>
            <pc:sldMk cId="3173989825" sldId="306"/>
            <ac:spMk id="2" creationId="{8F52EAC4-C94C-6F0B-72DB-CC0DF2E9DA86}"/>
          </ac:spMkLst>
        </pc:spChg>
      </pc:sldChg>
      <pc:sldChg chg="modSp new mod">
        <pc:chgData name="Ward, Reagan" userId="27291eb4-8241-4961-9e69-8c66e34cc5b0" providerId="ADAL" clId="{84580BB7-0732-48FC-823B-42E69CD5DE22}" dt="2025-07-15T13:05:13.256" v="586" actId="20577"/>
        <pc:sldMkLst>
          <pc:docMk/>
          <pc:sldMk cId="1612207529" sldId="307"/>
        </pc:sldMkLst>
        <pc:spChg chg="mod">
          <ac:chgData name="Ward, Reagan" userId="27291eb4-8241-4961-9e69-8c66e34cc5b0" providerId="ADAL" clId="{84580BB7-0732-48FC-823B-42E69CD5DE22}" dt="2025-07-15T13:05:13.256" v="586" actId="20577"/>
          <ac:spMkLst>
            <pc:docMk/>
            <pc:sldMk cId="1612207529" sldId="307"/>
            <ac:spMk id="2" creationId="{3AA7D499-2F0D-D0EA-33CE-1659BE98DB83}"/>
          </ac:spMkLst>
        </pc:spChg>
      </pc:sldChg>
      <pc:sldChg chg="del">
        <pc:chgData name="Ward, Reagan" userId="27291eb4-8241-4961-9e69-8c66e34cc5b0" providerId="ADAL" clId="{84580BB7-0732-48FC-823B-42E69CD5DE22}" dt="2025-07-15T13:03:08.546" v="349" actId="47"/>
        <pc:sldMkLst>
          <pc:docMk/>
          <pc:sldMk cId="3501621209" sldId="307"/>
        </pc:sldMkLst>
      </pc:sldChg>
      <pc:sldChg chg="del">
        <pc:chgData name="Ward, Reagan" userId="27291eb4-8241-4961-9e69-8c66e34cc5b0" providerId="ADAL" clId="{84580BB7-0732-48FC-823B-42E69CD5DE22}" dt="2025-07-15T13:03:08.546" v="349" actId="47"/>
        <pc:sldMkLst>
          <pc:docMk/>
          <pc:sldMk cId="1419985354" sldId="308"/>
        </pc:sldMkLst>
      </pc:sldChg>
      <pc:sldChg chg="modSp new mod ord">
        <pc:chgData name="Ward, Reagan" userId="27291eb4-8241-4961-9e69-8c66e34cc5b0" providerId="ADAL" clId="{84580BB7-0732-48FC-823B-42E69CD5DE22}" dt="2025-07-15T13:05:23.560" v="602"/>
        <pc:sldMkLst>
          <pc:docMk/>
          <pc:sldMk cId="1442011613" sldId="308"/>
        </pc:sldMkLst>
        <pc:spChg chg="mod">
          <ac:chgData name="Ward, Reagan" userId="27291eb4-8241-4961-9e69-8c66e34cc5b0" providerId="ADAL" clId="{84580BB7-0732-48FC-823B-42E69CD5DE22}" dt="2025-07-15T13:05:18.887" v="600" actId="20577"/>
          <ac:spMkLst>
            <pc:docMk/>
            <pc:sldMk cId="1442011613" sldId="308"/>
            <ac:spMk id="2" creationId="{1F5A3A9E-E3EB-FE32-2E9B-57ABADB88AF2}"/>
          </ac:spMkLst>
        </pc:spChg>
      </pc:sldChg>
      <pc:sldChg chg="del">
        <pc:chgData name="Ward, Reagan" userId="27291eb4-8241-4961-9e69-8c66e34cc5b0" providerId="ADAL" clId="{84580BB7-0732-48FC-823B-42E69CD5DE22}" dt="2025-07-15T13:03:08.546" v="349" actId="47"/>
        <pc:sldMkLst>
          <pc:docMk/>
          <pc:sldMk cId="2191843393" sldId="309"/>
        </pc:sldMkLst>
      </pc:sldChg>
      <pc:sldChg chg="modSp new mod">
        <pc:chgData name="Ward, Reagan" userId="27291eb4-8241-4961-9e69-8c66e34cc5b0" providerId="ADAL" clId="{84580BB7-0732-48FC-823B-42E69CD5DE22}" dt="2025-07-15T13:05:28.982" v="634" actId="20577"/>
        <pc:sldMkLst>
          <pc:docMk/>
          <pc:sldMk cId="3179281141" sldId="309"/>
        </pc:sldMkLst>
        <pc:spChg chg="mod">
          <ac:chgData name="Ward, Reagan" userId="27291eb4-8241-4961-9e69-8c66e34cc5b0" providerId="ADAL" clId="{84580BB7-0732-48FC-823B-42E69CD5DE22}" dt="2025-07-15T13:05:28.982" v="634" actId="20577"/>
          <ac:spMkLst>
            <pc:docMk/>
            <pc:sldMk cId="3179281141" sldId="309"/>
            <ac:spMk id="2" creationId="{3B981E74-EE37-A6D1-B634-2F9861CBE507}"/>
          </ac:spMkLst>
        </pc:spChg>
      </pc:sldChg>
      <pc:sldChg chg="del">
        <pc:chgData name="Ward, Reagan" userId="27291eb4-8241-4961-9e69-8c66e34cc5b0" providerId="ADAL" clId="{84580BB7-0732-48FC-823B-42E69CD5DE22}" dt="2025-07-15T13:03:08.546" v="349" actId="47"/>
        <pc:sldMkLst>
          <pc:docMk/>
          <pc:sldMk cId="1452722528" sldId="310"/>
        </pc:sldMkLst>
      </pc:sldChg>
      <pc:sldChg chg="modSp new mod">
        <pc:chgData name="Ward, Reagan" userId="27291eb4-8241-4961-9e69-8c66e34cc5b0" providerId="ADAL" clId="{84580BB7-0732-48FC-823B-42E69CD5DE22}" dt="2025-07-15T13:05:59.020" v="733" actId="20577"/>
        <pc:sldMkLst>
          <pc:docMk/>
          <pc:sldMk cId="3563534882" sldId="310"/>
        </pc:sldMkLst>
        <pc:spChg chg="mod">
          <ac:chgData name="Ward, Reagan" userId="27291eb4-8241-4961-9e69-8c66e34cc5b0" providerId="ADAL" clId="{84580BB7-0732-48FC-823B-42E69CD5DE22}" dt="2025-07-15T13:05:59.020" v="733" actId="20577"/>
          <ac:spMkLst>
            <pc:docMk/>
            <pc:sldMk cId="3563534882" sldId="310"/>
            <ac:spMk id="2" creationId="{4187E770-B92C-F547-51D4-B20B4B6DFC3C}"/>
          </ac:spMkLst>
        </pc:spChg>
      </pc:sldChg>
      <pc:sldChg chg="modSp new mod">
        <pc:chgData name="Ward, Reagan" userId="27291eb4-8241-4961-9e69-8c66e34cc5b0" providerId="ADAL" clId="{84580BB7-0732-48FC-823B-42E69CD5DE22}" dt="2025-07-15T13:06:25.769" v="770" actId="20577"/>
        <pc:sldMkLst>
          <pc:docMk/>
          <pc:sldMk cId="3863041735" sldId="311"/>
        </pc:sldMkLst>
        <pc:spChg chg="mod">
          <ac:chgData name="Ward, Reagan" userId="27291eb4-8241-4961-9e69-8c66e34cc5b0" providerId="ADAL" clId="{84580BB7-0732-48FC-823B-42E69CD5DE22}" dt="2025-07-15T13:06:25.769" v="770" actId="20577"/>
          <ac:spMkLst>
            <pc:docMk/>
            <pc:sldMk cId="3863041735" sldId="311"/>
            <ac:spMk id="2" creationId="{EBA4F89F-45DC-85EC-9265-128D76666D38}"/>
          </ac:spMkLst>
        </pc:spChg>
      </pc:sldChg>
      <pc:sldChg chg="del">
        <pc:chgData name="Ward, Reagan" userId="27291eb4-8241-4961-9e69-8c66e34cc5b0" providerId="ADAL" clId="{84580BB7-0732-48FC-823B-42E69CD5DE22}" dt="2025-07-15T13:03:08.546" v="349" actId="47"/>
        <pc:sldMkLst>
          <pc:docMk/>
          <pc:sldMk cId="4093069776" sldId="311"/>
        </pc:sldMkLst>
      </pc:sldChg>
      <pc:sldChg chg="del">
        <pc:chgData name="Ward, Reagan" userId="27291eb4-8241-4961-9e69-8c66e34cc5b0" providerId="ADAL" clId="{84580BB7-0732-48FC-823B-42E69CD5DE22}" dt="2025-07-15T13:03:08.546" v="349" actId="47"/>
        <pc:sldMkLst>
          <pc:docMk/>
          <pc:sldMk cId="933134377" sldId="312"/>
        </pc:sldMkLst>
      </pc:sldChg>
      <pc:sldChg chg="modSp new mod">
        <pc:chgData name="Ward, Reagan" userId="27291eb4-8241-4961-9e69-8c66e34cc5b0" providerId="ADAL" clId="{84580BB7-0732-48FC-823B-42E69CD5DE22}" dt="2025-07-16T04:19:05.788" v="13636" actId="20577"/>
        <pc:sldMkLst>
          <pc:docMk/>
          <pc:sldMk cId="1510666575" sldId="312"/>
        </pc:sldMkLst>
        <pc:spChg chg="mod">
          <ac:chgData name="Ward, Reagan" userId="27291eb4-8241-4961-9e69-8c66e34cc5b0" providerId="ADAL" clId="{84580BB7-0732-48FC-823B-42E69CD5DE22}" dt="2025-07-16T04:19:05.788" v="13636" actId="20577"/>
          <ac:spMkLst>
            <pc:docMk/>
            <pc:sldMk cId="1510666575" sldId="312"/>
            <ac:spMk id="2" creationId="{F043C429-8533-6C35-C587-0F170301D01A}"/>
          </ac:spMkLst>
        </pc:spChg>
      </pc:sldChg>
      <pc:sldChg chg="del">
        <pc:chgData name="Ward, Reagan" userId="27291eb4-8241-4961-9e69-8c66e34cc5b0" providerId="ADAL" clId="{84580BB7-0732-48FC-823B-42E69CD5DE22}" dt="2025-07-15T13:03:08.546" v="349" actId="47"/>
        <pc:sldMkLst>
          <pc:docMk/>
          <pc:sldMk cId="2144967630" sldId="313"/>
        </pc:sldMkLst>
      </pc:sldChg>
      <pc:sldChg chg="del">
        <pc:chgData name="Ward, Reagan" userId="27291eb4-8241-4961-9e69-8c66e34cc5b0" providerId="ADAL" clId="{84580BB7-0732-48FC-823B-42E69CD5DE22}" dt="2025-07-15T13:03:08.546" v="349" actId="47"/>
        <pc:sldMkLst>
          <pc:docMk/>
          <pc:sldMk cId="1889413254" sldId="314"/>
        </pc:sldMkLst>
      </pc:sldChg>
      <pc:sldChg chg="del">
        <pc:chgData name="Ward, Reagan" userId="27291eb4-8241-4961-9e69-8c66e34cc5b0" providerId="ADAL" clId="{84580BB7-0732-48FC-823B-42E69CD5DE22}" dt="2025-07-15T13:03:08.546" v="349" actId="47"/>
        <pc:sldMkLst>
          <pc:docMk/>
          <pc:sldMk cId="1210664703" sldId="315"/>
        </pc:sldMkLst>
      </pc:sldChg>
      <pc:sldChg chg="del">
        <pc:chgData name="Ward, Reagan" userId="27291eb4-8241-4961-9e69-8c66e34cc5b0" providerId="ADAL" clId="{84580BB7-0732-48FC-823B-42E69CD5DE22}" dt="2025-07-15T13:03:08.546" v="349" actId="47"/>
        <pc:sldMkLst>
          <pc:docMk/>
          <pc:sldMk cId="207361158" sldId="316"/>
        </pc:sldMkLst>
      </pc:sldChg>
      <pc:sldChg chg="del">
        <pc:chgData name="Ward, Reagan" userId="27291eb4-8241-4961-9e69-8c66e34cc5b0" providerId="ADAL" clId="{84580BB7-0732-48FC-823B-42E69CD5DE22}" dt="2025-07-15T13:03:08.546" v="349" actId="47"/>
        <pc:sldMkLst>
          <pc:docMk/>
          <pc:sldMk cId="1530214302" sldId="317"/>
        </pc:sldMkLst>
      </pc:sldChg>
      <pc:sldChg chg="del">
        <pc:chgData name="Ward, Reagan" userId="27291eb4-8241-4961-9e69-8c66e34cc5b0" providerId="ADAL" clId="{84580BB7-0732-48FC-823B-42E69CD5DE22}" dt="2025-07-15T13:03:08.546" v="349" actId="47"/>
        <pc:sldMkLst>
          <pc:docMk/>
          <pc:sldMk cId="1521139570" sldId="318"/>
        </pc:sldMkLst>
      </pc:sldChg>
      <pc:sldChg chg="del">
        <pc:chgData name="Ward, Reagan" userId="27291eb4-8241-4961-9e69-8c66e34cc5b0" providerId="ADAL" clId="{84580BB7-0732-48FC-823B-42E69CD5DE22}" dt="2025-07-15T13:03:08.546" v="349" actId="47"/>
        <pc:sldMkLst>
          <pc:docMk/>
          <pc:sldMk cId="3815361459" sldId="319"/>
        </pc:sldMkLst>
      </pc:sldChg>
      <pc:sldChg chg="del">
        <pc:chgData name="Ward, Reagan" userId="27291eb4-8241-4961-9e69-8c66e34cc5b0" providerId="ADAL" clId="{84580BB7-0732-48FC-823B-42E69CD5DE22}" dt="2025-07-15T13:03:08.546" v="349" actId="47"/>
        <pc:sldMkLst>
          <pc:docMk/>
          <pc:sldMk cId="1534210172" sldId="320"/>
        </pc:sldMkLst>
      </pc:sldChg>
      <pc:sldChg chg="del">
        <pc:chgData name="Ward, Reagan" userId="27291eb4-8241-4961-9e69-8c66e34cc5b0" providerId="ADAL" clId="{84580BB7-0732-48FC-823B-42E69CD5DE22}" dt="2025-07-15T13:03:08.546" v="349" actId="47"/>
        <pc:sldMkLst>
          <pc:docMk/>
          <pc:sldMk cId="1556674672" sldId="321"/>
        </pc:sldMkLst>
      </pc:sldChg>
      <pc:sldChg chg="del">
        <pc:chgData name="Ward, Reagan" userId="27291eb4-8241-4961-9e69-8c66e34cc5b0" providerId="ADAL" clId="{84580BB7-0732-48FC-823B-42E69CD5DE22}" dt="2025-07-15T13:03:08.546" v="349" actId="47"/>
        <pc:sldMkLst>
          <pc:docMk/>
          <pc:sldMk cId="2943074836" sldId="322"/>
        </pc:sldMkLst>
      </pc:sldChg>
      <pc:sldChg chg="del">
        <pc:chgData name="Ward, Reagan" userId="27291eb4-8241-4961-9e69-8c66e34cc5b0" providerId="ADAL" clId="{84580BB7-0732-48FC-823B-42E69CD5DE22}" dt="2025-07-15T13:03:08.546" v="349" actId="47"/>
        <pc:sldMkLst>
          <pc:docMk/>
          <pc:sldMk cId="3654743262" sldId="323"/>
        </pc:sldMkLst>
      </pc:sldChg>
      <pc:sldChg chg="del">
        <pc:chgData name="Ward, Reagan" userId="27291eb4-8241-4961-9e69-8c66e34cc5b0" providerId="ADAL" clId="{84580BB7-0732-48FC-823B-42E69CD5DE22}" dt="2025-07-15T13:03:08.546" v="349" actId="47"/>
        <pc:sldMkLst>
          <pc:docMk/>
          <pc:sldMk cId="2146133921" sldId="324"/>
        </pc:sldMkLst>
      </pc:sldChg>
      <pc:sldChg chg="addSp delSp modSp add mod chgLayout">
        <pc:chgData name="Ward, Reagan" userId="27291eb4-8241-4961-9e69-8c66e34cc5b0" providerId="ADAL" clId="{84580BB7-0732-48FC-823B-42E69CD5DE22}" dt="2025-07-16T13:36:23.557" v="17962" actId="6549"/>
        <pc:sldMkLst>
          <pc:docMk/>
          <pc:sldMk cId="374647930" sldId="3098"/>
        </pc:sldMkLst>
        <pc:spChg chg="mod ord">
          <ac:chgData name="Ward, Reagan" userId="27291eb4-8241-4961-9e69-8c66e34cc5b0" providerId="ADAL" clId="{84580BB7-0732-48FC-823B-42E69CD5DE22}" dt="2025-07-16T13:36:23.557" v="17962" actId="6549"/>
          <ac:spMkLst>
            <pc:docMk/>
            <pc:sldMk cId="374647930" sldId="3098"/>
            <ac:spMk id="2" creationId="{A1A32C67-B4BC-825C-EF3D-722A931D8AF6}"/>
          </ac:spMkLst>
        </pc:spChg>
        <pc:spChg chg="mod ord">
          <ac:chgData name="Ward, Reagan" userId="27291eb4-8241-4961-9e69-8c66e34cc5b0" providerId="ADAL" clId="{84580BB7-0732-48FC-823B-42E69CD5DE22}" dt="2025-07-15T22:47:31.803" v="9452" actId="6264"/>
          <ac:spMkLst>
            <pc:docMk/>
            <pc:sldMk cId="374647930" sldId="3098"/>
            <ac:spMk id="5" creationId="{175DF543-1BC1-4203-85AF-2ECD7EBDA6CE}"/>
          </ac:spMkLst>
        </pc:spChg>
        <pc:spChg chg="mod ord">
          <ac:chgData name="Ward, Reagan" userId="27291eb4-8241-4961-9e69-8c66e34cc5b0" providerId="ADAL" clId="{84580BB7-0732-48FC-823B-42E69CD5DE22}" dt="2025-07-15T22:47:31.803" v="9452" actId="6264"/>
          <ac:spMkLst>
            <pc:docMk/>
            <pc:sldMk cId="374647930" sldId="3098"/>
            <ac:spMk id="8" creationId="{78426B77-4F9C-4A1C-AD1B-3C6A7CFAB26B}"/>
          </ac:spMkLst>
        </pc:spChg>
      </pc:sldChg>
      <pc:sldChg chg="modSp add mod">
        <pc:chgData name="Ward, Reagan" userId="27291eb4-8241-4961-9e69-8c66e34cc5b0" providerId="ADAL" clId="{84580BB7-0732-48FC-823B-42E69CD5DE22}" dt="2025-07-16T13:40:37.624" v="18900" actId="962"/>
        <pc:sldMkLst>
          <pc:docMk/>
          <pc:sldMk cId="1771893436" sldId="3330"/>
        </pc:sldMkLst>
        <pc:picChg chg="mod">
          <ac:chgData name="Ward, Reagan" userId="27291eb4-8241-4961-9e69-8c66e34cc5b0" providerId="ADAL" clId="{84580BB7-0732-48FC-823B-42E69CD5DE22}" dt="2025-07-16T13:40:37.624" v="18900" actId="962"/>
          <ac:picMkLst>
            <pc:docMk/>
            <pc:sldMk cId="1771893436" sldId="3330"/>
            <ac:picMk id="19" creationId="{511F92BF-C581-15E3-25C6-641372A601AB}"/>
          </ac:picMkLst>
        </pc:picChg>
      </pc:sldChg>
      <pc:sldChg chg="addSp delSp modSp add mod chgLayout">
        <pc:chgData name="Ward, Reagan" userId="27291eb4-8241-4961-9e69-8c66e34cc5b0" providerId="ADAL" clId="{84580BB7-0732-48FC-823B-42E69CD5DE22}" dt="2025-07-16T14:01:12.655" v="20204" actId="13244"/>
        <pc:sldMkLst>
          <pc:docMk/>
          <pc:sldMk cId="1768745948" sldId="3366"/>
        </pc:sldMkLst>
        <pc:spChg chg="mod">
          <ac:chgData name="Ward, Reagan" userId="27291eb4-8241-4961-9e69-8c66e34cc5b0" providerId="ADAL" clId="{84580BB7-0732-48FC-823B-42E69CD5DE22}" dt="2025-07-15T22:48:21.434" v="9461" actId="1076"/>
          <ac:spMkLst>
            <pc:docMk/>
            <pc:sldMk cId="1768745948" sldId="3366"/>
            <ac:spMk id="2" creationId="{1207CFAD-37CB-1B3C-04EE-34805087E04D}"/>
          </ac:spMkLst>
        </pc:spChg>
        <pc:spChg chg="mod ord">
          <ac:chgData name="Ward, Reagan" userId="27291eb4-8241-4961-9e69-8c66e34cc5b0" providerId="ADAL" clId="{84580BB7-0732-48FC-823B-42E69CD5DE22}" dt="2025-07-16T14:01:12.655" v="20204" actId="13244"/>
          <ac:spMkLst>
            <pc:docMk/>
            <pc:sldMk cId="1768745948" sldId="3366"/>
            <ac:spMk id="3" creationId="{F21A4687-2A7A-499C-A6F3-01C4BE17A26F}"/>
          </ac:spMkLst>
        </pc:spChg>
        <pc:spChg chg="mod ord">
          <ac:chgData name="Ward, Reagan" userId="27291eb4-8241-4961-9e69-8c66e34cc5b0" providerId="ADAL" clId="{84580BB7-0732-48FC-823B-42E69CD5DE22}" dt="2025-07-15T22:47:07.803" v="9446" actId="6549"/>
          <ac:spMkLst>
            <pc:docMk/>
            <pc:sldMk cId="1768745948" sldId="3366"/>
            <ac:spMk id="4" creationId="{5E96D35B-1F3C-40AA-9BE1-A7F5DD287BD1}"/>
          </ac:spMkLst>
        </pc:spChg>
        <pc:spChg chg="mod ord">
          <ac:chgData name="Ward, Reagan" userId="27291eb4-8241-4961-9e69-8c66e34cc5b0" providerId="ADAL" clId="{84580BB7-0732-48FC-823B-42E69CD5DE22}" dt="2025-07-16T13:35:20.409" v="17955" actId="20577"/>
          <ac:spMkLst>
            <pc:docMk/>
            <pc:sldMk cId="1768745948" sldId="3366"/>
            <ac:spMk id="8" creationId="{A0C16BF0-64E9-417A-ABD7-5CA1BECDBF86}"/>
          </ac:spMkLst>
        </pc:spChg>
        <pc:spChg chg="mod ord">
          <ac:chgData name="Ward, Reagan" userId="27291eb4-8241-4961-9e69-8c66e34cc5b0" providerId="ADAL" clId="{84580BB7-0732-48FC-823B-42E69CD5DE22}" dt="2025-07-16T13:35:35.778" v="17956" actId="207"/>
          <ac:spMkLst>
            <pc:docMk/>
            <pc:sldMk cId="1768745948" sldId="3366"/>
            <ac:spMk id="9" creationId="{0653BCAE-C3B6-4F40-A531-134871970007}"/>
          </ac:spMkLst>
        </pc:spChg>
        <pc:spChg chg="mod ord">
          <ac:chgData name="Ward, Reagan" userId="27291eb4-8241-4961-9e69-8c66e34cc5b0" providerId="ADAL" clId="{84580BB7-0732-48FC-823B-42E69CD5DE22}" dt="2025-07-15T22:47:05.990" v="9445" actId="404"/>
          <ac:spMkLst>
            <pc:docMk/>
            <pc:sldMk cId="1768745948" sldId="3366"/>
            <ac:spMk id="10" creationId="{25CA435B-9B5D-4071-B695-5F77F396FBAB}"/>
          </ac:spMkLst>
        </pc:spChg>
        <pc:spChg chg="mod">
          <ac:chgData name="Ward, Reagan" userId="27291eb4-8241-4961-9e69-8c66e34cc5b0" providerId="ADAL" clId="{84580BB7-0732-48FC-823B-42E69CD5DE22}" dt="2025-07-15T22:47:05.990" v="9445" actId="404"/>
          <ac:spMkLst>
            <pc:docMk/>
            <pc:sldMk cId="1768745948" sldId="3366"/>
            <ac:spMk id="11" creationId="{B424D432-0816-40FF-83B4-3A7408C48D56}"/>
          </ac:spMkLst>
        </pc:spChg>
      </pc:sldChg>
      <pc:sldChg chg="add del mod modShow">
        <pc:chgData name="Ward, Reagan" userId="27291eb4-8241-4961-9e69-8c66e34cc5b0" providerId="ADAL" clId="{84580BB7-0732-48FC-823B-42E69CD5DE22}" dt="2025-07-15T21:47:36.402" v="9076" actId="47"/>
        <pc:sldMkLst>
          <pc:docMk/>
          <pc:sldMk cId="842006924" sldId="5291"/>
        </pc:sldMkLst>
      </pc:sldChg>
      <pc:sldChg chg="addSp delSp modSp add mod modShow chgLayout">
        <pc:chgData name="Ward, Reagan" userId="27291eb4-8241-4961-9e69-8c66e34cc5b0" providerId="ADAL" clId="{84580BB7-0732-48FC-823B-42E69CD5DE22}" dt="2025-07-16T14:01:02.583" v="20203" actId="13244"/>
        <pc:sldMkLst>
          <pc:docMk/>
          <pc:sldMk cId="1228180763" sldId="5300"/>
        </pc:sldMkLst>
        <pc:spChg chg="mod ord">
          <ac:chgData name="Ward, Reagan" userId="27291eb4-8241-4961-9e69-8c66e34cc5b0" providerId="ADAL" clId="{84580BB7-0732-48FC-823B-42E69CD5DE22}" dt="2025-07-16T03:51:01.800" v="12140" actId="27636"/>
          <ac:spMkLst>
            <pc:docMk/>
            <pc:sldMk cId="1228180763" sldId="5300"/>
            <ac:spMk id="2" creationId="{05C2C8B9-29A7-87B0-BA23-963870D3EEDE}"/>
          </ac:spMkLst>
        </pc:spChg>
        <pc:spChg chg="mod ord">
          <ac:chgData name="Ward, Reagan" userId="27291eb4-8241-4961-9e69-8c66e34cc5b0" providerId="ADAL" clId="{84580BB7-0732-48FC-823B-42E69CD5DE22}" dt="2025-07-16T14:00:51.683" v="20201" actId="13244"/>
          <ac:spMkLst>
            <pc:docMk/>
            <pc:sldMk cId="1228180763" sldId="5300"/>
            <ac:spMk id="3" creationId="{F98995B6-AB25-B02D-5E9D-3EBDD87983FD}"/>
          </ac:spMkLst>
        </pc:spChg>
        <pc:spChg chg="mod ord">
          <ac:chgData name="Ward, Reagan" userId="27291eb4-8241-4961-9e69-8c66e34cc5b0" providerId="ADAL" clId="{84580BB7-0732-48FC-823B-42E69CD5DE22}" dt="2025-07-16T03:47:10.353" v="11825" actId="6264"/>
          <ac:spMkLst>
            <pc:docMk/>
            <pc:sldMk cId="1228180763" sldId="5300"/>
            <ac:spMk id="4" creationId="{18F26C43-DF66-A3DC-03F0-73A96FF5599A}"/>
          </ac:spMkLst>
        </pc:spChg>
        <pc:spChg chg="mod ord">
          <ac:chgData name="Ward, Reagan" userId="27291eb4-8241-4961-9e69-8c66e34cc5b0" providerId="ADAL" clId="{84580BB7-0732-48FC-823B-42E69CD5DE22}" dt="2025-07-16T14:00:55.841" v="20202" actId="14100"/>
          <ac:spMkLst>
            <pc:docMk/>
            <pc:sldMk cId="1228180763" sldId="5300"/>
            <ac:spMk id="5" creationId="{4C820F46-7DFC-A9B1-CB5D-9B7D8AF3D889}"/>
          </ac:spMkLst>
        </pc:spChg>
        <pc:spChg chg="add mod ord">
          <ac:chgData name="Ward, Reagan" userId="27291eb4-8241-4961-9e69-8c66e34cc5b0" providerId="ADAL" clId="{84580BB7-0732-48FC-823B-42E69CD5DE22}" dt="2025-07-16T14:01:02.583" v="20203" actId="13244"/>
          <ac:spMkLst>
            <pc:docMk/>
            <pc:sldMk cId="1228180763" sldId="5300"/>
            <ac:spMk id="6" creationId="{F11E59A9-3DF5-6FE8-BCFA-5ED4B8853C00}"/>
          </ac:spMkLst>
        </pc:spChg>
      </pc:sldChg>
      <pc:sldChg chg="delSp modSp add mod modShow chgLayout">
        <pc:chgData name="Ward, Reagan" userId="27291eb4-8241-4961-9e69-8c66e34cc5b0" providerId="ADAL" clId="{84580BB7-0732-48FC-823B-42E69CD5DE22}" dt="2025-07-16T03:57:26.891" v="12348" actId="20577"/>
        <pc:sldMkLst>
          <pc:docMk/>
          <pc:sldMk cId="2935172865" sldId="5301"/>
        </pc:sldMkLst>
        <pc:spChg chg="mod ord">
          <ac:chgData name="Ward, Reagan" userId="27291eb4-8241-4961-9e69-8c66e34cc5b0" providerId="ADAL" clId="{84580BB7-0732-48FC-823B-42E69CD5DE22}" dt="2025-07-16T03:54:14.994" v="12142" actId="700"/>
          <ac:spMkLst>
            <pc:docMk/>
            <pc:sldMk cId="2935172865" sldId="5301"/>
            <ac:spMk id="2" creationId="{B58EB6C8-929F-2E8E-4EA9-FFFDF37806B8}"/>
          </ac:spMkLst>
        </pc:spChg>
        <pc:spChg chg="mod ord">
          <ac:chgData name="Ward, Reagan" userId="27291eb4-8241-4961-9e69-8c66e34cc5b0" providerId="ADAL" clId="{84580BB7-0732-48FC-823B-42E69CD5DE22}" dt="2025-07-16T03:54:14.994" v="12142" actId="700"/>
          <ac:spMkLst>
            <pc:docMk/>
            <pc:sldMk cId="2935172865" sldId="5301"/>
            <ac:spMk id="3" creationId="{A5002D84-1611-9179-EDE7-70DD104FFA25}"/>
          </ac:spMkLst>
        </pc:spChg>
        <pc:spChg chg="mod ord">
          <ac:chgData name="Ward, Reagan" userId="27291eb4-8241-4961-9e69-8c66e34cc5b0" providerId="ADAL" clId="{84580BB7-0732-48FC-823B-42E69CD5DE22}" dt="2025-07-16T03:57:26.891" v="12348" actId="20577"/>
          <ac:spMkLst>
            <pc:docMk/>
            <pc:sldMk cId="2935172865" sldId="5301"/>
            <ac:spMk id="4" creationId="{4F30A030-8ABC-4BB1-16D9-52671A398919}"/>
          </ac:spMkLst>
        </pc:spChg>
        <pc:graphicFrameChg chg="mod ord modGraphic">
          <ac:chgData name="Ward, Reagan" userId="27291eb4-8241-4961-9e69-8c66e34cc5b0" providerId="ADAL" clId="{84580BB7-0732-48FC-823B-42E69CD5DE22}" dt="2025-07-16T03:55:32.053" v="12157" actId="207"/>
          <ac:graphicFrameMkLst>
            <pc:docMk/>
            <pc:sldMk cId="2935172865" sldId="5301"/>
            <ac:graphicFrameMk id="6" creationId="{DE055BD9-FE2A-1BEA-957B-C40661254806}"/>
          </ac:graphicFrameMkLst>
        </pc:graphicFrameChg>
      </pc:sldChg>
      <pc:sldChg chg="addSp modSp add mod">
        <pc:chgData name="Ward, Reagan" userId="27291eb4-8241-4961-9e69-8c66e34cc5b0" providerId="ADAL" clId="{84580BB7-0732-48FC-823B-42E69CD5DE22}" dt="2025-07-15T14:59:20.446" v="4727" actId="1076"/>
        <pc:sldMkLst>
          <pc:docMk/>
          <pc:sldMk cId="2084458377" sldId="5302"/>
        </pc:sldMkLst>
        <pc:spChg chg="mod">
          <ac:chgData name="Ward, Reagan" userId="27291eb4-8241-4961-9e69-8c66e34cc5b0" providerId="ADAL" clId="{84580BB7-0732-48FC-823B-42E69CD5DE22}" dt="2025-07-15T14:59:11.362" v="4726" actId="403"/>
          <ac:spMkLst>
            <pc:docMk/>
            <pc:sldMk cId="2084458377" sldId="5302"/>
            <ac:spMk id="6" creationId="{B50534FD-ECC4-1308-4AD6-6846FFA45221}"/>
          </ac:spMkLst>
        </pc:spChg>
        <pc:picChg chg="add mod">
          <ac:chgData name="Ward, Reagan" userId="27291eb4-8241-4961-9e69-8c66e34cc5b0" providerId="ADAL" clId="{84580BB7-0732-48FC-823B-42E69CD5DE22}" dt="2025-07-15T14:59:20.446" v="4727" actId="1076"/>
          <ac:picMkLst>
            <pc:docMk/>
            <pc:sldMk cId="2084458377" sldId="5302"/>
            <ac:picMk id="1026" creationId="{5526ADFA-F08A-C012-5AA5-F7A3E5F5CC57}"/>
          </ac:picMkLst>
        </pc:picChg>
      </pc:sldChg>
      <pc:sldChg chg="addSp delSp modSp new del mod modClrScheme chgLayout">
        <pc:chgData name="Ward, Reagan" userId="27291eb4-8241-4961-9e69-8c66e34cc5b0" providerId="ADAL" clId="{84580BB7-0732-48FC-823B-42E69CD5DE22}" dt="2025-07-16T13:10:03.655" v="16472" actId="47"/>
        <pc:sldMkLst>
          <pc:docMk/>
          <pc:sldMk cId="2705270340" sldId="5303"/>
        </pc:sldMkLst>
      </pc:sldChg>
      <pc:sldChg chg="addSp delSp modSp new mod ord modClrScheme chgLayout">
        <pc:chgData name="Ward, Reagan" userId="27291eb4-8241-4961-9e69-8c66e34cc5b0" providerId="ADAL" clId="{84580BB7-0732-48FC-823B-42E69CD5DE22}" dt="2025-07-16T13:44:40.294" v="19791" actId="13244"/>
        <pc:sldMkLst>
          <pc:docMk/>
          <pc:sldMk cId="2254811607" sldId="5304"/>
        </pc:sldMkLst>
        <pc:spChg chg="add mod ord">
          <ac:chgData name="Ward, Reagan" userId="27291eb4-8241-4961-9e69-8c66e34cc5b0" providerId="ADAL" clId="{84580BB7-0732-48FC-823B-42E69CD5DE22}" dt="2025-07-15T13:11:21.231" v="923" actId="20577"/>
          <ac:spMkLst>
            <pc:docMk/>
            <pc:sldMk cId="2254811607" sldId="5304"/>
            <ac:spMk id="5" creationId="{E56B8316-1A8E-1101-B747-A6B627BD3988}"/>
          </ac:spMkLst>
        </pc:spChg>
        <pc:spChg chg="add mod ord">
          <ac:chgData name="Ward, Reagan" userId="27291eb4-8241-4961-9e69-8c66e34cc5b0" providerId="ADAL" clId="{84580BB7-0732-48FC-823B-42E69CD5DE22}" dt="2025-07-15T14:37:08.668" v="4126" actId="27636"/>
          <ac:spMkLst>
            <pc:docMk/>
            <pc:sldMk cId="2254811607" sldId="5304"/>
            <ac:spMk id="6" creationId="{4491B12F-531C-7091-B4B7-71CEBCDC5A1E}"/>
          </ac:spMkLst>
        </pc:spChg>
        <pc:spChg chg="add mod ord">
          <ac:chgData name="Ward, Reagan" userId="27291eb4-8241-4961-9e69-8c66e34cc5b0" providerId="ADAL" clId="{84580BB7-0732-48FC-823B-42E69CD5DE22}" dt="2025-07-15T14:43:08.052" v="4448" actId="27636"/>
          <ac:spMkLst>
            <pc:docMk/>
            <pc:sldMk cId="2254811607" sldId="5304"/>
            <ac:spMk id="7" creationId="{CB96C9FA-8BA9-F010-08B0-8E46D75DE348}"/>
          </ac:spMkLst>
        </pc:spChg>
        <pc:spChg chg="add mod ord">
          <ac:chgData name="Ward, Reagan" userId="27291eb4-8241-4961-9e69-8c66e34cc5b0" providerId="ADAL" clId="{84580BB7-0732-48FC-823B-42E69CD5DE22}" dt="2025-07-15T14:36:06.581" v="3893" actId="255"/>
          <ac:spMkLst>
            <pc:docMk/>
            <pc:sldMk cId="2254811607" sldId="5304"/>
            <ac:spMk id="8" creationId="{40846FCC-05E3-9E9C-77D1-84D589AF4F05}"/>
          </ac:spMkLst>
        </pc:spChg>
        <pc:spChg chg="add mod ord">
          <ac:chgData name="Ward, Reagan" userId="27291eb4-8241-4961-9e69-8c66e34cc5b0" providerId="ADAL" clId="{84580BB7-0732-48FC-823B-42E69CD5DE22}" dt="2025-07-15T14:36:06.581" v="3893" actId="255"/>
          <ac:spMkLst>
            <pc:docMk/>
            <pc:sldMk cId="2254811607" sldId="5304"/>
            <ac:spMk id="9" creationId="{F949B941-2858-ED08-AE25-00654EEC8D22}"/>
          </ac:spMkLst>
        </pc:spChg>
        <pc:picChg chg="add mod">
          <ac:chgData name="Ward, Reagan" userId="27291eb4-8241-4961-9e69-8c66e34cc5b0" providerId="ADAL" clId="{84580BB7-0732-48FC-823B-42E69CD5DE22}" dt="2025-07-15T14:53:54.552" v="4461" actId="962"/>
          <ac:picMkLst>
            <pc:docMk/>
            <pc:sldMk cId="2254811607" sldId="5304"/>
            <ac:picMk id="11" creationId="{D2809126-DD1B-6E49-9B00-778607935779}"/>
          </ac:picMkLst>
        </pc:picChg>
        <pc:picChg chg="add mod ord">
          <ac:chgData name="Ward, Reagan" userId="27291eb4-8241-4961-9e69-8c66e34cc5b0" providerId="ADAL" clId="{84580BB7-0732-48FC-823B-42E69CD5DE22}" dt="2025-07-16T13:44:40.294" v="19791" actId="13244"/>
          <ac:picMkLst>
            <pc:docMk/>
            <pc:sldMk cId="2254811607" sldId="5304"/>
            <ac:picMk id="12" creationId="{9C670572-DD9D-790A-6FFE-44D0199AA5C4}"/>
          </ac:picMkLst>
        </pc:picChg>
      </pc:sldChg>
      <pc:sldChg chg="addSp delSp modSp new mod ord modClrScheme chgLayout">
        <pc:chgData name="Ward, Reagan" userId="27291eb4-8241-4961-9e69-8c66e34cc5b0" providerId="ADAL" clId="{84580BB7-0732-48FC-823B-42E69CD5DE22}" dt="2025-07-15T14:01:30.979" v="2375" actId="962"/>
        <pc:sldMkLst>
          <pc:docMk/>
          <pc:sldMk cId="812898333" sldId="5305"/>
        </pc:sldMkLst>
        <pc:spChg chg="mod ord">
          <ac:chgData name="Ward, Reagan" userId="27291eb4-8241-4961-9e69-8c66e34cc5b0" providerId="ADAL" clId="{84580BB7-0732-48FC-823B-42E69CD5DE22}" dt="2025-07-15T13:15:19.350" v="1127" actId="20577"/>
          <ac:spMkLst>
            <pc:docMk/>
            <pc:sldMk cId="812898333" sldId="5305"/>
            <ac:spMk id="2" creationId="{F8098703-CBF2-B935-BC4E-344A12F3FC69}"/>
          </ac:spMkLst>
        </pc:spChg>
        <pc:spChg chg="mod ord">
          <ac:chgData name="Ward, Reagan" userId="27291eb4-8241-4961-9e69-8c66e34cc5b0" providerId="ADAL" clId="{84580BB7-0732-48FC-823B-42E69CD5DE22}" dt="2025-07-15T13:13:01.015" v="1056" actId="700"/>
          <ac:spMkLst>
            <pc:docMk/>
            <pc:sldMk cId="812898333" sldId="5305"/>
            <ac:spMk id="7" creationId="{34E4CC56-FF14-F1A0-3E7D-9CE49DA530AC}"/>
          </ac:spMkLst>
        </pc:spChg>
        <pc:spChg chg="add mod ord">
          <ac:chgData name="Ward, Reagan" userId="27291eb4-8241-4961-9e69-8c66e34cc5b0" providerId="ADAL" clId="{84580BB7-0732-48FC-823B-42E69CD5DE22}" dt="2025-07-15T13:40:29.994" v="2123" actId="27636"/>
          <ac:spMkLst>
            <pc:docMk/>
            <pc:sldMk cId="812898333" sldId="5305"/>
            <ac:spMk id="8" creationId="{5C3C34F4-D99A-5C0F-E30D-DF928B0E7996}"/>
          </ac:spMkLst>
        </pc:spChg>
        <pc:spChg chg="add mod ord">
          <ac:chgData name="Ward, Reagan" userId="27291eb4-8241-4961-9e69-8c66e34cc5b0" providerId="ADAL" clId="{84580BB7-0732-48FC-823B-42E69CD5DE22}" dt="2025-07-15T13:35:56.786" v="1754" actId="404"/>
          <ac:spMkLst>
            <pc:docMk/>
            <pc:sldMk cId="812898333" sldId="5305"/>
            <ac:spMk id="9" creationId="{41D7FC1C-A839-6230-BF4A-CB4032EFC2E5}"/>
          </ac:spMkLst>
        </pc:spChg>
        <pc:spChg chg="add mod ord">
          <ac:chgData name="Ward, Reagan" userId="27291eb4-8241-4961-9e69-8c66e34cc5b0" providerId="ADAL" clId="{84580BB7-0732-48FC-823B-42E69CD5DE22}" dt="2025-07-15T13:51:52.509" v="2188" actId="1076"/>
          <ac:spMkLst>
            <pc:docMk/>
            <pc:sldMk cId="812898333" sldId="5305"/>
            <ac:spMk id="10" creationId="{64118DFE-9B6C-17ED-572C-2761F7C8A5E8}"/>
          </ac:spMkLst>
        </pc:spChg>
        <pc:picChg chg="add mod">
          <ac:chgData name="Ward, Reagan" userId="27291eb4-8241-4961-9e69-8c66e34cc5b0" providerId="ADAL" clId="{84580BB7-0732-48FC-823B-42E69CD5DE22}" dt="2025-07-15T14:01:30.979" v="2375" actId="962"/>
          <ac:picMkLst>
            <pc:docMk/>
            <pc:sldMk cId="812898333" sldId="5305"/>
            <ac:picMk id="14" creationId="{804D5BF4-2C51-8B05-2700-F7D11ACBDA94}"/>
          </ac:picMkLst>
        </pc:picChg>
      </pc:sldChg>
      <pc:sldChg chg="addSp delSp modSp new mod modClrScheme chgLayout">
        <pc:chgData name="Ward, Reagan" userId="27291eb4-8241-4961-9e69-8c66e34cc5b0" providerId="ADAL" clId="{84580BB7-0732-48FC-823B-42E69CD5DE22}" dt="2025-07-15T14:19:37.543" v="3504" actId="1076"/>
        <pc:sldMkLst>
          <pc:docMk/>
          <pc:sldMk cId="1148006617" sldId="5306"/>
        </pc:sldMkLst>
        <pc:spChg chg="mod ord">
          <ac:chgData name="Ward, Reagan" userId="27291eb4-8241-4961-9e69-8c66e34cc5b0" providerId="ADAL" clId="{84580BB7-0732-48FC-823B-42E69CD5DE22}" dt="2025-07-15T14:19:20.735" v="3495" actId="6264"/>
          <ac:spMkLst>
            <pc:docMk/>
            <pc:sldMk cId="1148006617" sldId="5306"/>
            <ac:spMk id="7" creationId="{86CF490C-D390-C94A-C970-4F2B56890550}"/>
          </ac:spMkLst>
        </pc:spChg>
        <pc:spChg chg="add mod ord">
          <ac:chgData name="Ward, Reagan" userId="27291eb4-8241-4961-9e69-8c66e34cc5b0" providerId="ADAL" clId="{84580BB7-0732-48FC-823B-42E69CD5DE22}" dt="2025-07-15T14:19:30.888" v="3503" actId="113"/>
          <ac:spMkLst>
            <pc:docMk/>
            <pc:sldMk cId="1148006617" sldId="5306"/>
            <ac:spMk id="9" creationId="{E598BEF4-2FF0-F3BB-204D-2480C21494E7}"/>
          </ac:spMkLst>
        </pc:spChg>
        <pc:spChg chg="add mod ord">
          <ac:chgData name="Ward, Reagan" userId="27291eb4-8241-4961-9e69-8c66e34cc5b0" providerId="ADAL" clId="{84580BB7-0732-48FC-823B-42E69CD5DE22}" dt="2025-07-15T14:19:26.867" v="3500" actId="113"/>
          <ac:spMkLst>
            <pc:docMk/>
            <pc:sldMk cId="1148006617" sldId="5306"/>
            <ac:spMk id="12" creationId="{F74E3844-1166-572D-2202-08B2689BCE42}"/>
          </ac:spMkLst>
        </pc:spChg>
        <pc:spChg chg="add mod ord">
          <ac:chgData name="Ward, Reagan" userId="27291eb4-8241-4961-9e69-8c66e34cc5b0" providerId="ADAL" clId="{84580BB7-0732-48FC-823B-42E69CD5DE22}" dt="2025-07-15T14:19:20.735" v="3495" actId="6264"/>
          <ac:spMkLst>
            <pc:docMk/>
            <pc:sldMk cId="1148006617" sldId="5306"/>
            <ac:spMk id="13" creationId="{248578B6-BEF4-AE67-5C4F-C5C7FAD0ED71}"/>
          </ac:spMkLst>
        </pc:spChg>
        <pc:picChg chg="add mod">
          <ac:chgData name="Ward, Reagan" userId="27291eb4-8241-4961-9e69-8c66e34cc5b0" providerId="ADAL" clId="{84580BB7-0732-48FC-823B-42E69CD5DE22}" dt="2025-07-15T14:19:37.543" v="3504" actId="1076"/>
          <ac:picMkLst>
            <pc:docMk/>
            <pc:sldMk cId="1148006617" sldId="5306"/>
            <ac:picMk id="22" creationId="{490CB813-5883-1042-2910-53F4A53E724E}"/>
          </ac:picMkLst>
        </pc:picChg>
      </pc:sldChg>
      <pc:sldChg chg="addSp modSp add mod modShow">
        <pc:chgData name="Ward, Reagan" userId="27291eb4-8241-4961-9e69-8c66e34cc5b0" providerId="ADAL" clId="{84580BB7-0732-48FC-823B-42E69CD5DE22}" dt="2025-07-16T13:29:58.088" v="17740" actId="13822"/>
        <pc:sldMkLst>
          <pc:docMk/>
          <pc:sldMk cId="2325392080" sldId="5307"/>
        </pc:sldMkLst>
        <pc:spChg chg="add mod">
          <ac:chgData name="Ward, Reagan" userId="27291eb4-8241-4961-9e69-8c66e34cc5b0" providerId="ADAL" clId="{84580BB7-0732-48FC-823B-42E69CD5DE22}" dt="2025-07-16T13:24:04.509" v="17622" actId="255"/>
          <ac:spMkLst>
            <pc:docMk/>
            <pc:sldMk cId="2325392080" sldId="5307"/>
            <ac:spMk id="2" creationId="{0EA68461-8972-99B6-655A-EE24567092A3}"/>
          </ac:spMkLst>
        </pc:spChg>
        <pc:spChg chg="add mod">
          <ac:chgData name="Ward, Reagan" userId="27291eb4-8241-4961-9e69-8c66e34cc5b0" providerId="ADAL" clId="{84580BB7-0732-48FC-823B-42E69CD5DE22}" dt="2025-07-16T13:29:47.640" v="17728" actId="1076"/>
          <ac:spMkLst>
            <pc:docMk/>
            <pc:sldMk cId="2325392080" sldId="5307"/>
            <ac:spMk id="5" creationId="{17E6F682-690E-E0D7-3AA7-AA661C99AD0E}"/>
          </ac:spMkLst>
        </pc:spChg>
        <pc:spChg chg="add mod">
          <ac:chgData name="Ward, Reagan" userId="27291eb4-8241-4961-9e69-8c66e34cc5b0" providerId="ADAL" clId="{84580BB7-0732-48FC-823B-42E69CD5DE22}" dt="2025-07-16T13:29:58.088" v="17740" actId="13822"/>
          <ac:spMkLst>
            <pc:docMk/>
            <pc:sldMk cId="2325392080" sldId="5307"/>
            <ac:spMk id="6" creationId="{A01DA00A-F3DB-BC92-38CF-823AE14CF692}"/>
          </ac:spMkLst>
        </pc:spChg>
        <pc:spChg chg="mod">
          <ac:chgData name="Ward, Reagan" userId="27291eb4-8241-4961-9e69-8c66e34cc5b0" providerId="ADAL" clId="{84580BB7-0732-48FC-823B-42E69CD5DE22}" dt="2025-07-16T13:26:54.510" v="17694" actId="20577"/>
          <ac:spMkLst>
            <pc:docMk/>
            <pc:sldMk cId="2325392080" sldId="5307"/>
            <ac:spMk id="8" creationId="{F4043EFF-C741-D1D2-9FB1-F4306EAABA2E}"/>
          </ac:spMkLst>
        </pc:spChg>
        <pc:spChg chg="mod">
          <ac:chgData name="Ward, Reagan" userId="27291eb4-8241-4961-9e69-8c66e34cc5b0" providerId="ADAL" clId="{84580BB7-0732-48FC-823B-42E69CD5DE22}" dt="2025-07-16T13:23:53.058" v="17621" actId="14100"/>
          <ac:spMkLst>
            <pc:docMk/>
            <pc:sldMk cId="2325392080" sldId="5307"/>
            <ac:spMk id="13" creationId="{1CD31D4F-138D-4A3F-23F1-84EDCA059C3D}"/>
          </ac:spMkLst>
        </pc:spChg>
        <pc:spChg chg="mod">
          <ac:chgData name="Ward, Reagan" userId="27291eb4-8241-4961-9e69-8c66e34cc5b0" providerId="ADAL" clId="{84580BB7-0732-48FC-823B-42E69CD5DE22}" dt="2025-07-16T13:24:08.314" v="17623" actId="14100"/>
          <ac:spMkLst>
            <pc:docMk/>
            <pc:sldMk cId="2325392080" sldId="5307"/>
            <ac:spMk id="19" creationId="{896B3607-37E5-9763-10AA-BB6D2712B6BB}"/>
          </ac:spMkLst>
        </pc:spChg>
        <pc:spChg chg="mod">
          <ac:chgData name="Ward, Reagan" userId="27291eb4-8241-4961-9e69-8c66e34cc5b0" providerId="ADAL" clId="{84580BB7-0732-48FC-823B-42E69CD5DE22}" dt="2025-07-16T13:25:15.624" v="17642" actId="255"/>
          <ac:spMkLst>
            <pc:docMk/>
            <pc:sldMk cId="2325392080" sldId="5307"/>
            <ac:spMk id="22" creationId="{C595B212-EF94-8D17-8A77-4F2794E58492}"/>
          </ac:spMkLst>
        </pc:spChg>
        <pc:spChg chg="mod">
          <ac:chgData name="Ward, Reagan" userId="27291eb4-8241-4961-9e69-8c66e34cc5b0" providerId="ADAL" clId="{84580BB7-0732-48FC-823B-42E69CD5DE22}" dt="2025-07-16T13:24:11.738" v="17624" actId="14100"/>
          <ac:spMkLst>
            <pc:docMk/>
            <pc:sldMk cId="2325392080" sldId="5307"/>
            <ac:spMk id="24" creationId="{3C46EF18-A416-930E-9FB4-3BE9EAF18FF9}"/>
          </ac:spMkLst>
        </pc:spChg>
        <pc:spChg chg="mod">
          <ac:chgData name="Ward, Reagan" userId="27291eb4-8241-4961-9e69-8c66e34cc5b0" providerId="ADAL" clId="{84580BB7-0732-48FC-823B-42E69CD5DE22}" dt="2025-07-16T13:24:14.574" v="17625" actId="14100"/>
          <ac:spMkLst>
            <pc:docMk/>
            <pc:sldMk cId="2325392080" sldId="5307"/>
            <ac:spMk id="27" creationId="{F00A0A73-3C41-23C3-25E3-A18E0EC0B134}"/>
          </ac:spMkLst>
        </pc:spChg>
        <pc:spChg chg="mod">
          <ac:chgData name="Ward, Reagan" userId="27291eb4-8241-4961-9e69-8c66e34cc5b0" providerId="ADAL" clId="{84580BB7-0732-48FC-823B-42E69CD5DE22}" dt="2025-07-16T13:25:21.728" v="17643" actId="255"/>
          <ac:spMkLst>
            <pc:docMk/>
            <pc:sldMk cId="2325392080" sldId="5307"/>
            <ac:spMk id="30" creationId="{CC0FF1A3-832D-EE0B-2FBE-AED49147166C}"/>
          </ac:spMkLst>
        </pc:spChg>
        <pc:spChg chg="mod">
          <ac:chgData name="Ward, Reagan" userId="27291eb4-8241-4961-9e69-8c66e34cc5b0" providerId="ADAL" clId="{84580BB7-0732-48FC-823B-42E69CD5DE22}" dt="2025-07-16T13:25:47.603" v="17647" actId="1076"/>
          <ac:spMkLst>
            <pc:docMk/>
            <pc:sldMk cId="2325392080" sldId="5307"/>
            <ac:spMk id="32" creationId="{F1EF83F2-D966-B74B-894C-FED89BB9E966}"/>
          </ac:spMkLst>
        </pc:spChg>
        <pc:spChg chg="mod">
          <ac:chgData name="Ward, Reagan" userId="27291eb4-8241-4961-9e69-8c66e34cc5b0" providerId="ADAL" clId="{84580BB7-0732-48FC-823B-42E69CD5DE22}" dt="2025-07-16T13:25:43.232" v="17646" actId="1076"/>
          <ac:spMkLst>
            <pc:docMk/>
            <pc:sldMk cId="2325392080" sldId="5307"/>
            <ac:spMk id="35" creationId="{189AB7C8-54E3-FD03-5694-76D0C30B8989}"/>
          </ac:spMkLst>
        </pc:spChg>
        <pc:spChg chg="mod">
          <ac:chgData name="Ward, Reagan" userId="27291eb4-8241-4961-9e69-8c66e34cc5b0" providerId="ADAL" clId="{84580BB7-0732-48FC-823B-42E69CD5DE22}" dt="2025-07-16T13:26:03.582" v="17650" actId="14100"/>
          <ac:spMkLst>
            <pc:docMk/>
            <pc:sldMk cId="2325392080" sldId="5307"/>
            <ac:spMk id="38" creationId="{854AE010-377F-4665-C3BD-0DF3ECBB7E98}"/>
          </ac:spMkLst>
        </pc:spChg>
        <pc:spChg chg="mod">
          <ac:chgData name="Ward, Reagan" userId="27291eb4-8241-4961-9e69-8c66e34cc5b0" providerId="ADAL" clId="{84580BB7-0732-48FC-823B-42E69CD5DE22}" dt="2025-07-16T13:24:39.999" v="17633" actId="14100"/>
          <ac:spMkLst>
            <pc:docMk/>
            <pc:sldMk cId="2325392080" sldId="5307"/>
            <ac:spMk id="40" creationId="{D2112E0F-63FE-56F7-1AEB-4949BF214B3C}"/>
          </ac:spMkLst>
        </pc:spChg>
        <pc:spChg chg="mod">
          <ac:chgData name="Ward, Reagan" userId="27291eb4-8241-4961-9e69-8c66e34cc5b0" providerId="ADAL" clId="{84580BB7-0732-48FC-823B-42E69CD5DE22}" dt="2025-07-16T13:24:49.906" v="17635" actId="14100"/>
          <ac:spMkLst>
            <pc:docMk/>
            <pc:sldMk cId="2325392080" sldId="5307"/>
            <ac:spMk id="43" creationId="{BEDD7832-A7A7-A7E3-B2D6-8649A0423684}"/>
          </ac:spMkLst>
        </pc:spChg>
        <pc:spChg chg="mod">
          <ac:chgData name="Ward, Reagan" userId="27291eb4-8241-4961-9e69-8c66e34cc5b0" providerId="ADAL" clId="{84580BB7-0732-48FC-823B-42E69CD5DE22}" dt="2025-07-16T13:24:54.506" v="17636" actId="14100"/>
          <ac:spMkLst>
            <pc:docMk/>
            <pc:sldMk cId="2325392080" sldId="5307"/>
            <ac:spMk id="46" creationId="{B3F57326-5632-4DAB-CB78-2C26CE7E28D8}"/>
          </ac:spMkLst>
        </pc:spChg>
        <pc:spChg chg="mod">
          <ac:chgData name="Ward, Reagan" userId="27291eb4-8241-4961-9e69-8c66e34cc5b0" providerId="ADAL" clId="{84580BB7-0732-48FC-823B-42E69CD5DE22}" dt="2025-07-16T13:24:57.639" v="17637" actId="14100"/>
          <ac:spMkLst>
            <pc:docMk/>
            <pc:sldMk cId="2325392080" sldId="5307"/>
            <ac:spMk id="49" creationId="{A4ADFF11-6ED7-D124-26BA-443DA13C65BE}"/>
          </ac:spMkLst>
        </pc:spChg>
        <pc:spChg chg="mod">
          <ac:chgData name="Ward, Reagan" userId="27291eb4-8241-4961-9e69-8c66e34cc5b0" providerId="ADAL" clId="{84580BB7-0732-48FC-823B-42E69CD5DE22}" dt="2025-07-16T13:26:11.537" v="17653" actId="14100"/>
          <ac:spMkLst>
            <pc:docMk/>
            <pc:sldMk cId="2325392080" sldId="5307"/>
            <ac:spMk id="52" creationId="{4D0DC45A-2FBC-B601-EB50-D2D44A66A4CE}"/>
          </ac:spMkLst>
        </pc:spChg>
        <pc:spChg chg="mod">
          <ac:chgData name="Ward, Reagan" userId="27291eb4-8241-4961-9e69-8c66e34cc5b0" providerId="ADAL" clId="{84580BB7-0732-48FC-823B-42E69CD5DE22}" dt="2025-07-16T13:27:09.543" v="17703" actId="1036"/>
          <ac:spMkLst>
            <pc:docMk/>
            <pc:sldMk cId="2325392080" sldId="5307"/>
            <ac:spMk id="74" creationId="{8213F80A-E2D0-B9BD-A430-025F81B109A1}"/>
          </ac:spMkLst>
        </pc:spChg>
        <pc:spChg chg="mod">
          <ac:chgData name="Ward, Reagan" userId="27291eb4-8241-4961-9e69-8c66e34cc5b0" providerId="ADAL" clId="{84580BB7-0732-48FC-823B-42E69CD5DE22}" dt="2025-07-16T13:28:11.776" v="17710" actId="14100"/>
          <ac:spMkLst>
            <pc:docMk/>
            <pc:sldMk cId="2325392080" sldId="5307"/>
            <ac:spMk id="75" creationId="{3FA2B3B7-C0CA-916F-3139-B8069F7DED53}"/>
          </ac:spMkLst>
        </pc:spChg>
        <pc:spChg chg="mod">
          <ac:chgData name="Ward, Reagan" userId="27291eb4-8241-4961-9e69-8c66e34cc5b0" providerId="ADAL" clId="{84580BB7-0732-48FC-823B-42E69CD5DE22}" dt="2025-07-16T13:27:09.543" v="17703" actId="1036"/>
          <ac:spMkLst>
            <pc:docMk/>
            <pc:sldMk cId="2325392080" sldId="5307"/>
            <ac:spMk id="76" creationId="{215BE796-FDF5-BC17-4F63-139F43F2D579}"/>
          </ac:spMkLst>
        </pc:spChg>
        <pc:spChg chg="mod">
          <ac:chgData name="Ward, Reagan" userId="27291eb4-8241-4961-9e69-8c66e34cc5b0" providerId="ADAL" clId="{84580BB7-0732-48FC-823B-42E69CD5DE22}" dt="2025-07-16T13:27:09.543" v="17703" actId="1036"/>
          <ac:spMkLst>
            <pc:docMk/>
            <pc:sldMk cId="2325392080" sldId="5307"/>
            <ac:spMk id="79" creationId="{B5189E74-5BA1-C747-90C2-8FFF843D9C17}"/>
          </ac:spMkLst>
        </pc:spChg>
        <pc:spChg chg="mod">
          <ac:chgData name="Ward, Reagan" userId="27291eb4-8241-4961-9e69-8c66e34cc5b0" providerId="ADAL" clId="{84580BB7-0732-48FC-823B-42E69CD5DE22}" dt="2025-07-16T13:27:51.442" v="17709" actId="255"/>
          <ac:spMkLst>
            <pc:docMk/>
            <pc:sldMk cId="2325392080" sldId="5307"/>
            <ac:spMk id="80" creationId="{E36B2AE3-B51B-6922-879A-0C297C50AFD7}"/>
          </ac:spMkLst>
        </pc:spChg>
        <pc:spChg chg="mod">
          <ac:chgData name="Ward, Reagan" userId="27291eb4-8241-4961-9e69-8c66e34cc5b0" providerId="ADAL" clId="{84580BB7-0732-48FC-823B-42E69CD5DE22}" dt="2025-07-16T13:21:20.954" v="17516" actId="207"/>
          <ac:spMkLst>
            <pc:docMk/>
            <pc:sldMk cId="2325392080" sldId="5307"/>
            <ac:spMk id="82" creationId="{C34410F2-582F-DA8D-A556-ED62E92977B0}"/>
          </ac:spMkLst>
        </pc:spChg>
        <pc:spChg chg="mod">
          <ac:chgData name="Ward, Reagan" userId="27291eb4-8241-4961-9e69-8c66e34cc5b0" providerId="ADAL" clId="{84580BB7-0732-48FC-823B-42E69CD5DE22}" dt="2025-07-16T13:27:09.543" v="17703" actId="1036"/>
          <ac:spMkLst>
            <pc:docMk/>
            <pc:sldMk cId="2325392080" sldId="5307"/>
            <ac:spMk id="85" creationId="{75A5D9D3-C3D7-350D-8635-BCCB3186F876}"/>
          </ac:spMkLst>
        </pc:spChg>
        <pc:spChg chg="mod">
          <ac:chgData name="Ward, Reagan" userId="27291eb4-8241-4961-9e69-8c66e34cc5b0" providerId="ADAL" clId="{84580BB7-0732-48FC-823B-42E69CD5DE22}" dt="2025-07-16T13:27:51.442" v="17709" actId="255"/>
          <ac:spMkLst>
            <pc:docMk/>
            <pc:sldMk cId="2325392080" sldId="5307"/>
            <ac:spMk id="86" creationId="{C322E27A-5152-66D4-A580-5922FA3A33B2}"/>
          </ac:spMkLst>
        </pc:spChg>
        <pc:spChg chg="mod">
          <ac:chgData name="Ward, Reagan" userId="27291eb4-8241-4961-9e69-8c66e34cc5b0" providerId="ADAL" clId="{84580BB7-0732-48FC-823B-42E69CD5DE22}" dt="2025-07-16T13:27:09.543" v="17703" actId="1036"/>
          <ac:spMkLst>
            <pc:docMk/>
            <pc:sldMk cId="2325392080" sldId="5307"/>
            <ac:spMk id="88" creationId="{F6E16C77-43CB-E482-3F21-3ADA5B9D86F8}"/>
          </ac:spMkLst>
        </pc:spChg>
        <pc:spChg chg="mod">
          <ac:chgData name="Ward, Reagan" userId="27291eb4-8241-4961-9e69-8c66e34cc5b0" providerId="ADAL" clId="{84580BB7-0732-48FC-823B-42E69CD5DE22}" dt="2025-07-16T13:27:09.543" v="17703" actId="1036"/>
          <ac:spMkLst>
            <pc:docMk/>
            <pc:sldMk cId="2325392080" sldId="5307"/>
            <ac:spMk id="89" creationId="{8DA325E9-9151-B3DB-A8D6-635CD44212B7}"/>
          </ac:spMkLst>
        </pc:spChg>
        <pc:spChg chg="mod">
          <ac:chgData name="Ward, Reagan" userId="27291eb4-8241-4961-9e69-8c66e34cc5b0" providerId="ADAL" clId="{84580BB7-0732-48FC-823B-42E69CD5DE22}" dt="2025-07-16T13:27:09.543" v="17703" actId="1036"/>
          <ac:spMkLst>
            <pc:docMk/>
            <pc:sldMk cId="2325392080" sldId="5307"/>
            <ac:spMk id="90" creationId="{8F1EA4C4-16EA-2D0C-3176-C2F1C73FA077}"/>
          </ac:spMkLst>
        </pc:spChg>
      </pc:sldChg>
      <pc:sldChg chg="add del mod modShow">
        <pc:chgData name="Ward, Reagan" userId="27291eb4-8241-4961-9e69-8c66e34cc5b0" providerId="ADAL" clId="{84580BB7-0732-48FC-823B-42E69CD5DE22}" dt="2025-07-15T22:58:32.846" v="9472" actId="2696"/>
        <pc:sldMkLst>
          <pc:docMk/>
          <pc:sldMk cId="1170366791" sldId="5308"/>
        </pc:sldMkLst>
      </pc:sldChg>
      <pc:sldChg chg="modSp add mod modShow">
        <pc:chgData name="Ward, Reagan" userId="27291eb4-8241-4961-9e69-8c66e34cc5b0" providerId="ADAL" clId="{84580BB7-0732-48FC-823B-42E69CD5DE22}" dt="2025-07-15T22:32:00.472" v="9429" actId="729"/>
        <pc:sldMkLst>
          <pc:docMk/>
          <pc:sldMk cId="3583666243" sldId="5309"/>
        </pc:sldMkLst>
        <pc:spChg chg="mod">
          <ac:chgData name="Ward, Reagan" userId="27291eb4-8241-4961-9e69-8c66e34cc5b0" providerId="ADAL" clId="{84580BB7-0732-48FC-823B-42E69CD5DE22}" dt="2025-07-15T15:09:52.655" v="4740" actId="27636"/>
          <ac:spMkLst>
            <pc:docMk/>
            <pc:sldMk cId="3583666243" sldId="5309"/>
            <ac:spMk id="7" creationId="{65DC88C7-49B4-274A-559E-85492C3CD8C2}"/>
          </ac:spMkLst>
        </pc:spChg>
        <pc:spChg chg="mod">
          <ac:chgData name="Ward, Reagan" userId="27291eb4-8241-4961-9e69-8c66e34cc5b0" providerId="ADAL" clId="{84580BB7-0732-48FC-823B-42E69CD5DE22}" dt="2025-07-15T15:09:52.660" v="4741" actId="27636"/>
          <ac:spMkLst>
            <pc:docMk/>
            <pc:sldMk cId="3583666243" sldId="5309"/>
            <ac:spMk id="8" creationId="{5962E300-4151-42A2-E786-DA9825C140F3}"/>
          </ac:spMkLst>
        </pc:spChg>
        <pc:spChg chg="mod">
          <ac:chgData name="Ward, Reagan" userId="27291eb4-8241-4961-9e69-8c66e34cc5b0" providerId="ADAL" clId="{84580BB7-0732-48FC-823B-42E69CD5DE22}" dt="2025-07-15T15:09:52.662" v="4742" actId="27636"/>
          <ac:spMkLst>
            <pc:docMk/>
            <pc:sldMk cId="3583666243" sldId="5309"/>
            <ac:spMk id="9" creationId="{5581F5E3-378A-DCB9-E0F0-1F2F4EAC2DA0}"/>
          </ac:spMkLst>
        </pc:spChg>
      </pc:sldChg>
      <pc:sldChg chg="modSp add del mod modShow">
        <pc:chgData name="Ward, Reagan" userId="27291eb4-8241-4961-9e69-8c66e34cc5b0" providerId="ADAL" clId="{84580BB7-0732-48FC-823B-42E69CD5DE22}" dt="2025-07-16T13:59:49.521" v="20192" actId="47"/>
        <pc:sldMkLst>
          <pc:docMk/>
          <pc:sldMk cId="1340412814" sldId="5310"/>
        </pc:sldMkLst>
      </pc:sldChg>
      <pc:sldChg chg="addSp delSp modSp new del mod modClrScheme modShow chgLayout">
        <pc:chgData name="Ward, Reagan" userId="27291eb4-8241-4961-9e69-8c66e34cc5b0" providerId="ADAL" clId="{84580BB7-0732-48FC-823B-42E69CD5DE22}" dt="2025-07-15T19:51:03.234" v="5060" actId="47"/>
        <pc:sldMkLst>
          <pc:docMk/>
          <pc:sldMk cId="1539194378" sldId="5311"/>
        </pc:sldMkLst>
      </pc:sldChg>
      <pc:sldChg chg="modSp new mod ord modShow">
        <pc:chgData name="Ward, Reagan" userId="27291eb4-8241-4961-9e69-8c66e34cc5b0" providerId="ADAL" clId="{84580BB7-0732-48FC-823B-42E69CD5DE22}" dt="2025-07-16T13:16:20.103" v="17294" actId="20577"/>
        <pc:sldMkLst>
          <pc:docMk/>
          <pc:sldMk cId="2666827899" sldId="5312"/>
        </pc:sldMkLst>
        <pc:spChg chg="mod">
          <ac:chgData name="Ward, Reagan" userId="27291eb4-8241-4961-9e69-8c66e34cc5b0" providerId="ADAL" clId="{84580BB7-0732-48FC-823B-42E69CD5DE22}" dt="2025-07-15T15:57:39.648" v="4798" actId="20577"/>
          <ac:spMkLst>
            <pc:docMk/>
            <pc:sldMk cId="2666827899" sldId="5312"/>
            <ac:spMk id="2" creationId="{79C50176-48AF-5932-32F2-1AA0B0053D7B}"/>
          </ac:spMkLst>
        </pc:spChg>
        <pc:spChg chg="mod">
          <ac:chgData name="Ward, Reagan" userId="27291eb4-8241-4961-9e69-8c66e34cc5b0" providerId="ADAL" clId="{84580BB7-0732-48FC-823B-42E69CD5DE22}" dt="2025-07-16T13:16:20.103" v="17294" actId="20577"/>
          <ac:spMkLst>
            <pc:docMk/>
            <pc:sldMk cId="2666827899" sldId="5312"/>
            <ac:spMk id="3" creationId="{14933358-3C51-046D-A39A-6568A2015843}"/>
          </ac:spMkLst>
        </pc:spChg>
        <pc:spChg chg="mod">
          <ac:chgData name="Ward, Reagan" userId="27291eb4-8241-4961-9e69-8c66e34cc5b0" providerId="ADAL" clId="{84580BB7-0732-48FC-823B-42E69CD5DE22}" dt="2025-07-15T20:01:07.178" v="6267" actId="14"/>
          <ac:spMkLst>
            <pc:docMk/>
            <pc:sldMk cId="2666827899" sldId="5312"/>
            <ac:spMk id="4" creationId="{6F8FC95B-48CF-BD1D-F152-F421763919FA}"/>
          </ac:spMkLst>
        </pc:spChg>
      </pc:sldChg>
      <pc:sldChg chg="addSp delSp modSp new del mod modClrScheme modShow chgLayout">
        <pc:chgData name="Ward, Reagan" userId="27291eb4-8241-4961-9e69-8c66e34cc5b0" providerId="ADAL" clId="{84580BB7-0732-48FC-823B-42E69CD5DE22}" dt="2025-07-15T21:16:36.937" v="7437" actId="47"/>
        <pc:sldMkLst>
          <pc:docMk/>
          <pc:sldMk cId="533473921" sldId="5313"/>
        </pc:sldMkLst>
      </pc:sldChg>
      <pc:sldChg chg="addSp delSp modSp new del mod modClrScheme modShow chgLayout">
        <pc:chgData name="Ward, Reagan" userId="27291eb4-8241-4961-9e69-8c66e34cc5b0" providerId="ADAL" clId="{84580BB7-0732-48FC-823B-42E69CD5DE22}" dt="2025-07-15T21:20:48.744" v="7667" actId="47"/>
        <pc:sldMkLst>
          <pc:docMk/>
          <pc:sldMk cId="776046565" sldId="5314"/>
        </pc:sldMkLst>
      </pc:sldChg>
      <pc:sldChg chg="add del mod modShow">
        <pc:chgData name="Ward, Reagan" userId="27291eb4-8241-4961-9e69-8c66e34cc5b0" providerId="ADAL" clId="{84580BB7-0732-48FC-823B-42E69CD5DE22}" dt="2025-07-16T04:09:52.633" v="13137" actId="47"/>
        <pc:sldMkLst>
          <pc:docMk/>
          <pc:sldMk cId="4007631418" sldId="5346"/>
        </pc:sldMkLst>
      </pc:sldChg>
      <pc:sldChg chg="modSp add mod">
        <pc:chgData name="Ward, Reagan" userId="27291eb4-8241-4961-9e69-8c66e34cc5b0" providerId="ADAL" clId="{84580BB7-0732-48FC-823B-42E69CD5DE22}" dt="2025-07-16T04:09:00.572" v="13132" actId="403"/>
        <pc:sldMkLst>
          <pc:docMk/>
          <pc:sldMk cId="331125705" sldId="5349"/>
        </pc:sldMkLst>
        <pc:spChg chg="mod">
          <ac:chgData name="Ward, Reagan" userId="27291eb4-8241-4961-9e69-8c66e34cc5b0" providerId="ADAL" clId="{84580BB7-0732-48FC-823B-42E69CD5DE22}" dt="2025-07-16T04:09:00.572" v="13132" actId="403"/>
          <ac:spMkLst>
            <pc:docMk/>
            <pc:sldMk cId="331125705" sldId="5349"/>
            <ac:spMk id="6" creationId="{FA4BF5E0-1419-E775-81A9-2F62FE3CC533}"/>
          </ac:spMkLst>
        </pc:spChg>
        <pc:graphicFrameChg chg="mod modGraphic">
          <ac:chgData name="Ward, Reagan" userId="27291eb4-8241-4961-9e69-8c66e34cc5b0" providerId="ADAL" clId="{84580BB7-0732-48FC-823B-42E69CD5DE22}" dt="2025-07-16T04:08:51.974" v="13126" actId="1076"/>
          <ac:graphicFrameMkLst>
            <pc:docMk/>
            <pc:sldMk cId="331125705" sldId="5349"/>
            <ac:graphicFrameMk id="9" creationId="{EC23C414-75F1-FFD1-ABAE-7C4160F6EEB3}"/>
          </ac:graphicFrameMkLst>
        </pc:graphicFrameChg>
      </pc:sldChg>
      <pc:sldChg chg="add del mod modShow">
        <pc:chgData name="Ward, Reagan" userId="27291eb4-8241-4961-9e69-8c66e34cc5b0" providerId="ADAL" clId="{84580BB7-0732-48FC-823B-42E69CD5DE22}" dt="2025-07-16T04:09:52.633" v="13137" actId="47"/>
        <pc:sldMkLst>
          <pc:docMk/>
          <pc:sldMk cId="933505642" sldId="5966"/>
        </pc:sldMkLst>
      </pc:sldChg>
      <pc:sldChg chg="add del mod modShow">
        <pc:chgData name="Ward, Reagan" userId="27291eb4-8241-4961-9e69-8c66e34cc5b0" providerId="ADAL" clId="{84580BB7-0732-48FC-823B-42E69CD5DE22}" dt="2025-07-16T04:09:52.633" v="13137" actId="47"/>
        <pc:sldMkLst>
          <pc:docMk/>
          <pc:sldMk cId="3047544435" sldId="5967"/>
        </pc:sldMkLst>
      </pc:sldChg>
      <pc:sldChg chg="addSp delSp modSp add mod ord modShow">
        <pc:chgData name="Ward, Reagan" userId="27291eb4-8241-4961-9e69-8c66e34cc5b0" providerId="ADAL" clId="{84580BB7-0732-48FC-823B-42E69CD5DE22}" dt="2025-07-16T13:34:05.398" v="17953" actId="20577"/>
        <pc:sldMkLst>
          <pc:docMk/>
          <pc:sldMk cId="2044305962" sldId="5968"/>
        </pc:sldMkLst>
        <pc:spChg chg="mod">
          <ac:chgData name="Ward, Reagan" userId="27291eb4-8241-4961-9e69-8c66e34cc5b0" providerId="ADAL" clId="{84580BB7-0732-48FC-823B-42E69CD5DE22}" dt="2025-07-16T13:33:12.736" v="17820" actId="6549"/>
          <ac:spMkLst>
            <pc:docMk/>
            <pc:sldMk cId="2044305962" sldId="5968"/>
            <ac:spMk id="7" creationId="{F4733FDE-4334-3299-FB9B-822587DED51D}"/>
          </ac:spMkLst>
        </pc:spChg>
        <pc:spChg chg="mod">
          <ac:chgData name="Ward, Reagan" userId="27291eb4-8241-4961-9e69-8c66e34cc5b0" providerId="ADAL" clId="{84580BB7-0732-48FC-823B-42E69CD5DE22}" dt="2025-07-16T13:34:05.398" v="17953" actId="20577"/>
          <ac:spMkLst>
            <pc:docMk/>
            <pc:sldMk cId="2044305962" sldId="5968"/>
            <ac:spMk id="11" creationId="{0A9FDF1B-41BD-6DBA-7A25-298380D4425B}"/>
          </ac:spMkLst>
        </pc:spChg>
        <pc:picChg chg="mod">
          <ac:chgData name="Ward, Reagan" userId="27291eb4-8241-4961-9e69-8c66e34cc5b0" providerId="ADAL" clId="{84580BB7-0732-48FC-823B-42E69CD5DE22}" dt="2025-07-16T13:33:29.365" v="17823" actId="1076"/>
          <ac:picMkLst>
            <pc:docMk/>
            <pc:sldMk cId="2044305962" sldId="5968"/>
            <ac:picMk id="13" creationId="{50EACBF3-25BE-B9AA-77D4-019E68D5DCA9}"/>
          </ac:picMkLst>
        </pc:picChg>
      </pc:sldChg>
      <pc:sldChg chg="modSp add mod modShow">
        <pc:chgData name="Ward, Reagan" userId="27291eb4-8241-4961-9e69-8c66e34cc5b0" providerId="ADAL" clId="{84580BB7-0732-48FC-823B-42E69CD5DE22}" dt="2025-07-16T13:28:47.319" v="17713" actId="403"/>
        <pc:sldMkLst>
          <pc:docMk/>
          <pc:sldMk cId="2871468232" sldId="5982"/>
        </pc:sldMkLst>
        <pc:graphicFrameChg chg="modGraphic">
          <ac:chgData name="Ward, Reagan" userId="27291eb4-8241-4961-9e69-8c66e34cc5b0" providerId="ADAL" clId="{84580BB7-0732-48FC-823B-42E69CD5DE22}" dt="2025-07-16T13:28:47.319" v="17713" actId="403"/>
          <ac:graphicFrameMkLst>
            <pc:docMk/>
            <pc:sldMk cId="2871468232" sldId="5982"/>
            <ac:graphicFrameMk id="11" creationId="{932C17AC-7628-85AB-0515-6E5127DD510B}"/>
          </ac:graphicFrameMkLst>
        </pc:graphicFrameChg>
      </pc:sldChg>
      <pc:sldChg chg="addSp delSp modSp add mod ord modClrScheme modShow chgLayout">
        <pc:chgData name="Ward, Reagan" userId="27291eb4-8241-4961-9e69-8c66e34cc5b0" providerId="ADAL" clId="{84580BB7-0732-48FC-823B-42E69CD5DE22}" dt="2025-07-16T13:38:07.205" v="18344" actId="20577"/>
        <pc:sldMkLst>
          <pc:docMk/>
          <pc:sldMk cId="1831047312" sldId="5986"/>
        </pc:sldMkLst>
        <pc:spChg chg="mod ord">
          <ac:chgData name="Ward, Reagan" userId="27291eb4-8241-4961-9e69-8c66e34cc5b0" providerId="ADAL" clId="{84580BB7-0732-48FC-823B-42E69CD5DE22}" dt="2025-07-15T22:59:46.157" v="9480" actId="700"/>
          <ac:spMkLst>
            <pc:docMk/>
            <pc:sldMk cId="1831047312" sldId="5986"/>
            <ac:spMk id="7" creationId="{3CE2D3AF-87BA-2EB8-FF64-78B7CB49310A}"/>
          </ac:spMkLst>
        </pc:spChg>
        <pc:spChg chg="mod ord">
          <ac:chgData name="Ward, Reagan" userId="27291eb4-8241-4961-9e69-8c66e34cc5b0" providerId="ADAL" clId="{84580BB7-0732-48FC-823B-42E69CD5DE22}" dt="2025-07-15T22:59:46.157" v="9480" actId="700"/>
          <ac:spMkLst>
            <pc:docMk/>
            <pc:sldMk cId="1831047312" sldId="5986"/>
            <ac:spMk id="10" creationId="{380ECC80-18FC-E678-D252-8F2C66FD1F85}"/>
          </ac:spMkLst>
        </pc:spChg>
        <pc:spChg chg="mod ord">
          <ac:chgData name="Ward, Reagan" userId="27291eb4-8241-4961-9e69-8c66e34cc5b0" providerId="ADAL" clId="{84580BB7-0732-48FC-823B-42E69CD5DE22}" dt="2025-07-16T13:38:07.205" v="18344" actId="20577"/>
          <ac:spMkLst>
            <pc:docMk/>
            <pc:sldMk cId="1831047312" sldId="5986"/>
            <ac:spMk id="14" creationId="{A0244207-E911-D66B-E31E-B8DD29100F78}"/>
          </ac:spMkLst>
        </pc:spChg>
      </pc:sldChg>
      <pc:sldChg chg="add del mod modShow">
        <pc:chgData name="Ward, Reagan" userId="27291eb4-8241-4961-9e69-8c66e34cc5b0" providerId="ADAL" clId="{84580BB7-0732-48FC-823B-42E69CD5DE22}" dt="2025-07-15T21:23:56.542" v="7695" actId="47"/>
        <pc:sldMkLst>
          <pc:docMk/>
          <pc:sldMk cId="3486092456" sldId="5989"/>
        </pc:sldMkLst>
      </pc:sldChg>
      <pc:sldChg chg="delSp modSp add mod modClrScheme modShow chgLayout">
        <pc:chgData name="Ward, Reagan" userId="27291eb4-8241-4961-9e69-8c66e34cc5b0" providerId="ADAL" clId="{84580BB7-0732-48FC-823B-42E69CD5DE22}" dt="2025-07-15T22:31:24.957" v="9427" actId="1076"/>
        <pc:sldMkLst>
          <pc:docMk/>
          <pc:sldMk cId="1860695371" sldId="5994"/>
        </pc:sldMkLst>
        <pc:spChg chg="mod ord">
          <ac:chgData name="Ward, Reagan" userId="27291eb4-8241-4961-9e69-8c66e34cc5b0" providerId="ADAL" clId="{84580BB7-0732-48FC-823B-42E69CD5DE22}" dt="2025-07-15T22:30:54.505" v="9416" actId="700"/>
          <ac:spMkLst>
            <pc:docMk/>
            <pc:sldMk cId="1860695371" sldId="5994"/>
            <ac:spMk id="3" creationId="{CC465506-F2CF-D8D1-03E3-0B04ED44FA05}"/>
          </ac:spMkLst>
        </pc:spChg>
        <pc:spChg chg="mod ord">
          <ac:chgData name="Ward, Reagan" userId="27291eb4-8241-4961-9e69-8c66e34cc5b0" providerId="ADAL" clId="{84580BB7-0732-48FC-823B-42E69CD5DE22}" dt="2025-07-15T22:30:54.505" v="9416" actId="700"/>
          <ac:spMkLst>
            <pc:docMk/>
            <pc:sldMk cId="1860695371" sldId="5994"/>
            <ac:spMk id="7" creationId="{DEA937CE-F738-8FBE-94E2-657703154D62}"/>
          </ac:spMkLst>
        </pc:spChg>
        <pc:spChg chg="mod ord">
          <ac:chgData name="Ward, Reagan" userId="27291eb4-8241-4961-9e69-8c66e34cc5b0" providerId="ADAL" clId="{84580BB7-0732-48FC-823B-42E69CD5DE22}" dt="2025-07-15T22:31:08.547" v="9419" actId="14100"/>
          <ac:spMkLst>
            <pc:docMk/>
            <pc:sldMk cId="1860695371" sldId="5994"/>
            <ac:spMk id="8" creationId="{0B663A3E-EF7F-0AE9-205C-3EB8E2C21C6A}"/>
          </ac:spMkLst>
        </pc:spChg>
        <pc:spChg chg="mod ord">
          <ac:chgData name="Ward, Reagan" userId="27291eb4-8241-4961-9e69-8c66e34cc5b0" providerId="ADAL" clId="{84580BB7-0732-48FC-823B-42E69CD5DE22}" dt="2025-07-15T22:31:11.327" v="9421" actId="27636"/>
          <ac:spMkLst>
            <pc:docMk/>
            <pc:sldMk cId="1860695371" sldId="5994"/>
            <ac:spMk id="9" creationId="{5293A4A8-CE59-0645-C627-D4BC47B29F07}"/>
          </ac:spMkLst>
        </pc:spChg>
        <pc:spChg chg="mod ord">
          <ac:chgData name="Ward, Reagan" userId="27291eb4-8241-4961-9e69-8c66e34cc5b0" providerId="ADAL" clId="{84580BB7-0732-48FC-823B-42E69CD5DE22}" dt="2025-07-15T22:31:04.066" v="9418" actId="403"/>
          <ac:spMkLst>
            <pc:docMk/>
            <pc:sldMk cId="1860695371" sldId="5994"/>
            <ac:spMk id="10" creationId="{B28E3783-F98F-B206-3BB2-EC1720A8421F}"/>
          </ac:spMkLst>
        </pc:spChg>
        <pc:spChg chg="mod ord">
          <ac:chgData name="Ward, Reagan" userId="27291eb4-8241-4961-9e69-8c66e34cc5b0" providerId="ADAL" clId="{84580BB7-0732-48FC-823B-42E69CD5DE22}" dt="2025-07-15T22:31:04.066" v="9418" actId="403"/>
          <ac:spMkLst>
            <pc:docMk/>
            <pc:sldMk cId="1860695371" sldId="5994"/>
            <ac:spMk id="11" creationId="{B92E4D6F-6841-09AF-E002-6FD5EFE12671}"/>
          </ac:spMkLst>
        </pc:spChg>
        <pc:picChg chg="mod">
          <ac:chgData name="Ward, Reagan" userId="27291eb4-8241-4961-9e69-8c66e34cc5b0" providerId="ADAL" clId="{84580BB7-0732-48FC-823B-42E69CD5DE22}" dt="2025-07-15T22:31:24.957" v="9427" actId="1076"/>
          <ac:picMkLst>
            <pc:docMk/>
            <pc:sldMk cId="1860695371" sldId="5994"/>
            <ac:picMk id="19" creationId="{D7E541E5-63DB-116D-CA66-A1747E9DC957}"/>
          </ac:picMkLst>
        </pc:picChg>
        <pc:picChg chg="mod">
          <ac:chgData name="Ward, Reagan" userId="27291eb4-8241-4961-9e69-8c66e34cc5b0" providerId="ADAL" clId="{84580BB7-0732-48FC-823B-42E69CD5DE22}" dt="2025-07-15T22:31:19.471" v="9425" actId="1076"/>
          <ac:picMkLst>
            <pc:docMk/>
            <pc:sldMk cId="1860695371" sldId="5994"/>
            <ac:picMk id="21" creationId="{0E629440-0D50-4E28-00A6-E5E655D6DF8A}"/>
          </ac:picMkLst>
        </pc:picChg>
      </pc:sldChg>
      <pc:sldChg chg="addSp delSp modSp new mod modClrScheme chgLayout">
        <pc:chgData name="Ward, Reagan" userId="27291eb4-8241-4961-9e69-8c66e34cc5b0" providerId="ADAL" clId="{84580BB7-0732-48FC-823B-42E69CD5DE22}" dt="2025-07-16T13:44:58.816" v="19792" actId="13244"/>
        <pc:sldMkLst>
          <pc:docMk/>
          <pc:sldMk cId="2472841904" sldId="5995"/>
        </pc:sldMkLst>
        <pc:spChg chg="add mod ord">
          <ac:chgData name="Ward, Reagan" userId="27291eb4-8241-4961-9e69-8c66e34cc5b0" providerId="ADAL" clId="{84580BB7-0732-48FC-823B-42E69CD5DE22}" dt="2025-07-15T19:53:29.733" v="5380" actId="122"/>
          <ac:spMkLst>
            <pc:docMk/>
            <pc:sldMk cId="2472841904" sldId="5995"/>
            <ac:spMk id="8" creationId="{F405392E-F5C2-87A1-EA91-6F4CE3FD6935}"/>
          </ac:spMkLst>
        </pc:spChg>
        <pc:spChg chg="add mod ord">
          <ac:chgData name="Ward, Reagan" userId="27291eb4-8241-4961-9e69-8c66e34cc5b0" providerId="ADAL" clId="{84580BB7-0732-48FC-823B-42E69CD5DE22}" dt="2025-07-16T13:39:09.683" v="18508" actId="27636"/>
          <ac:spMkLst>
            <pc:docMk/>
            <pc:sldMk cId="2472841904" sldId="5995"/>
            <ac:spMk id="9" creationId="{8A343072-CAC5-CB05-C461-81365F4B387E}"/>
          </ac:spMkLst>
        </pc:spChg>
        <pc:picChg chg="add mod ord">
          <ac:chgData name="Ward, Reagan" userId="27291eb4-8241-4961-9e69-8c66e34cc5b0" providerId="ADAL" clId="{84580BB7-0732-48FC-823B-42E69CD5DE22}" dt="2025-07-16T13:44:58.816" v="19792" actId="13244"/>
          <ac:picMkLst>
            <pc:docMk/>
            <pc:sldMk cId="2472841904" sldId="5995"/>
            <ac:picMk id="16" creationId="{EADAFF9B-0E56-4234-146B-BAB96950F5F2}"/>
          </ac:picMkLst>
        </pc:picChg>
      </pc:sldChg>
      <pc:sldChg chg="addSp delSp modSp new mod">
        <pc:chgData name="Ward, Reagan" userId="27291eb4-8241-4961-9e69-8c66e34cc5b0" providerId="ADAL" clId="{84580BB7-0732-48FC-823B-42E69CD5DE22}" dt="2025-07-16T13:45:12.283" v="19794" actId="13244"/>
        <pc:sldMkLst>
          <pc:docMk/>
          <pc:sldMk cId="3963258075" sldId="5996"/>
        </pc:sldMkLst>
        <pc:spChg chg="mod">
          <ac:chgData name="Ward, Reagan" userId="27291eb4-8241-4961-9e69-8c66e34cc5b0" providerId="ADAL" clId="{84580BB7-0732-48FC-823B-42E69CD5DE22}" dt="2025-07-15T19:53:20.024" v="5373" actId="122"/>
          <ac:spMkLst>
            <pc:docMk/>
            <pc:sldMk cId="3963258075" sldId="5996"/>
            <ac:spMk id="2" creationId="{2AC6A84D-32AF-94D6-D9A7-9CE74A79B793}"/>
          </ac:spMkLst>
        </pc:spChg>
        <pc:spChg chg="mod">
          <ac:chgData name="Ward, Reagan" userId="27291eb4-8241-4961-9e69-8c66e34cc5b0" providerId="ADAL" clId="{84580BB7-0732-48FC-823B-42E69CD5DE22}" dt="2025-07-15T20:22:27.808" v="6283" actId="20577"/>
          <ac:spMkLst>
            <pc:docMk/>
            <pc:sldMk cId="3963258075" sldId="5996"/>
            <ac:spMk id="3" creationId="{9F0E94FC-0E55-DD3A-05FE-DE880107BDF9}"/>
          </ac:spMkLst>
        </pc:spChg>
        <pc:spChg chg="add mod ord">
          <ac:chgData name="Ward, Reagan" userId="27291eb4-8241-4961-9e69-8c66e34cc5b0" providerId="ADAL" clId="{84580BB7-0732-48FC-823B-42E69CD5DE22}" dt="2025-07-16T13:45:12.283" v="19794" actId="13244"/>
          <ac:spMkLst>
            <pc:docMk/>
            <pc:sldMk cId="3963258075" sldId="5996"/>
            <ac:spMk id="7" creationId="{3580ACF2-0CCC-9AC9-4E44-A08F095F38D2}"/>
          </ac:spMkLst>
        </pc:spChg>
        <pc:picChg chg="add mod ord modCrop">
          <ac:chgData name="Ward, Reagan" userId="27291eb4-8241-4961-9e69-8c66e34cc5b0" providerId="ADAL" clId="{84580BB7-0732-48FC-823B-42E69CD5DE22}" dt="2025-07-16T13:45:11.225" v="19793" actId="13244"/>
          <ac:picMkLst>
            <pc:docMk/>
            <pc:sldMk cId="3963258075" sldId="5996"/>
            <ac:picMk id="6" creationId="{EDC58CC3-CC97-85AB-6DBD-3402C86D46A5}"/>
          </ac:picMkLst>
        </pc:picChg>
      </pc:sldChg>
      <pc:sldChg chg="addSp delSp modSp new mod">
        <pc:chgData name="Ward, Reagan" userId="27291eb4-8241-4961-9e69-8c66e34cc5b0" providerId="ADAL" clId="{84580BB7-0732-48FC-823B-42E69CD5DE22}" dt="2025-07-16T13:45:22.124" v="19795" actId="13244"/>
        <pc:sldMkLst>
          <pc:docMk/>
          <pc:sldMk cId="800507670" sldId="5997"/>
        </pc:sldMkLst>
        <pc:spChg chg="mod">
          <ac:chgData name="Ward, Reagan" userId="27291eb4-8241-4961-9e69-8c66e34cc5b0" providerId="ADAL" clId="{84580BB7-0732-48FC-823B-42E69CD5DE22}" dt="2025-07-15T20:22:51.093" v="6332" actId="122"/>
          <ac:spMkLst>
            <pc:docMk/>
            <pc:sldMk cId="800507670" sldId="5997"/>
            <ac:spMk id="2" creationId="{983C2654-A963-4261-C703-26FDDDB0BB3D}"/>
          </ac:spMkLst>
        </pc:spChg>
        <pc:spChg chg="mod">
          <ac:chgData name="Ward, Reagan" userId="27291eb4-8241-4961-9e69-8c66e34cc5b0" providerId="ADAL" clId="{84580BB7-0732-48FC-823B-42E69CD5DE22}" dt="2025-07-15T21:01:27.368" v="7380" actId="27636"/>
          <ac:spMkLst>
            <pc:docMk/>
            <pc:sldMk cId="800507670" sldId="5997"/>
            <ac:spMk id="3" creationId="{B17A39BB-DD45-3B4E-9D4D-8925D3D47C47}"/>
          </ac:spMkLst>
        </pc:spChg>
        <pc:picChg chg="add mod ord modCrop">
          <ac:chgData name="Ward, Reagan" userId="27291eb4-8241-4961-9e69-8c66e34cc5b0" providerId="ADAL" clId="{84580BB7-0732-48FC-823B-42E69CD5DE22}" dt="2025-07-16T13:45:22.124" v="19795" actId="13244"/>
          <ac:picMkLst>
            <pc:docMk/>
            <pc:sldMk cId="800507670" sldId="5997"/>
            <ac:picMk id="6" creationId="{6C9C1042-A8E8-C213-3DFA-E4FF43F7E1F1}"/>
          </ac:picMkLst>
        </pc:picChg>
      </pc:sldChg>
      <pc:sldChg chg="addSp delSp modSp new mod">
        <pc:chgData name="Ward, Reagan" userId="27291eb4-8241-4961-9e69-8c66e34cc5b0" providerId="ADAL" clId="{84580BB7-0732-48FC-823B-42E69CD5DE22}" dt="2025-07-16T13:45:28.958" v="19796" actId="13244"/>
        <pc:sldMkLst>
          <pc:docMk/>
          <pc:sldMk cId="1751821769" sldId="5998"/>
        </pc:sldMkLst>
        <pc:spChg chg="mod">
          <ac:chgData name="Ward, Reagan" userId="27291eb4-8241-4961-9e69-8c66e34cc5b0" providerId="ADAL" clId="{84580BB7-0732-48FC-823B-42E69CD5DE22}" dt="2025-07-15T21:16:12.679" v="7435" actId="122"/>
          <ac:spMkLst>
            <pc:docMk/>
            <pc:sldMk cId="1751821769" sldId="5998"/>
            <ac:spMk id="2" creationId="{9C919CDD-C577-CE34-3508-28EB6714EC53}"/>
          </ac:spMkLst>
        </pc:spChg>
        <pc:spChg chg="mod">
          <ac:chgData name="Ward, Reagan" userId="27291eb4-8241-4961-9e69-8c66e34cc5b0" providerId="ADAL" clId="{84580BB7-0732-48FC-823B-42E69CD5DE22}" dt="2025-07-15T21:18:48.242" v="7664" actId="20577"/>
          <ac:spMkLst>
            <pc:docMk/>
            <pc:sldMk cId="1751821769" sldId="5998"/>
            <ac:spMk id="3" creationId="{EF297E8B-A22D-686D-33D3-E54AF7B389F4}"/>
          </ac:spMkLst>
        </pc:spChg>
        <pc:picChg chg="add mod ord">
          <ac:chgData name="Ward, Reagan" userId="27291eb4-8241-4961-9e69-8c66e34cc5b0" providerId="ADAL" clId="{84580BB7-0732-48FC-823B-42E69CD5DE22}" dt="2025-07-16T13:45:28.958" v="19796" actId="13244"/>
          <ac:picMkLst>
            <pc:docMk/>
            <pc:sldMk cId="1751821769" sldId="5998"/>
            <ac:picMk id="6" creationId="{4AEF021B-2595-2C74-F3D4-4B281E77868B}"/>
          </ac:picMkLst>
        </pc:picChg>
      </pc:sldChg>
      <pc:sldChg chg="addSp delSp modSp new mod modClrScheme chgLayout">
        <pc:chgData name="Ward, Reagan" userId="27291eb4-8241-4961-9e69-8c66e34cc5b0" providerId="ADAL" clId="{84580BB7-0732-48FC-823B-42E69CD5DE22}" dt="2025-07-15T21:32:12.824" v="8329" actId="1076"/>
        <pc:sldMkLst>
          <pc:docMk/>
          <pc:sldMk cId="2905942044" sldId="5999"/>
        </pc:sldMkLst>
        <pc:spChg chg="mod ord">
          <ac:chgData name="Ward, Reagan" userId="27291eb4-8241-4961-9e69-8c66e34cc5b0" providerId="ADAL" clId="{84580BB7-0732-48FC-823B-42E69CD5DE22}" dt="2025-07-15T21:29:01.380" v="8017" actId="700"/>
          <ac:spMkLst>
            <pc:docMk/>
            <pc:sldMk cId="2905942044" sldId="5999"/>
            <ac:spMk id="2" creationId="{9CBC2F3F-AFBB-4984-740E-4E568DDBA240}"/>
          </ac:spMkLst>
        </pc:spChg>
        <pc:spChg chg="mod ord">
          <ac:chgData name="Ward, Reagan" userId="27291eb4-8241-4961-9e69-8c66e34cc5b0" providerId="ADAL" clId="{84580BB7-0732-48FC-823B-42E69CD5DE22}" dt="2025-07-15T21:29:01.380" v="8017" actId="700"/>
          <ac:spMkLst>
            <pc:docMk/>
            <pc:sldMk cId="2905942044" sldId="5999"/>
            <ac:spMk id="4" creationId="{DB6E307D-74FF-EE0D-EED0-5BC3A9A97338}"/>
          </ac:spMkLst>
        </pc:spChg>
        <pc:spChg chg="add mod ord">
          <ac:chgData name="Ward, Reagan" userId="27291eb4-8241-4961-9e69-8c66e34cc5b0" providerId="ADAL" clId="{84580BB7-0732-48FC-823B-42E69CD5DE22}" dt="2025-07-15T21:31:51.738" v="8322" actId="20577"/>
          <ac:spMkLst>
            <pc:docMk/>
            <pc:sldMk cId="2905942044" sldId="5999"/>
            <ac:spMk id="5" creationId="{FCCB8F11-FE15-AA7F-C7EF-65A6A2DA8A69}"/>
          </ac:spMkLst>
        </pc:spChg>
        <pc:picChg chg="add mod">
          <ac:chgData name="Ward, Reagan" userId="27291eb4-8241-4961-9e69-8c66e34cc5b0" providerId="ADAL" clId="{84580BB7-0732-48FC-823B-42E69CD5DE22}" dt="2025-07-15T21:32:12.824" v="8329" actId="1076"/>
          <ac:picMkLst>
            <pc:docMk/>
            <pc:sldMk cId="2905942044" sldId="5999"/>
            <ac:picMk id="7" creationId="{632C9231-46EB-DFEE-1EAF-3E0F192B5340}"/>
          </ac:picMkLst>
        </pc:picChg>
      </pc:sldChg>
      <pc:sldChg chg="addSp delSp modSp new mod modClrScheme chgLayout">
        <pc:chgData name="Ward, Reagan" userId="27291eb4-8241-4961-9e69-8c66e34cc5b0" providerId="ADAL" clId="{84580BB7-0732-48FC-823B-42E69CD5DE22}" dt="2025-07-16T13:45:33.256" v="19797" actId="13244"/>
        <pc:sldMkLst>
          <pc:docMk/>
          <pc:sldMk cId="896591219" sldId="6000"/>
        </pc:sldMkLst>
        <pc:spChg chg="mod ord">
          <ac:chgData name="Ward, Reagan" userId="27291eb4-8241-4961-9e69-8c66e34cc5b0" providerId="ADAL" clId="{84580BB7-0732-48FC-823B-42E69CD5DE22}" dt="2025-07-15T21:42:30.816" v="8741" actId="700"/>
          <ac:spMkLst>
            <pc:docMk/>
            <pc:sldMk cId="896591219" sldId="6000"/>
            <ac:spMk id="2" creationId="{9383647D-39AD-A5B8-3689-7864114E6F0A}"/>
          </ac:spMkLst>
        </pc:spChg>
        <pc:spChg chg="mod ord">
          <ac:chgData name="Ward, Reagan" userId="27291eb4-8241-4961-9e69-8c66e34cc5b0" providerId="ADAL" clId="{84580BB7-0732-48FC-823B-42E69CD5DE22}" dt="2025-07-16T13:45:33.256" v="19797" actId="13244"/>
          <ac:spMkLst>
            <pc:docMk/>
            <pc:sldMk cId="896591219" sldId="6000"/>
            <ac:spMk id="4" creationId="{FCA0135C-FA9D-820E-AD02-3532CAC1729E}"/>
          </ac:spMkLst>
        </pc:spChg>
        <pc:spChg chg="mod topLvl">
          <ac:chgData name="Ward, Reagan" userId="27291eb4-8241-4961-9e69-8c66e34cc5b0" providerId="ADAL" clId="{84580BB7-0732-48FC-823B-42E69CD5DE22}" dt="2025-07-15T21:42:45.291" v="8804" actId="1035"/>
          <ac:spMkLst>
            <pc:docMk/>
            <pc:sldMk cId="896591219" sldId="6000"/>
            <ac:spMk id="7" creationId="{ACDE368E-E166-DA60-969B-A611BFE266B7}"/>
          </ac:spMkLst>
        </pc:spChg>
        <pc:spChg chg="mod topLvl">
          <ac:chgData name="Ward, Reagan" userId="27291eb4-8241-4961-9e69-8c66e34cc5b0" providerId="ADAL" clId="{84580BB7-0732-48FC-823B-42E69CD5DE22}" dt="2025-07-15T21:42:45.291" v="8804" actId="1035"/>
          <ac:spMkLst>
            <pc:docMk/>
            <pc:sldMk cId="896591219" sldId="6000"/>
            <ac:spMk id="8" creationId="{64A49E85-4935-DA79-2103-C2F36B134445}"/>
          </ac:spMkLst>
        </pc:spChg>
        <pc:spChg chg="mod topLvl">
          <ac:chgData name="Ward, Reagan" userId="27291eb4-8241-4961-9e69-8c66e34cc5b0" providerId="ADAL" clId="{84580BB7-0732-48FC-823B-42E69CD5DE22}" dt="2025-07-15T21:42:45.291" v="8804" actId="1035"/>
          <ac:spMkLst>
            <pc:docMk/>
            <pc:sldMk cId="896591219" sldId="6000"/>
            <ac:spMk id="9" creationId="{5A89FAFA-83F4-6474-4484-0994D4A7CA1F}"/>
          </ac:spMkLst>
        </pc:spChg>
        <pc:spChg chg="mod topLvl">
          <ac:chgData name="Ward, Reagan" userId="27291eb4-8241-4961-9e69-8c66e34cc5b0" providerId="ADAL" clId="{84580BB7-0732-48FC-823B-42E69CD5DE22}" dt="2025-07-15T21:42:45.291" v="8804" actId="1035"/>
          <ac:spMkLst>
            <pc:docMk/>
            <pc:sldMk cId="896591219" sldId="6000"/>
            <ac:spMk id="10" creationId="{3B7B669E-88BB-72AD-0D48-70F2FC35710C}"/>
          </ac:spMkLst>
        </pc:spChg>
        <pc:spChg chg="mod topLvl">
          <ac:chgData name="Ward, Reagan" userId="27291eb4-8241-4961-9e69-8c66e34cc5b0" providerId="ADAL" clId="{84580BB7-0732-48FC-823B-42E69CD5DE22}" dt="2025-07-15T21:42:45.291" v="8804" actId="1035"/>
          <ac:spMkLst>
            <pc:docMk/>
            <pc:sldMk cId="896591219" sldId="6000"/>
            <ac:spMk id="11" creationId="{A28DCB6B-2E6E-5BC9-9568-277778D300C8}"/>
          </ac:spMkLst>
        </pc:spChg>
        <pc:spChg chg="mod topLvl">
          <ac:chgData name="Ward, Reagan" userId="27291eb4-8241-4961-9e69-8c66e34cc5b0" providerId="ADAL" clId="{84580BB7-0732-48FC-823B-42E69CD5DE22}" dt="2025-07-15T21:42:45.291" v="8804" actId="1035"/>
          <ac:spMkLst>
            <pc:docMk/>
            <pc:sldMk cId="896591219" sldId="6000"/>
            <ac:spMk id="12" creationId="{BDE63F3A-EB90-8008-8D91-D389C57FFF87}"/>
          </ac:spMkLst>
        </pc:spChg>
        <pc:spChg chg="mod topLvl">
          <ac:chgData name="Ward, Reagan" userId="27291eb4-8241-4961-9e69-8c66e34cc5b0" providerId="ADAL" clId="{84580BB7-0732-48FC-823B-42E69CD5DE22}" dt="2025-07-15T21:42:45.291" v="8804" actId="1035"/>
          <ac:spMkLst>
            <pc:docMk/>
            <pc:sldMk cId="896591219" sldId="6000"/>
            <ac:spMk id="13" creationId="{89FEF407-A09C-7357-E096-D670C08C8BDF}"/>
          </ac:spMkLst>
        </pc:spChg>
        <pc:spChg chg="mod topLvl">
          <ac:chgData name="Ward, Reagan" userId="27291eb4-8241-4961-9e69-8c66e34cc5b0" providerId="ADAL" clId="{84580BB7-0732-48FC-823B-42E69CD5DE22}" dt="2025-07-15T21:42:45.291" v="8804" actId="1035"/>
          <ac:spMkLst>
            <pc:docMk/>
            <pc:sldMk cId="896591219" sldId="6000"/>
            <ac:spMk id="14" creationId="{DD06BDB1-E22F-121B-B347-CB2DBF39058F}"/>
          </ac:spMkLst>
        </pc:spChg>
        <pc:spChg chg="mod topLvl">
          <ac:chgData name="Ward, Reagan" userId="27291eb4-8241-4961-9e69-8c66e34cc5b0" providerId="ADAL" clId="{84580BB7-0732-48FC-823B-42E69CD5DE22}" dt="2025-07-15T21:42:45.291" v="8804" actId="1035"/>
          <ac:spMkLst>
            <pc:docMk/>
            <pc:sldMk cId="896591219" sldId="6000"/>
            <ac:spMk id="15" creationId="{8CF2B0E7-DB5E-2C0A-47A7-6BBDADDE8C06}"/>
          </ac:spMkLst>
        </pc:spChg>
      </pc:sldChg>
      <pc:sldChg chg="modSp add mod modAnim">
        <pc:chgData name="Ward, Reagan" userId="27291eb4-8241-4961-9e69-8c66e34cc5b0" providerId="ADAL" clId="{84580BB7-0732-48FC-823B-42E69CD5DE22}" dt="2025-07-16T13:19:06.460" v="17428" actId="207"/>
        <pc:sldMkLst>
          <pc:docMk/>
          <pc:sldMk cId="2795972194" sldId="6001"/>
        </pc:sldMkLst>
        <pc:spChg chg="mod">
          <ac:chgData name="Ward, Reagan" userId="27291eb4-8241-4961-9e69-8c66e34cc5b0" providerId="ADAL" clId="{84580BB7-0732-48FC-823B-42E69CD5DE22}" dt="2025-07-15T21:45:26.506" v="8847" actId="20577"/>
          <ac:spMkLst>
            <pc:docMk/>
            <pc:sldMk cId="2795972194" sldId="6001"/>
            <ac:spMk id="2" creationId="{D716E0B3-BA4F-44B7-B718-2408F7CA9DD8}"/>
          </ac:spMkLst>
        </pc:spChg>
        <pc:spChg chg="mod">
          <ac:chgData name="Ward, Reagan" userId="27291eb4-8241-4961-9e69-8c66e34cc5b0" providerId="ADAL" clId="{84580BB7-0732-48FC-823B-42E69CD5DE22}" dt="2025-07-15T22:30:06.213" v="9410" actId="14100"/>
          <ac:spMkLst>
            <pc:docMk/>
            <pc:sldMk cId="2795972194" sldId="6001"/>
            <ac:spMk id="3" creationId="{29A3EA17-B8FD-4F3A-9B85-00F4068BCB97}"/>
          </ac:spMkLst>
        </pc:spChg>
        <pc:spChg chg="mod">
          <ac:chgData name="Ward, Reagan" userId="27291eb4-8241-4961-9e69-8c66e34cc5b0" providerId="ADAL" clId="{84580BB7-0732-48FC-823B-42E69CD5DE22}" dt="2025-07-15T22:30:00.753" v="9409" actId="1076"/>
          <ac:spMkLst>
            <pc:docMk/>
            <pc:sldMk cId="2795972194" sldId="6001"/>
            <ac:spMk id="4" creationId="{E1360E99-EE3B-4CF4-B289-591DD66F624D}"/>
          </ac:spMkLst>
        </pc:spChg>
        <pc:spChg chg="mod">
          <ac:chgData name="Ward, Reagan" userId="27291eb4-8241-4961-9e69-8c66e34cc5b0" providerId="ADAL" clId="{84580BB7-0732-48FC-823B-42E69CD5DE22}" dt="2025-07-15T22:29:47.126" v="9408" actId="1076"/>
          <ac:spMkLst>
            <pc:docMk/>
            <pc:sldMk cId="2795972194" sldId="6001"/>
            <ac:spMk id="6" creationId="{BE56F60D-0215-4F37-AD38-9A75C6EB71E7}"/>
          </ac:spMkLst>
        </pc:spChg>
        <pc:spChg chg="mod">
          <ac:chgData name="Ward, Reagan" userId="27291eb4-8241-4961-9e69-8c66e34cc5b0" providerId="ADAL" clId="{84580BB7-0732-48FC-823B-42E69CD5DE22}" dt="2025-07-15T22:29:47.126" v="9408" actId="1076"/>
          <ac:spMkLst>
            <pc:docMk/>
            <pc:sldMk cId="2795972194" sldId="6001"/>
            <ac:spMk id="7" creationId="{EEC0A8BF-376D-4EB0-AF61-FBA84F34F602}"/>
          </ac:spMkLst>
        </pc:spChg>
        <pc:spChg chg="mod">
          <ac:chgData name="Ward, Reagan" userId="27291eb4-8241-4961-9e69-8c66e34cc5b0" providerId="ADAL" clId="{84580BB7-0732-48FC-823B-42E69CD5DE22}" dt="2025-07-15T22:30:00.753" v="9409" actId="1076"/>
          <ac:spMkLst>
            <pc:docMk/>
            <pc:sldMk cId="2795972194" sldId="6001"/>
            <ac:spMk id="8" creationId="{B3432380-B9EC-48AC-89C0-60B51B572872}"/>
          </ac:spMkLst>
        </pc:spChg>
        <pc:spChg chg="mod">
          <ac:chgData name="Ward, Reagan" userId="27291eb4-8241-4961-9e69-8c66e34cc5b0" providerId="ADAL" clId="{84580BB7-0732-48FC-823B-42E69CD5DE22}" dt="2025-07-15T22:29:47.126" v="9408" actId="1076"/>
          <ac:spMkLst>
            <pc:docMk/>
            <pc:sldMk cId="2795972194" sldId="6001"/>
            <ac:spMk id="10" creationId="{9F875FC8-998E-46EC-A8A6-CAF6664D462F}"/>
          </ac:spMkLst>
        </pc:spChg>
        <pc:spChg chg="mod">
          <ac:chgData name="Ward, Reagan" userId="27291eb4-8241-4961-9e69-8c66e34cc5b0" providerId="ADAL" clId="{84580BB7-0732-48FC-823B-42E69CD5DE22}" dt="2025-07-15T22:29:47.126" v="9408" actId="1076"/>
          <ac:spMkLst>
            <pc:docMk/>
            <pc:sldMk cId="2795972194" sldId="6001"/>
            <ac:spMk id="11" creationId="{2BD187D5-0B22-4346-B482-324BC6DE65A5}"/>
          </ac:spMkLst>
        </pc:spChg>
        <pc:spChg chg="mod">
          <ac:chgData name="Ward, Reagan" userId="27291eb4-8241-4961-9e69-8c66e34cc5b0" providerId="ADAL" clId="{84580BB7-0732-48FC-823B-42E69CD5DE22}" dt="2025-07-15T22:29:47.126" v="9408" actId="1076"/>
          <ac:spMkLst>
            <pc:docMk/>
            <pc:sldMk cId="2795972194" sldId="6001"/>
            <ac:spMk id="12" creationId="{21D0C3ED-2E53-4B4A-9B3D-27311E2DE505}"/>
          </ac:spMkLst>
        </pc:spChg>
        <pc:spChg chg="mod">
          <ac:chgData name="Ward, Reagan" userId="27291eb4-8241-4961-9e69-8c66e34cc5b0" providerId="ADAL" clId="{84580BB7-0732-48FC-823B-42E69CD5DE22}" dt="2025-07-15T22:29:47.126" v="9408" actId="1076"/>
          <ac:spMkLst>
            <pc:docMk/>
            <pc:sldMk cId="2795972194" sldId="6001"/>
            <ac:spMk id="13" creationId="{6E339DD3-5DDE-437B-B035-AB2086C63381}"/>
          </ac:spMkLst>
        </pc:spChg>
        <pc:spChg chg="mod">
          <ac:chgData name="Ward, Reagan" userId="27291eb4-8241-4961-9e69-8c66e34cc5b0" providerId="ADAL" clId="{84580BB7-0732-48FC-823B-42E69CD5DE22}" dt="2025-07-15T22:30:00.753" v="9409" actId="1076"/>
          <ac:spMkLst>
            <pc:docMk/>
            <pc:sldMk cId="2795972194" sldId="6001"/>
            <ac:spMk id="15" creationId="{4BDF07D1-144A-41E4-806D-5F369358463A}"/>
          </ac:spMkLst>
        </pc:spChg>
        <pc:spChg chg="mod">
          <ac:chgData name="Ward, Reagan" userId="27291eb4-8241-4961-9e69-8c66e34cc5b0" providerId="ADAL" clId="{84580BB7-0732-48FC-823B-42E69CD5DE22}" dt="2025-07-15T22:30:00.753" v="9409" actId="1076"/>
          <ac:spMkLst>
            <pc:docMk/>
            <pc:sldMk cId="2795972194" sldId="6001"/>
            <ac:spMk id="16" creationId="{9899A3AF-8526-43F3-9CBB-C496DDD71724}"/>
          </ac:spMkLst>
        </pc:spChg>
        <pc:spChg chg="mod">
          <ac:chgData name="Ward, Reagan" userId="27291eb4-8241-4961-9e69-8c66e34cc5b0" providerId="ADAL" clId="{84580BB7-0732-48FC-823B-42E69CD5DE22}" dt="2025-07-16T13:19:06.460" v="17428" actId="207"/>
          <ac:spMkLst>
            <pc:docMk/>
            <pc:sldMk cId="2795972194" sldId="6001"/>
            <ac:spMk id="19" creationId="{D5805DBE-73E2-5FC0-397C-F83BDCEAF517}"/>
          </ac:spMkLst>
        </pc:spChg>
        <pc:spChg chg="mod">
          <ac:chgData name="Ward, Reagan" userId="27291eb4-8241-4961-9e69-8c66e34cc5b0" providerId="ADAL" clId="{84580BB7-0732-48FC-823B-42E69CD5DE22}" dt="2025-07-15T22:30:00.753" v="9409" actId="1076"/>
          <ac:spMkLst>
            <pc:docMk/>
            <pc:sldMk cId="2795972194" sldId="6001"/>
            <ac:spMk id="24" creationId="{B5748245-4D12-41D3-90BC-E0EDFC5CCA3A}"/>
          </ac:spMkLst>
        </pc:spChg>
        <pc:spChg chg="mod">
          <ac:chgData name="Ward, Reagan" userId="27291eb4-8241-4961-9e69-8c66e34cc5b0" providerId="ADAL" clId="{84580BB7-0732-48FC-823B-42E69CD5DE22}" dt="2025-07-15T22:30:00.753" v="9409" actId="1076"/>
          <ac:spMkLst>
            <pc:docMk/>
            <pc:sldMk cId="2795972194" sldId="6001"/>
            <ac:spMk id="27" creationId="{746A09B2-FD82-4C22-9894-F2BBEAC8000C}"/>
          </ac:spMkLst>
        </pc:spChg>
        <pc:spChg chg="mod">
          <ac:chgData name="Ward, Reagan" userId="27291eb4-8241-4961-9e69-8c66e34cc5b0" providerId="ADAL" clId="{84580BB7-0732-48FC-823B-42E69CD5DE22}" dt="2025-07-15T22:29:47.126" v="9408" actId="1076"/>
          <ac:spMkLst>
            <pc:docMk/>
            <pc:sldMk cId="2795972194" sldId="6001"/>
            <ac:spMk id="28" creationId="{33CD47F1-2C87-454E-AABF-64E91ACF5123}"/>
          </ac:spMkLst>
        </pc:spChg>
        <pc:spChg chg="mod">
          <ac:chgData name="Ward, Reagan" userId="27291eb4-8241-4961-9e69-8c66e34cc5b0" providerId="ADAL" clId="{84580BB7-0732-48FC-823B-42E69CD5DE22}" dt="2025-07-15T22:29:47.126" v="9408" actId="1076"/>
          <ac:spMkLst>
            <pc:docMk/>
            <pc:sldMk cId="2795972194" sldId="6001"/>
            <ac:spMk id="29" creationId="{2CCBA643-346B-4380-AAA9-B9D7628B54F9}"/>
          </ac:spMkLst>
        </pc:spChg>
        <pc:spChg chg="mod">
          <ac:chgData name="Ward, Reagan" userId="27291eb4-8241-4961-9e69-8c66e34cc5b0" providerId="ADAL" clId="{84580BB7-0732-48FC-823B-42E69CD5DE22}" dt="2025-07-15T22:30:00.753" v="9409" actId="1076"/>
          <ac:spMkLst>
            <pc:docMk/>
            <pc:sldMk cId="2795972194" sldId="6001"/>
            <ac:spMk id="34" creationId="{48FE2DFB-7789-A79D-1007-03485B03EAE3}"/>
          </ac:spMkLst>
        </pc:spChg>
      </pc:sldChg>
      <pc:sldChg chg="addSp delSp modSp new del mod modClrScheme chgLayout">
        <pc:chgData name="Ward, Reagan" userId="27291eb4-8241-4961-9e69-8c66e34cc5b0" providerId="ADAL" clId="{84580BB7-0732-48FC-823B-42E69CD5DE22}" dt="2025-07-16T13:31:46.524" v="17753" actId="47"/>
        <pc:sldMkLst>
          <pc:docMk/>
          <pc:sldMk cId="2072083612" sldId="6002"/>
        </pc:sldMkLst>
      </pc:sldChg>
      <pc:sldChg chg="modSp new del mod">
        <pc:chgData name="Ward, Reagan" userId="27291eb4-8241-4961-9e69-8c66e34cc5b0" providerId="ADAL" clId="{84580BB7-0732-48FC-823B-42E69CD5DE22}" dt="2025-07-16T04:09:12.167" v="13133" actId="47"/>
        <pc:sldMkLst>
          <pc:docMk/>
          <pc:sldMk cId="1748471" sldId="6003"/>
        </pc:sldMkLst>
      </pc:sldChg>
      <pc:sldChg chg="addSp delSp modSp new mod modClrScheme chgLayout">
        <pc:chgData name="Ward, Reagan" userId="27291eb4-8241-4961-9e69-8c66e34cc5b0" providerId="ADAL" clId="{84580BB7-0732-48FC-823B-42E69CD5DE22}" dt="2025-07-16T13:44:07.962" v="19790" actId="14734"/>
        <pc:sldMkLst>
          <pc:docMk/>
          <pc:sldMk cId="881900269" sldId="6003"/>
        </pc:sldMkLst>
        <pc:spChg chg="mod ord">
          <ac:chgData name="Ward, Reagan" userId="27291eb4-8241-4961-9e69-8c66e34cc5b0" providerId="ADAL" clId="{84580BB7-0732-48FC-823B-42E69CD5DE22}" dt="2025-07-16T04:26:57.489" v="14471" actId="20577"/>
          <ac:spMkLst>
            <pc:docMk/>
            <pc:sldMk cId="881900269" sldId="6003"/>
            <ac:spMk id="2" creationId="{BE5819B5-21DB-6146-18DC-3432D6EEC055}"/>
          </ac:spMkLst>
        </pc:spChg>
        <pc:spChg chg="mod ord">
          <ac:chgData name="Ward, Reagan" userId="27291eb4-8241-4961-9e69-8c66e34cc5b0" providerId="ADAL" clId="{84580BB7-0732-48FC-823B-42E69CD5DE22}" dt="2025-07-16T04:21:31.145" v="13892" actId="700"/>
          <ac:spMkLst>
            <pc:docMk/>
            <pc:sldMk cId="881900269" sldId="6003"/>
            <ac:spMk id="5" creationId="{8E61B6D4-C76A-AD9F-42D0-E279B668E205}"/>
          </ac:spMkLst>
        </pc:spChg>
        <pc:graphicFrameChg chg="add mod ord modGraphic">
          <ac:chgData name="Ward, Reagan" userId="27291eb4-8241-4961-9e69-8c66e34cc5b0" providerId="ADAL" clId="{84580BB7-0732-48FC-823B-42E69CD5DE22}" dt="2025-07-16T13:44:07.962" v="19790" actId="14734"/>
          <ac:graphicFrameMkLst>
            <pc:docMk/>
            <pc:sldMk cId="881900269" sldId="6003"/>
            <ac:graphicFrameMk id="11" creationId="{4C701EB1-A3FD-3338-F4D3-B95975A8B12F}"/>
          </ac:graphicFrameMkLst>
        </pc:graphicFrameChg>
      </pc:sldChg>
      <pc:sldChg chg="addSp delSp modSp new mod">
        <pc:chgData name="Ward, Reagan" userId="27291eb4-8241-4961-9e69-8c66e34cc5b0" providerId="ADAL" clId="{84580BB7-0732-48FC-823B-42E69CD5DE22}" dt="2025-07-16T13:40:04.285" v="18826" actId="962"/>
        <pc:sldMkLst>
          <pc:docMk/>
          <pc:sldMk cId="4172353462" sldId="6004"/>
        </pc:sldMkLst>
        <pc:spChg chg="mod">
          <ac:chgData name="Ward, Reagan" userId="27291eb4-8241-4961-9e69-8c66e34cc5b0" providerId="ADAL" clId="{84580BB7-0732-48FC-823B-42E69CD5DE22}" dt="2025-07-16T04:28:15.141" v="14492" actId="20577"/>
          <ac:spMkLst>
            <pc:docMk/>
            <pc:sldMk cId="4172353462" sldId="6004"/>
            <ac:spMk id="2" creationId="{9EA0DF68-41DF-2FF6-8F34-2C3798C76039}"/>
          </ac:spMkLst>
        </pc:spChg>
        <pc:spChg chg="add del mod">
          <ac:chgData name="Ward, Reagan" userId="27291eb4-8241-4961-9e69-8c66e34cc5b0" providerId="ADAL" clId="{84580BB7-0732-48FC-823B-42E69CD5DE22}" dt="2025-07-16T04:52:42.513" v="16060" actId="14100"/>
          <ac:spMkLst>
            <pc:docMk/>
            <pc:sldMk cId="4172353462" sldId="6004"/>
            <ac:spMk id="3" creationId="{763F1F57-97A5-6873-85A3-102BC60A7481}"/>
          </ac:spMkLst>
        </pc:spChg>
        <pc:spChg chg="mod">
          <ac:chgData name="Ward, Reagan" userId="27291eb4-8241-4961-9e69-8c66e34cc5b0" providerId="ADAL" clId="{84580BB7-0732-48FC-823B-42E69CD5DE22}" dt="2025-07-16T04:53:40.802" v="16205" actId="5793"/>
          <ac:spMkLst>
            <pc:docMk/>
            <pc:sldMk cId="4172353462" sldId="6004"/>
            <ac:spMk id="4" creationId="{DA19B7EA-0567-F3F8-A7B7-B147DAA7C1CB}"/>
          </ac:spMkLst>
        </pc:spChg>
        <pc:picChg chg="add mod ord">
          <ac:chgData name="Ward, Reagan" userId="27291eb4-8241-4961-9e69-8c66e34cc5b0" providerId="ADAL" clId="{84580BB7-0732-48FC-823B-42E69CD5DE22}" dt="2025-07-16T13:40:04.285" v="18826" actId="962"/>
          <ac:picMkLst>
            <pc:docMk/>
            <pc:sldMk cId="4172353462" sldId="6004"/>
            <ac:picMk id="10" creationId="{0A44A7E1-9429-A76F-6FCC-DAB03AA325B3}"/>
          </ac:picMkLst>
        </pc:picChg>
      </pc:sldChg>
      <pc:sldChg chg="addSp delSp modSp new mod chgLayout">
        <pc:chgData name="Ward, Reagan" userId="27291eb4-8241-4961-9e69-8c66e34cc5b0" providerId="ADAL" clId="{84580BB7-0732-48FC-823B-42E69CD5DE22}" dt="2025-07-16T14:01:20.958" v="20206" actId="13244"/>
        <pc:sldMkLst>
          <pc:docMk/>
          <pc:sldMk cId="3488142163" sldId="6005"/>
        </pc:sldMkLst>
        <pc:spChg chg="mod ord">
          <ac:chgData name="Ward, Reagan" userId="27291eb4-8241-4961-9e69-8c66e34cc5b0" providerId="ADAL" clId="{84580BB7-0732-48FC-823B-42E69CD5DE22}" dt="2025-07-16T14:01:19.499" v="20205" actId="13244"/>
          <ac:spMkLst>
            <pc:docMk/>
            <pc:sldMk cId="3488142163" sldId="6005"/>
            <ac:spMk id="6" creationId="{6ACACF44-2CBE-17CC-694F-4D320B3B0D7D}"/>
          </ac:spMkLst>
        </pc:spChg>
        <pc:spChg chg="add mod ord">
          <ac:chgData name="Ward, Reagan" userId="27291eb4-8241-4961-9e69-8c66e34cc5b0" providerId="ADAL" clId="{84580BB7-0732-48FC-823B-42E69CD5DE22}" dt="2025-07-16T04:40:55.472" v="14830" actId="20577"/>
          <ac:spMkLst>
            <pc:docMk/>
            <pc:sldMk cId="3488142163" sldId="6005"/>
            <ac:spMk id="7" creationId="{C2605C8F-F49E-3837-A991-03D88EF55521}"/>
          </ac:spMkLst>
        </pc:spChg>
        <pc:spChg chg="add mod ord">
          <ac:chgData name="Ward, Reagan" userId="27291eb4-8241-4961-9e69-8c66e34cc5b0" providerId="ADAL" clId="{84580BB7-0732-48FC-823B-42E69CD5DE22}" dt="2025-07-16T04:46:53.962" v="15745" actId="20577"/>
          <ac:spMkLst>
            <pc:docMk/>
            <pc:sldMk cId="3488142163" sldId="6005"/>
            <ac:spMk id="9" creationId="{7584380F-8910-6669-150D-56E25113152E}"/>
          </ac:spMkLst>
        </pc:spChg>
        <pc:picChg chg="add mod ord">
          <ac:chgData name="Ward, Reagan" userId="27291eb4-8241-4961-9e69-8c66e34cc5b0" providerId="ADAL" clId="{84580BB7-0732-48FC-823B-42E69CD5DE22}" dt="2025-07-16T14:01:20.958" v="20206" actId="13244"/>
          <ac:picMkLst>
            <pc:docMk/>
            <pc:sldMk cId="3488142163" sldId="6005"/>
            <ac:picMk id="16" creationId="{EAA422C1-D7CE-2FBB-AF36-BF4145D79D44}"/>
          </ac:picMkLst>
        </pc:picChg>
      </pc:sldChg>
      <pc:sldChg chg="addSp delSp modSp new mod modClrScheme chgLayout">
        <pc:chgData name="Ward, Reagan" userId="27291eb4-8241-4961-9e69-8c66e34cc5b0" providerId="ADAL" clId="{84580BB7-0732-48FC-823B-42E69CD5DE22}" dt="2025-07-16T14:01:38.067" v="20207" actId="13244"/>
        <pc:sldMkLst>
          <pc:docMk/>
          <pc:sldMk cId="3845889524" sldId="6006"/>
        </pc:sldMkLst>
        <pc:spChg chg="mod ord">
          <ac:chgData name="Ward, Reagan" userId="27291eb4-8241-4961-9e69-8c66e34cc5b0" providerId="ADAL" clId="{84580BB7-0732-48FC-823B-42E69CD5DE22}" dt="2025-07-16T04:55:09.263" v="16219" actId="700"/>
          <ac:spMkLst>
            <pc:docMk/>
            <pc:sldMk cId="3845889524" sldId="6006"/>
            <ac:spMk id="2" creationId="{94D6555A-C3A9-F0F7-7579-3B0B19B0E2A3}"/>
          </ac:spMkLst>
        </pc:spChg>
        <pc:spChg chg="mod ord">
          <ac:chgData name="Ward, Reagan" userId="27291eb4-8241-4961-9e69-8c66e34cc5b0" providerId="ADAL" clId="{84580BB7-0732-48FC-823B-42E69CD5DE22}" dt="2025-07-16T04:55:09.263" v="16219" actId="700"/>
          <ac:spMkLst>
            <pc:docMk/>
            <pc:sldMk cId="3845889524" sldId="6006"/>
            <ac:spMk id="4" creationId="{FBF27E3D-C1A6-6993-8D66-95262BD1935A}"/>
          </ac:spMkLst>
        </pc:spChg>
        <pc:spChg chg="add mod ord">
          <ac:chgData name="Ward, Reagan" userId="27291eb4-8241-4961-9e69-8c66e34cc5b0" providerId="ADAL" clId="{84580BB7-0732-48FC-823B-42E69CD5DE22}" dt="2025-07-16T05:03:06.163" v="16434" actId="20577"/>
          <ac:spMkLst>
            <pc:docMk/>
            <pc:sldMk cId="3845889524" sldId="6006"/>
            <ac:spMk id="7" creationId="{EADE05B3-6297-1DBF-5ED5-C698AC6888E3}"/>
          </ac:spMkLst>
        </pc:spChg>
        <pc:spChg chg="add mod ord">
          <ac:chgData name="Ward, Reagan" userId="27291eb4-8241-4961-9e69-8c66e34cc5b0" providerId="ADAL" clId="{84580BB7-0732-48FC-823B-42E69CD5DE22}" dt="2025-07-16T14:01:38.067" v="20207" actId="13244"/>
          <ac:spMkLst>
            <pc:docMk/>
            <pc:sldMk cId="3845889524" sldId="6006"/>
            <ac:spMk id="12" creationId="{01977D94-DD85-2EE6-8B2D-EFC5F099E227}"/>
          </ac:spMkLst>
        </pc:spChg>
        <pc:picChg chg="add mod ord">
          <ac:chgData name="Ward, Reagan" userId="27291eb4-8241-4961-9e69-8c66e34cc5b0" providerId="ADAL" clId="{84580BB7-0732-48FC-823B-42E69CD5DE22}" dt="2025-07-16T13:42:36.612" v="19180" actId="962"/>
          <ac:picMkLst>
            <pc:docMk/>
            <pc:sldMk cId="3845889524" sldId="6006"/>
            <ac:picMk id="9" creationId="{1280AC32-6BEA-4A5B-3122-9061C0361A6F}"/>
          </ac:picMkLst>
        </pc:picChg>
        <pc:picChg chg="add mod ord">
          <ac:chgData name="Ward, Reagan" userId="27291eb4-8241-4961-9e69-8c66e34cc5b0" providerId="ADAL" clId="{84580BB7-0732-48FC-823B-42E69CD5DE22}" dt="2025-07-16T13:43:43.850" v="19786" actId="962"/>
          <ac:picMkLst>
            <pc:docMk/>
            <pc:sldMk cId="3845889524" sldId="6006"/>
            <ac:picMk id="11" creationId="{C9D6DC96-D6F8-9B5F-1975-0F168E70453A}"/>
          </ac:picMkLst>
        </pc:picChg>
      </pc:sldChg>
      <pc:sldChg chg="addSp delSp modSp new mod modClrScheme chgLayout">
        <pc:chgData name="Ward, Reagan" userId="27291eb4-8241-4961-9e69-8c66e34cc5b0" providerId="ADAL" clId="{84580BB7-0732-48FC-823B-42E69CD5DE22}" dt="2025-07-16T14:00:40.784" v="20200" actId="13244"/>
        <pc:sldMkLst>
          <pc:docMk/>
          <pc:sldMk cId="470568796" sldId="6007"/>
        </pc:sldMkLst>
        <pc:spChg chg="mod ord">
          <ac:chgData name="Ward, Reagan" userId="27291eb4-8241-4961-9e69-8c66e34cc5b0" providerId="ADAL" clId="{84580BB7-0732-48FC-823B-42E69CD5DE22}" dt="2025-07-16T14:00:26.978" v="20197" actId="13244"/>
          <ac:spMkLst>
            <pc:docMk/>
            <pc:sldMk cId="470568796" sldId="6007"/>
            <ac:spMk id="7" creationId="{DCECF409-A61F-C762-22A1-148F3259C606}"/>
          </ac:spMkLst>
        </pc:spChg>
        <pc:spChg chg="add mod ord">
          <ac:chgData name="Ward, Reagan" userId="27291eb4-8241-4961-9e69-8c66e34cc5b0" providerId="ADAL" clId="{84580BB7-0732-48FC-823B-42E69CD5DE22}" dt="2025-07-16T13:59:04.750" v="20172"/>
          <ac:spMkLst>
            <pc:docMk/>
            <pc:sldMk cId="470568796" sldId="6007"/>
            <ac:spMk id="8" creationId="{9B1D86E0-0084-2B1F-4A47-BA4A22B7E357}"/>
          </ac:spMkLst>
        </pc:spChg>
        <pc:spChg chg="add mod ord">
          <ac:chgData name="Ward, Reagan" userId="27291eb4-8241-4961-9e69-8c66e34cc5b0" providerId="ADAL" clId="{84580BB7-0732-48FC-823B-42E69CD5DE22}" dt="2025-07-16T14:00:25.650" v="20196" actId="13244"/>
          <ac:spMkLst>
            <pc:docMk/>
            <pc:sldMk cId="470568796" sldId="6007"/>
            <ac:spMk id="11" creationId="{4EB63A2A-60BF-AE71-88A8-4F4B1161FBA4}"/>
          </ac:spMkLst>
        </pc:spChg>
        <pc:spChg chg="add mod">
          <ac:chgData name="Ward, Reagan" userId="27291eb4-8241-4961-9e69-8c66e34cc5b0" providerId="ADAL" clId="{84580BB7-0732-48FC-823B-42E69CD5DE22}" dt="2025-07-16T13:58:27.146" v="20164" actId="1076"/>
          <ac:spMkLst>
            <pc:docMk/>
            <pc:sldMk cId="470568796" sldId="6007"/>
            <ac:spMk id="24" creationId="{3C8D0A7B-983E-C40A-A215-3CF77CE0127E}"/>
          </ac:spMkLst>
        </pc:spChg>
        <pc:spChg chg="add mod">
          <ac:chgData name="Ward, Reagan" userId="27291eb4-8241-4961-9e69-8c66e34cc5b0" providerId="ADAL" clId="{84580BB7-0732-48FC-823B-42E69CD5DE22}" dt="2025-07-16T13:58:39.281" v="20166" actId="1076"/>
          <ac:spMkLst>
            <pc:docMk/>
            <pc:sldMk cId="470568796" sldId="6007"/>
            <ac:spMk id="25" creationId="{B034513A-5628-CCB9-6A99-0D2E5482642F}"/>
          </ac:spMkLst>
        </pc:spChg>
        <pc:spChg chg="add mod">
          <ac:chgData name="Ward, Reagan" userId="27291eb4-8241-4961-9e69-8c66e34cc5b0" providerId="ADAL" clId="{84580BB7-0732-48FC-823B-42E69CD5DE22}" dt="2025-07-16T13:58:43.409" v="20167" actId="1076"/>
          <ac:spMkLst>
            <pc:docMk/>
            <pc:sldMk cId="470568796" sldId="6007"/>
            <ac:spMk id="26" creationId="{9477D5A8-B098-0DCD-2E73-7E17DC314A60}"/>
          </ac:spMkLst>
        </pc:spChg>
        <pc:spChg chg="add mod ord">
          <ac:chgData name="Ward, Reagan" userId="27291eb4-8241-4961-9e69-8c66e34cc5b0" providerId="ADAL" clId="{84580BB7-0732-48FC-823B-42E69CD5DE22}" dt="2025-07-16T14:00:35.084" v="20198" actId="13244"/>
          <ac:spMkLst>
            <pc:docMk/>
            <pc:sldMk cId="470568796" sldId="6007"/>
            <ac:spMk id="27" creationId="{43E00E6F-8D09-7AAA-AF2C-0E851D1CD12F}"/>
          </ac:spMkLst>
        </pc:spChg>
        <pc:spChg chg="add mod ord">
          <ac:chgData name="Ward, Reagan" userId="27291eb4-8241-4961-9e69-8c66e34cc5b0" providerId="ADAL" clId="{84580BB7-0732-48FC-823B-42E69CD5DE22}" dt="2025-07-16T14:00:37.206" v="20199" actId="13244"/>
          <ac:spMkLst>
            <pc:docMk/>
            <pc:sldMk cId="470568796" sldId="6007"/>
            <ac:spMk id="28" creationId="{F4B216F2-593C-292B-FCA0-796074958FF6}"/>
          </ac:spMkLst>
        </pc:spChg>
        <pc:spChg chg="add mod">
          <ac:chgData name="Ward, Reagan" userId="27291eb4-8241-4961-9e69-8c66e34cc5b0" providerId="ADAL" clId="{84580BB7-0732-48FC-823B-42E69CD5DE22}" dt="2025-07-16T13:58:56.691" v="20171" actId="1076"/>
          <ac:spMkLst>
            <pc:docMk/>
            <pc:sldMk cId="470568796" sldId="6007"/>
            <ac:spMk id="29" creationId="{2E28B755-5CBE-8C73-8844-3942124B4B2C}"/>
          </ac:spMkLst>
        </pc:spChg>
        <pc:spChg chg="add mod">
          <ac:chgData name="Ward, Reagan" userId="27291eb4-8241-4961-9e69-8c66e34cc5b0" providerId="ADAL" clId="{84580BB7-0732-48FC-823B-42E69CD5DE22}" dt="2025-07-16T13:57:32.692" v="20156" actId="14100"/>
          <ac:spMkLst>
            <pc:docMk/>
            <pc:sldMk cId="470568796" sldId="6007"/>
            <ac:spMk id="30" creationId="{D9B89166-C167-8020-51F1-4638515494C3}"/>
          </ac:spMkLst>
        </pc:spChg>
        <pc:spChg chg="add mod ord">
          <ac:chgData name="Ward, Reagan" userId="27291eb4-8241-4961-9e69-8c66e34cc5b0" providerId="ADAL" clId="{84580BB7-0732-48FC-823B-42E69CD5DE22}" dt="2025-07-16T14:00:40.784" v="20200" actId="13244"/>
          <ac:spMkLst>
            <pc:docMk/>
            <pc:sldMk cId="470568796" sldId="6007"/>
            <ac:spMk id="44" creationId="{6CFF1B9D-18D5-06C7-4D0F-42CC22A20F0C}"/>
          </ac:spMkLst>
        </pc:spChg>
      </pc:sldChg>
      <pc:sldChg chg="addSp delSp modSp new mod modClrScheme chgLayout">
        <pc:chgData name="Ward, Reagan" userId="27291eb4-8241-4961-9e69-8c66e34cc5b0" providerId="ADAL" clId="{84580BB7-0732-48FC-823B-42E69CD5DE22}" dt="2025-07-16T14:48:47.166" v="20825" actId="20577"/>
        <pc:sldMkLst>
          <pc:docMk/>
          <pc:sldMk cId="4119780712" sldId="6008"/>
        </pc:sldMkLst>
        <pc:spChg chg="mod ord">
          <ac:chgData name="Ward, Reagan" userId="27291eb4-8241-4961-9e69-8c66e34cc5b0" providerId="ADAL" clId="{84580BB7-0732-48FC-823B-42E69CD5DE22}" dt="2025-07-16T14:44:00.903" v="20209" actId="700"/>
          <ac:spMkLst>
            <pc:docMk/>
            <pc:sldMk cId="4119780712" sldId="6008"/>
            <ac:spMk id="3" creationId="{1E956190-AFE5-4DD3-8CB4-EFEBF058BC81}"/>
          </ac:spMkLst>
        </pc:spChg>
        <pc:spChg chg="add mod ord">
          <ac:chgData name="Ward, Reagan" userId="27291eb4-8241-4961-9e69-8c66e34cc5b0" providerId="ADAL" clId="{84580BB7-0732-48FC-823B-42E69CD5DE22}" dt="2025-07-16T14:44:15.425" v="20259" actId="20577"/>
          <ac:spMkLst>
            <pc:docMk/>
            <pc:sldMk cId="4119780712" sldId="6008"/>
            <ac:spMk id="9" creationId="{FFAA2FA1-C890-C84B-DAE8-2BEEBE1254F7}"/>
          </ac:spMkLst>
        </pc:spChg>
        <pc:spChg chg="add mod ord">
          <ac:chgData name="Ward, Reagan" userId="27291eb4-8241-4961-9e69-8c66e34cc5b0" providerId="ADAL" clId="{84580BB7-0732-48FC-823B-42E69CD5DE22}" dt="2025-07-16T14:48:47.166" v="20825" actId="20577"/>
          <ac:spMkLst>
            <pc:docMk/>
            <pc:sldMk cId="4119780712" sldId="6008"/>
            <ac:spMk id="11" creationId="{4786B31F-D9D5-D3D4-D62E-231E7C04EDAB}"/>
          </ac:spMkLst>
        </pc:spChg>
      </pc:sldChg>
      <pc:sldChg chg="addSp delSp modSp new del mod modClrScheme chgLayout">
        <pc:chgData name="Ward, Reagan" userId="27291eb4-8241-4961-9e69-8c66e34cc5b0" providerId="ADAL" clId="{84580BB7-0732-48FC-823B-42E69CD5DE22}" dt="2025-07-17T14:50:16.421" v="20829" actId="2696"/>
        <pc:sldMkLst>
          <pc:docMk/>
          <pc:sldMk cId="3699803892" sldId="6009"/>
        </pc:sldMkLst>
      </pc:sldChg>
      <pc:sldMasterChg chg="addSldLayout delSldLayout modSldLayout">
        <pc:chgData name="Ward, Reagan" userId="27291eb4-8241-4961-9e69-8c66e34cc5b0" providerId="ADAL" clId="{84580BB7-0732-48FC-823B-42E69CD5DE22}" dt="2025-07-16T04:09:52.633" v="13137" actId="47"/>
        <pc:sldMasterMkLst>
          <pc:docMk/>
          <pc:sldMasterMk cId="2150711039" sldId="2147483676"/>
        </pc:sldMasterMkLst>
        <pc:sldLayoutChg chg="modSp">
          <pc:chgData name="Ward, Reagan" userId="27291eb4-8241-4961-9e69-8c66e34cc5b0" providerId="ADAL" clId="{84580BB7-0732-48FC-823B-42E69CD5DE22}" dt="2025-07-14T18:58:11.124" v="0"/>
          <pc:sldLayoutMkLst>
            <pc:docMk/>
            <pc:sldMasterMk cId="2150711039" sldId="2147483676"/>
            <pc:sldLayoutMk cId="1669288552" sldId="2147483677"/>
          </pc:sldLayoutMkLst>
          <pc:picChg chg="mod">
            <ac:chgData name="Ward, Reagan" userId="27291eb4-8241-4961-9e69-8c66e34cc5b0" providerId="ADAL" clId="{84580BB7-0732-48FC-823B-42E69CD5DE22}" dt="2025-07-14T18:58:11.124" v="0"/>
            <ac:picMkLst>
              <pc:docMk/>
              <pc:sldMasterMk cId="2150711039" sldId="2147483676"/>
              <pc:sldLayoutMk cId="1669288552" sldId="2147483677"/>
              <ac:picMk id="10" creationId="{4BF638EB-EB60-44DD-46DC-0FD3CC8BA2B0}"/>
            </ac:picMkLst>
          </pc:picChg>
        </pc:sldLayoutChg>
        <pc:sldLayoutChg chg="modSp mod">
          <pc:chgData name="Ward, Reagan" userId="27291eb4-8241-4961-9e69-8c66e34cc5b0" providerId="ADAL" clId="{84580BB7-0732-48FC-823B-42E69CD5DE22}" dt="2025-07-15T19:33:44.146" v="4931" actId="34136"/>
          <pc:sldLayoutMkLst>
            <pc:docMk/>
            <pc:sldMasterMk cId="2150711039" sldId="2147483676"/>
            <pc:sldLayoutMk cId="783952611" sldId="2147483698"/>
          </pc:sldLayoutMkLst>
          <pc:picChg chg="mod">
            <ac:chgData name="Ward, Reagan" userId="27291eb4-8241-4961-9e69-8c66e34cc5b0" providerId="ADAL" clId="{84580BB7-0732-48FC-823B-42E69CD5DE22}" dt="2025-07-15T19:33:44.146" v="4931" actId="34136"/>
            <ac:picMkLst>
              <pc:docMk/>
              <pc:sldMasterMk cId="2150711039" sldId="2147483676"/>
              <pc:sldLayoutMk cId="783952611" sldId="2147483698"/>
              <ac:picMk id="3" creationId="{08D4CC56-C9B2-712F-C880-A2B08DE90785}"/>
            </ac:picMkLst>
          </pc:picChg>
        </pc:sldLayoutChg>
        <pc:sldLayoutChg chg="del">
          <pc:chgData name="Ward, Reagan" userId="27291eb4-8241-4961-9e69-8c66e34cc5b0" providerId="ADAL" clId="{84580BB7-0732-48FC-823B-42E69CD5DE22}" dt="2025-07-16T04:09:52.633" v="13137" actId="47"/>
          <pc:sldLayoutMkLst>
            <pc:docMk/>
            <pc:sldMasterMk cId="2150711039" sldId="2147483676"/>
            <pc:sldLayoutMk cId="1796088983" sldId="2147483715"/>
          </pc:sldLayoutMkLst>
        </pc:sldLayoutChg>
        <pc:sldLayoutChg chg="del">
          <pc:chgData name="Ward, Reagan" userId="27291eb4-8241-4961-9e69-8c66e34cc5b0" providerId="ADAL" clId="{84580BB7-0732-48FC-823B-42E69CD5DE22}" dt="2025-07-16T04:09:52.633" v="13137" actId="47"/>
          <pc:sldLayoutMkLst>
            <pc:docMk/>
            <pc:sldMasterMk cId="2150711039" sldId="2147483676"/>
            <pc:sldLayoutMk cId="3663349782" sldId="2147483716"/>
          </pc:sldLayoutMkLst>
        </pc:sldLayoutChg>
        <pc:sldLayoutChg chg="addSp delSp modSp add mod modTransition">
          <pc:chgData name="Ward, Reagan" userId="27291eb4-8241-4961-9e69-8c66e34cc5b0" providerId="ADAL" clId="{84580BB7-0732-48FC-823B-42E69CD5DE22}" dt="2025-07-15T19:33:57.238" v="4935" actId="34135"/>
          <pc:sldLayoutMkLst>
            <pc:docMk/>
            <pc:sldMasterMk cId="2150711039" sldId="2147483676"/>
            <pc:sldLayoutMk cId="12099697" sldId="2147483720"/>
          </pc:sldLayoutMkLst>
          <pc:spChg chg="mod">
            <ac:chgData name="Ward, Reagan" userId="27291eb4-8241-4961-9e69-8c66e34cc5b0" providerId="ADAL" clId="{84580BB7-0732-48FC-823B-42E69CD5DE22}" dt="2025-07-15T19:33:53.748" v="4934" actId="14100"/>
            <ac:spMkLst>
              <pc:docMk/>
              <pc:sldMasterMk cId="2150711039" sldId="2147483676"/>
              <pc:sldLayoutMk cId="12099697" sldId="2147483720"/>
              <ac:spMk id="2" creationId="{B83B59E8-5A7B-BAE1-19E3-A4A472862412}"/>
            </ac:spMkLst>
          </pc:spChg>
          <pc:spChg chg="mod">
            <ac:chgData name="Ward, Reagan" userId="27291eb4-8241-4961-9e69-8c66e34cc5b0" providerId="ADAL" clId="{84580BB7-0732-48FC-823B-42E69CD5DE22}" dt="2025-07-15T19:30:13.131" v="4923" actId="34135"/>
            <ac:spMkLst>
              <pc:docMk/>
              <pc:sldMasterMk cId="2150711039" sldId="2147483676"/>
              <pc:sldLayoutMk cId="12099697" sldId="2147483720"/>
              <ac:spMk id="6" creationId="{733FB434-57B8-1D27-15F7-757391E4035A}"/>
            </ac:spMkLst>
          </pc:spChg>
          <pc:spChg chg="mod">
            <ac:chgData name="Ward, Reagan" userId="27291eb4-8241-4961-9e69-8c66e34cc5b0" providerId="ADAL" clId="{84580BB7-0732-48FC-823B-42E69CD5DE22}" dt="2025-07-15T19:31:32.101" v="4928" actId="1076"/>
            <ac:spMkLst>
              <pc:docMk/>
              <pc:sldMasterMk cId="2150711039" sldId="2147483676"/>
              <pc:sldLayoutMk cId="12099697" sldId="2147483720"/>
              <ac:spMk id="8" creationId="{14AFD056-C688-C151-7171-5175419B6173}"/>
            </ac:spMkLst>
          </pc:spChg>
          <pc:spChg chg="mod">
            <ac:chgData name="Ward, Reagan" userId="27291eb4-8241-4961-9e69-8c66e34cc5b0" providerId="ADAL" clId="{84580BB7-0732-48FC-823B-42E69CD5DE22}" dt="2025-07-15T19:29:45.083" v="4919" actId="1076"/>
            <ac:spMkLst>
              <pc:docMk/>
              <pc:sldMasterMk cId="2150711039" sldId="2147483676"/>
              <pc:sldLayoutMk cId="12099697" sldId="2147483720"/>
              <ac:spMk id="11" creationId="{66A0C5E4-028D-EBC8-7D6C-D0BB8F96BED5}"/>
            </ac:spMkLst>
          </pc:spChg>
          <pc:spChg chg="mod ord">
            <ac:chgData name="Ward, Reagan" userId="27291eb4-8241-4961-9e69-8c66e34cc5b0" providerId="ADAL" clId="{84580BB7-0732-48FC-823B-42E69CD5DE22}" dt="2025-07-15T19:30:16.145" v="4924" actId="34135"/>
            <ac:spMkLst>
              <pc:docMk/>
              <pc:sldMasterMk cId="2150711039" sldId="2147483676"/>
              <pc:sldLayoutMk cId="12099697" sldId="2147483720"/>
              <ac:spMk id="321" creationId="{00000000-0000-0000-0000-000000000000}"/>
            </ac:spMkLst>
          </pc:spChg>
          <pc:picChg chg="add mod">
            <ac:chgData name="Ward, Reagan" userId="27291eb4-8241-4961-9e69-8c66e34cc5b0" providerId="ADAL" clId="{84580BB7-0732-48FC-823B-42E69CD5DE22}" dt="2025-07-15T19:33:57.238" v="4935" actId="34135"/>
            <ac:picMkLst>
              <pc:docMk/>
              <pc:sldMasterMk cId="2150711039" sldId="2147483676"/>
              <pc:sldLayoutMk cId="12099697" sldId="2147483720"/>
              <ac:picMk id="3" creationId="{747C6FFA-22DA-44CD-84D3-048F382F7962}"/>
            </ac:picMkLst>
          </pc:picChg>
          <pc:cxnChg chg="mod">
            <ac:chgData name="Ward, Reagan" userId="27291eb4-8241-4961-9e69-8c66e34cc5b0" providerId="ADAL" clId="{84580BB7-0732-48FC-823B-42E69CD5DE22}" dt="2025-07-15T19:33:24.601" v="4930" actId="34135"/>
            <ac:cxnSpMkLst>
              <pc:docMk/>
              <pc:sldMasterMk cId="2150711039" sldId="2147483676"/>
              <pc:sldLayoutMk cId="12099697" sldId="2147483720"/>
              <ac:cxnSpMk id="9" creationId="{8E74E4FC-4564-F02F-BB2E-24A43AD9C9CC}"/>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168160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a:p>
        </p:txBody>
      </p:sp>
    </p:spTree>
    <p:extLst>
      <p:ext uri="{BB962C8B-B14F-4D97-AF65-F5344CB8AC3E}">
        <p14:creationId xmlns:p14="http://schemas.microsoft.com/office/powerpoint/2010/main" val="275122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30</a:t>
            </a:fld>
            <a:endParaRPr lang="en-US"/>
          </a:p>
        </p:txBody>
      </p:sp>
    </p:spTree>
    <p:extLst>
      <p:ext uri="{BB962C8B-B14F-4D97-AF65-F5344CB8AC3E}">
        <p14:creationId xmlns:p14="http://schemas.microsoft.com/office/powerpoint/2010/main" val="80330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35</a:t>
            </a:fld>
            <a:endParaRPr lang="en-US"/>
          </a:p>
        </p:txBody>
      </p:sp>
    </p:spTree>
    <p:extLst>
      <p:ext uri="{BB962C8B-B14F-4D97-AF65-F5344CB8AC3E}">
        <p14:creationId xmlns:p14="http://schemas.microsoft.com/office/powerpoint/2010/main" val="802820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24" y="-1"/>
            <a:ext cx="12190875" cy="3888419"/>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23;p44">
            <a:extLst>
              <a:ext uri="{FF2B5EF4-FFF2-40B4-BE49-F238E27FC236}">
                <a16:creationId xmlns:a16="http://schemas.microsoft.com/office/drawing/2014/main" id="{4BF638EB-EB60-44DD-46DC-0FD3CC8BA2B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5" name="Google Shape;124;p44" descr="Colorado Department of Education Logo">
            <a:extLst>
              <a:ext uri="{FF2B5EF4-FFF2-40B4-BE49-F238E27FC236}">
                <a16:creationId xmlns:a16="http://schemas.microsoft.com/office/drawing/2014/main" id="{1D993326-E45B-24B9-D0C1-7296D8A2A68A}"/>
              </a:ext>
            </a:extLst>
          </p:cNvPr>
          <p:cNvPicPr preferRelativeResize="0">
            <a:picLocks noGrp="1" noRot="1" noMove="1" noResize="1" noEditPoints="1" noAdjustHandles="1" noChangeArrowheads="1" noChangeShapeType="1" noCrop="1"/>
          </p:cNvPicPr>
          <p:nvPr userDrawn="1"/>
        </p:nvPicPr>
        <p:blipFill rotWithShape="1">
          <a:blip r:embed="rId3">
            <a:alphaModFix/>
          </a:blip>
          <a:srcRect/>
          <a:stretch/>
        </p:blipFill>
        <p:spPr>
          <a:xfrm>
            <a:off x="4068016" y="605837"/>
            <a:ext cx="2224209" cy="1470474"/>
          </a:xfrm>
          <a:prstGeom prst="rect">
            <a:avLst/>
          </a:prstGeom>
          <a:noFill/>
          <a:ln>
            <a:noFill/>
          </a:ln>
        </p:spPr>
      </p:pic>
      <p:sp>
        <p:nvSpPr>
          <p:cNvPr id="2" name="Title 1"/>
          <p:cNvSpPr>
            <a:spLocks noGrp="1"/>
          </p:cNvSpPr>
          <p:nvPr>
            <p:ph type="ctrTitle"/>
          </p:nvPr>
        </p:nvSpPr>
        <p:spPr>
          <a:xfrm>
            <a:off x="603683" y="2682148"/>
            <a:ext cx="9152877" cy="973464"/>
          </a:xfrm>
        </p:spPr>
        <p:txBody>
          <a:bodyPr lIns="0" tIns="0" rIns="0" bIns="0" anchor="b" anchorCtr="0">
            <a:normAutofit/>
          </a:bodyPr>
          <a:lstStyle>
            <a:lvl1pPr algn="ctr">
              <a:defRPr sz="4400">
                <a:solidFill>
                  <a:schemeClr val="bg1"/>
                </a:solidFill>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603683" y="4150704"/>
            <a:ext cx="9152876" cy="1569826"/>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029200"/>
          </a:xfrm>
        </p:spPr>
        <p:txBody>
          <a:bodyPr lIns="0" tIns="0" rIns="0" bIns="0">
            <a:normAutofit/>
          </a:bodyPr>
          <a:lstStyle>
            <a:lvl1pPr marL="0" indent="0">
              <a:buNone/>
              <a:defRPr sz="2000"/>
            </a:lvl1pPr>
            <a:lvl2pPr>
              <a:defRPr sz="2000"/>
            </a:lvl2pPr>
            <a:lvl3pPr>
              <a:defRPr sz="1800"/>
            </a:lvl3pPr>
          </a:lstStyle>
          <a:p>
            <a:pPr lvl="0"/>
            <a:r>
              <a:rPr lang="en-US"/>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916" y="5264976"/>
            <a:ext cx="11658600" cy="685800"/>
          </a:xfrm>
        </p:spPr>
        <p:txBody>
          <a:bodyPr>
            <a:normAutofit/>
          </a:bodyPr>
          <a:lstStyle>
            <a:lvl1pPr marL="0" indent="0">
              <a:buNone/>
              <a:defRPr sz="1050" i="1"/>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12063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
        <p:nvSpPr>
          <p:cNvPr id="7"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218364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85D9E8">
            <a:alpha val="25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78395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88BC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4326903"/>
            <a:ext cx="12192000" cy="1371600"/>
          </a:xfrm>
        </p:spPr>
        <p:txBody>
          <a:bodyPr anchor="ctr" anchorCtr="0">
            <a:normAutofit/>
          </a:bodyPr>
          <a:lstStyle>
            <a:lvl1pPr algn="ctr">
              <a:defRPr sz="4000">
                <a:solidFill>
                  <a:schemeClr val="bg1"/>
                </a:solidFill>
                <a:latin typeface="Museo Slab 500" panose="02000000000000000000" pitchFamily="50" charset="0"/>
              </a:defRPr>
            </a:lvl1pPr>
          </a:lstStyle>
          <a:p>
            <a:r>
              <a:rPr lang="en-US"/>
              <a:t>Click to insert Section Title</a:t>
            </a:r>
          </a:p>
        </p:txBody>
      </p:sp>
      <p:pic>
        <p:nvPicPr>
          <p:cNvPr id="6" name="Google Shape;123;p44">
            <a:extLst>
              <a:ext uri="{FF2B5EF4-FFF2-40B4-BE49-F238E27FC236}">
                <a16:creationId xmlns:a16="http://schemas.microsoft.com/office/drawing/2014/main" id="{DF826F26-5F3D-5177-7E50-A91F707D72D7}"/>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a:off x="0" y="6427020"/>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7" name="Google Shape;123;p44">
            <a:extLst>
              <a:ext uri="{FF2B5EF4-FFF2-40B4-BE49-F238E27FC236}">
                <a16:creationId xmlns:a16="http://schemas.microsoft.com/office/drawing/2014/main" id="{2D7A9498-5D2B-1C93-2E0E-1801311B7A9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flipV="1">
            <a:off x="0" y="-2"/>
            <a:ext cx="12192000" cy="2971800"/>
          </a:xfrm>
          <a:prstGeom prst="rect">
            <a:avLst/>
          </a:prstGeom>
          <a:noFill/>
          <a:ln>
            <a:noFill/>
          </a:ln>
        </p:spPr>
      </p:pic>
      <p:pic>
        <p:nvPicPr>
          <p:cNvPr id="10" name="Picture 9">
            <a:extLst>
              <a:ext uri="{FF2B5EF4-FFF2-40B4-BE49-F238E27FC236}">
                <a16:creationId xmlns:a16="http://schemas.microsoft.com/office/drawing/2014/main" id="{CB605580-14F4-CEAB-E593-DBA7371A2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850766" y="5900139"/>
            <a:ext cx="1128796" cy="480700"/>
          </a:xfrm>
          <a:prstGeom prst="rect">
            <a:avLst/>
          </a:prstGeom>
        </p:spPr>
      </p:pic>
    </p:spTree>
    <p:extLst>
      <p:ext uri="{BB962C8B-B14F-4D97-AF65-F5344CB8AC3E}">
        <p14:creationId xmlns:p14="http://schemas.microsoft.com/office/powerpoint/2010/main" val="10908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rgbClr val="07768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64470"/>
            <a:ext cx="12192000" cy="27432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0" y="2293070"/>
            <a:ext cx="12192627" cy="2286000"/>
          </a:xfrm>
        </p:spPr>
        <p:txBody>
          <a:bodyPr anchor="ctr" anchorCtr="0">
            <a:normAutofit/>
          </a:bodyPr>
          <a:lstStyle>
            <a:lvl1pPr algn="ctr">
              <a:defRPr sz="3600" b="1">
                <a:solidFill>
                  <a:schemeClr val="tx1"/>
                </a:solidFill>
                <a:latin typeface="Trebuchet MS" panose="020B0603020202020204" pitchFamily="34" charset="0"/>
              </a:defRPr>
            </a:lvl1pPr>
          </a:lstStyle>
          <a:p>
            <a:r>
              <a:rPr lang="en-US"/>
              <a:t>Click to insert sub-section title</a:t>
            </a:r>
          </a:p>
        </p:txBody>
      </p:sp>
      <p:pic>
        <p:nvPicPr>
          <p:cNvPr id="5" name="Google Shape;123;p44">
            <a:extLst>
              <a:ext uri="{FF2B5EF4-FFF2-40B4-BE49-F238E27FC236}">
                <a16:creationId xmlns:a16="http://schemas.microsoft.com/office/drawing/2014/main" id="{2396A22A-7D5B-9B28-22CA-F015D21EDC8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a:off x="0" y="5943600"/>
            <a:ext cx="12192000" cy="914400"/>
          </a:xfrm>
          <a:prstGeom prst="rect">
            <a:avLst/>
          </a:prstGeom>
          <a:noFill/>
          <a:ln>
            <a:noFill/>
          </a:ln>
        </p:spPr>
      </p:pic>
      <p:pic>
        <p:nvPicPr>
          <p:cNvPr id="7" name="Google Shape;123;p44">
            <a:extLst>
              <a:ext uri="{FF2B5EF4-FFF2-40B4-BE49-F238E27FC236}">
                <a16:creationId xmlns:a16="http://schemas.microsoft.com/office/drawing/2014/main" id="{1032BE35-75FA-6F18-7A64-30B8BA0F4B1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flipV="1">
            <a:off x="0" y="-1"/>
            <a:ext cx="12192000" cy="9144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33420" y="6427021"/>
            <a:ext cx="2743200" cy="365125"/>
          </a:xfrm>
          <a:prstGeom prst="rect">
            <a:avLst/>
          </a:prstGeom>
        </p:spPr>
        <p:txBody>
          <a:bodyPr/>
          <a:lstStyle>
            <a:lvl1pPr algn="l">
              <a:defRPr sz="1600" b="1">
                <a:solidFill>
                  <a:schemeClr val="bg1"/>
                </a:solidFill>
              </a:defRPr>
            </a:lvl1pPr>
          </a:lstStyle>
          <a:p>
            <a:fld id="{C479D5F6-EDCB-402A-AC08-4943A1820E8F}" type="slidenum">
              <a:rPr lang="en-US" smtClean="0"/>
              <a:pPr/>
              <a:t>‹#›</a:t>
            </a:fld>
            <a:endParaRPr lang="en-US"/>
          </a:p>
        </p:txBody>
      </p:sp>
      <p:pic>
        <p:nvPicPr>
          <p:cNvPr id="9" name="Picture 8">
            <a:extLst>
              <a:ext uri="{FF2B5EF4-FFF2-40B4-BE49-F238E27FC236}">
                <a16:creationId xmlns:a16="http://schemas.microsoft.com/office/drawing/2014/main" id="{C83BB4F5-3915-4CD9-BE34-879C862C0F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Tree>
    <p:extLst>
      <p:ext uri="{BB962C8B-B14F-4D97-AF65-F5344CB8AC3E}">
        <p14:creationId xmlns:p14="http://schemas.microsoft.com/office/powerpoint/2010/main" val="342792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5943600" cy="2"/>
          </a:xfrm>
          <a:prstGeom prst="straightConnector1">
            <a:avLst/>
          </a:prstGeom>
          <a:noFill/>
          <a:ln w="19050" cap="flat" cmpd="sng">
            <a:solidFill>
              <a:srgbClr val="077682"/>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6000" y="-167"/>
            <a:ext cx="6096000" cy="6949440"/>
          </a:xfrm>
          <a:prstGeom prst="rect">
            <a:avLst/>
          </a:prstGeom>
          <a:solidFill>
            <a:srgbClr val="07768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311700" y="218142"/>
            <a:ext cx="5486400"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311700" y="1250863"/>
            <a:ext cx="5486400" cy="50292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6569075" y="1136342"/>
            <a:ext cx="5257800" cy="4572000"/>
          </a:xfrm>
        </p:spPr>
        <p:txBody>
          <a:bodyPr/>
          <a:lstStyle>
            <a:lvl1pPr>
              <a:defRPr>
                <a:solidFill>
                  <a:schemeClr val="bg1"/>
                </a:solidFill>
              </a:defRPr>
            </a:lvl1pPr>
          </a:lstStyle>
          <a:p>
            <a:endParaRPr lang="en-US"/>
          </a:p>
        </p:txBody>
      </p:sp>
      <p:pic>
        <p:nvPicPr>
          <p:cNvPr id="12" name="Picture 11">
            <a:extLst>
              <a:ext uri="{FF2B5EF4-FFF2-40B4-BE49-F238E27FC236}">
                <a16:creationId xmlns:a16="http://schemas.microsoft.com/office/drawing/2014/main" id="{4CFF281C-CFDD-5AEF-FB2B-9DB7236446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a:p>
        </p:txBody>
      </p:sp>
    </p:spTree>
    <p:extLst>
      <p:ext uri="{BB962C8B-B14F-4D97-AF65-F5344CB8AC3E}">
        <p14:creationId xmlns:p14="http://schemas.microsoft.com/office/powerpoint/2010/main" val="109633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Lef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6248400" y="1054594"/>
            <a:ext cx="5943600" cy="2"/>
          </a:xfrm>
          <a:prstGeom prst="straightConnector1">
            <a:avLst/>
          </a:prstGeom>
          <a:noFill/>
          <a:ln w="19050" cap="flat" cmpd="sng">
            <a:solidFill>
              <a:srgbClr val="077682"/>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45720"/>
            <a:ext cx="6096000" cy="6949440"/>
          </a:xfrm>
          <a:prstGeom prst="rect">
            <a:avLst/>
          </a:prstGeom>
          <a:solidFill>
            <a:srgbClr val="07768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6340475" y="216850"/>
            <a:ext cx="5486400"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6340475" y="1270813"/>
            <a:ext cx="5486400" cy="4776813"/>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365125" y="1143000"/>
            <a:ext cx="5257800" cy="4572000"/>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a:solidFill>
                <a:schemeClr val="bg1"/>
              </a:solidFill>
            </a:endParaRPr>
          </a:p>
        </p:txBody>
      </p:sp>
      <p:pic>
        <p:nvPicPr>
          <p:cNvPr id="3" name="Picture 2">
            <a:extLst>
              <a:ext uri="{FF2B5EF4-FFF2-40B4-BE49-F238E27FC236}">
                <a16:creationId xmlns:a16="http://schemas.microsoft.com/office/drawing/2014/main" id="{747C6FFA-22DA-44CD-84D3-048F382F79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12099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Blue - 01" preserve="1">
  <p:cSld name="Section_Image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199" name="Google Shape;199;p49"/>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93905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2" preserve="1">
  <p:cSld name="Section_Image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05" name="Google Shape;205;p50"/>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981452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3" preserve="1">
  <p:cSld name="Section_Image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1" name="Google Shape;211;p51"/>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a:p>
        </p:txBody>
      </p:sp>
    </p:spTree>
    <p:extLst>
      <p:ext uri="{BB962C8B-B14F-4D97-AF65-F5344CB8AC3E}">
        <p14:creationId xmlns:p14="http://schemas.microsoft.com/office/powerpoint/2010/main" val="3316671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oogle Shape;123;p44">
            <a:extLst>
              <a:ext uri="{FF2B5EF4-FFF2-40B4-BE49-F238E27FC236}">
                <a16:creationId xmlns:a16="http://schemas.microsoft.com/office/drawing/2014/main" id="{753BECAA-7588-D446-F0B8-F9AE1F83D1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443565" y="1260125"/>
            <a:ext cx="11132917" cy="4645693"/>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188952"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4" preserve="1">
  <p:cSld name="Section_Image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7" name="Google Shape;217;p52"/>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585000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8" preserve="1">
  <p:cSld name="Section_Image5">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3" name="Google Shape;223;p53"/>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a:p>
        </p:txBody>
      </p:sp>
    </p:spTree>
    <p:extLst>
      <p:ext uri="{BB962C8B-B14F-4D97-AF65-F5344CB8AC3E}">
        <p14:creationId xmlns:p14="http://schemas.microsoft.com/office/powerpoint/2010/main" val="985410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7" preserve="1">
  <p:cSld name="Section_Image6">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9" name="Google Shape;229;p54"/>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659486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6" preserve="1">
  <p:cSld name="Section_Image7">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Trebuchet MS" panose="020B0603020202020204" pitchFamily="34" charset="0"/>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4171216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5" preserve="1">
  <p:cSld name="Section_Image8">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514703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noRot="1" noMove="1" noResize="1" noEditPoints="1" noAdjustHandles="1" noChangeArrowheads="1" noChangeShapeType="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noRot="1" noMove="1" noResize="1" noEditPoints="1" noAdjustHandles="1" noChangeArrowheads="1" noChangeShapeType="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noRot="1" noMove="1" noResize="1" noEditPoints="1" noAdjustHandles="1" noChangeArrowheads="1" noChangeShapeType="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
        <p:nvSpPr>
          <p:cNvPr id="11" name="Table Placeholder 10">
            <a:extLst>
              <a:ext uri="{FF2B5EF4-FFF2-40B4-BE49-F238E27FC236}">
                <a16:creationId xmlns:a16="http://schemas.microsoft.com/office/drawing/2014/main" id="{8239E1DC-F9DB-07C2-0B39-583D6060FCAB}"/>
              </a:ext>
            </a:extLst>
          </p:cNvPr>
          <p:cNvSpPr>
            <a:spLocks noGrp="1"/>
          </p:cNvSpPr>
          <p:nvPr>
            <p:ph type="tbl" sz="quarter" idx="15"/>
          </p:nvPr>
        </p:nvSpPr>
        <p:spPr>
          <a:xfrm>
            <a:off x="227916" y="199480"/>
            <a:ext cx="11819082" cy="5628233"/>
          </a:xfrm>
        </p:spPr>
        <p:txBody>
          <a:bodyPr/>
          <a:lstStyle/>
          <a:p>
            <a:endParaRPr lang="en-US"/>
          </a:p>
        </p:txBody>
      </p:sp>
    </p:spTree>
    <p:extLst>
      <p:ext uri="{BB962C8B-B14F-4D97-AF65-F5344CB8AC3E}">
        <p14:creationId xmlns:p14="http://schemas.microsoft.com/office/powerpoint/2010/main" val="1016227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noRot="1" noMove="1" noResize="1" noEditPoints="1" noAdjustHandles="1" noChangeArrowheads="1" noChangeShapeType="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noRot="1" noMove="1" noResize="1" noEditPoints="1" noAdjustHandles="1" noChangeArrowheads="1" noChangeShapeType="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2967605"/>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923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wo Content w/Headers">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5" name="Picture 14">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838200" y="1581408"/>
            <a:ext cx="5181600" cy="561839"/>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838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618295"/>
            <a:ext cx="5181600" cy="551880"/>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A83C34C0-3D7E-EA22-13A0-D5FE97859A68}"/>
              </a:ext>
            </a:extLst>
          </p:cNvPr>
          <p:cNvSpPr>
            <a:spLocks noGrp="1" noRot="1" noMove="1" noResize="1" noEditPoints="1" noAdjustHandles="1" noChangeArrowheads="1" noChangeShapeType="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10" name="Content Placeholder 4">
            <a:extLst>
              <a:ext uri="{FF2B5EF4-FFF2-40B4-BE49-F238E27FC236}">
                <a16:creationId xmlns:a16="http://schemas.microsoft.com/office/drawing/2014/main" id="{F618E35A-EF83-57E7-EFC4-F7E877EB7FDE}"/>
              </a:ext>
            </a:extLst>
          </p:cNvPr>
          <p:cNvSpPr>
            <a:spLocks noGrp="1" noRot="1" noMove="1" noResize="1" noEditPoints="1" noAdjustHandles="1" noChangeArrowheads="1" noChangeShapeType="1"/>
          </p:cNvSpPr>
          <p:nvPr>
            <p:ph sz="quarter" idx="15"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1" name="Content Placeholder 4">
            <a:extLst>
              <a:ext uri="{FF2B5EF4-FFF2-40B4-BE49-F238E27FC236}">
                <a16:creationId xmlns:a16="http://schemas.microsoft.com/office/drawing/2014/main" id="{0BAA9557-37D1-25F1-0F97-B446CCE79B05}"/>
              </a:ext>
            </a:extLst>
          </p:cNvPr>
          <p:cNvSpPr>
            <a:spLocks noGrp="1" noRot="1" noMove="1" noResize="1" noEditPoints="1" noAdjustHandles="1" noChangeArrowheads="1" noChangeShapeType="1"/>
          </p:cNvSpPr>
          <p:nvPr>
            <p:ph sz="quarter" idx="16"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535847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Slide Number Placeholder 5">
            <a:extLst>
              <a:ext uri="{FF2B5EF4-FFF2-40B4-BE49-F238E27FC236}">
                <a16:creationId xmlns:a16="http://schemas.microsoft.com/office/drawing/2014/main" id="{BDFF6364-F4D4-DACC-6F20-1D0EC16B1C0C}"/>
              </a:ext>
            </a:extLst>
          </p:cNvPr>
          <p:cNvSpPr>
            <a:spLocks noGrp="1" noRot="1" noMove="1" noResize="1" noEditPoints="1" noAdjustHandles="1" noChangeArrowheads="1" noChangeShapeType="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8" name="Content Placeholder 4">
            <a:extLst>
              <a:ext uri="{FF2B5EF4-FFF2-40B4-BE49-F238E27FC236}">
                <a16:creationId xmlns:a16="http://schemas.microsoft.com/office/drawing/2014/main" id="{D014D80D-D64F-5B65-13DA-821F711B6CFB}"/>
              </a:ext>
            </a:extLst>
          </p:cNvPr>
          <p:cNvSpPr>
            <a:spLocks noGrp="1" noRot="1" noMove="1" noResize="1" noEditPoints="1" noAdjustHandles="1" noChangeArrowheads="1" noChangeShapeType="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9" name="Content Placeholder 4">
            <a:extLst>
              <a:ext uri="{FF2B5EF4-FFF2-40B4-BE49-F238E27FC236}">
                <a16:creationId xmlns:a16="http://schemas.microsoft.com/office/drawing/2014/main" id="{23395916-C368-FE8E-934F-2E1AFB61BF12}"/>
              </a:ext>
            </a:extLst>
          </p:cNvPr>
          <p:cNvSpPr>
            <a:spLocks noGrp="1" noRot="1" noMove="1" noResize="1" noEditPoints="1" noAdjustHandles="1" noChangeArrowheads="1" noChangeShapeType="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618784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bg>
      <p:bgPr>
        <a:solidFill>
          <a:srgbClr val="85D9E8">
            <a:alpha val="25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035040"/>
          </a:xfrm>
          <a:solidFill>
            <a:srgbClr val="488BC9"/>
          </a:solidFill>
          <a:ln>
            <a:solidFill>
              <a:srgbClr val="488BC9"/>
            </a:solid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a:t>Click to edit Master title style</a:t>
            </a:r>
          </a:p>
        </p:txBody>
      </p:sp>
      <p:pic>
        <p:nvPicPr>
          <p:cNvPr id="2" name="Google Shape;123;p44">
            <a:extLst>
              <a:ext uri="{FF2B5EF4-FFF2-40B4-BE49-F238E27FC236}">
                <a16:creationId xmlns:a16="http://schemas.microsoft.com/office/drawing/2014/main" id="{7CFCD449-C75F-47D4-AFD8-EFA0C66BDEBE}"/>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674703"/>
            <a:ext cx="7066624" cy="5051394"/>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oogle Shape;123;p44">
            <a:extLst>
              <a:ext uri="{FF2B5EF4-FFF2-40B4-BE49-F238E27FC236}">
                <a16:creationId xmlns:a16="http://schemas.microsoft.com/office/drawing/2014/main" id="{456EA663-E95E-2514-CB7F-32E6644670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sz="half" idx="1"/>
          </p:nvPr>
        </p:nvSpPr>
        <p:spPr>
          <a:xfrm>
            <a:off x="443564" y="1260125"/>
            <a:ext cx="5486400" cy="45720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4800" y="1260125"/>
            <a:ext cx="5486400" cy="45720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2"/>
            <a:ext cx="11430000" cy="22860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4"/>
            <a:ext cx="11430000" cy="22860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DFB2039C-F093-7092-FC56-26313AFDA0C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443564" y="1156859"/>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443564" y="1958277"/>
            <a:ext cx="5486400" cy="38862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138962"/>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1958277"/>
            <a:ext cx="5486400" cy="38862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EEDBFA16-B85E-305A-C9C2-84943A3EEEF4}"/>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a:t>Click to edit Master title style</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46518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3174987"/>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a:t>Click to edit Master title style</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72959" y="32279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72959" y="3199642"/>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6204041" y="322799"/>
            <a:ext cx="5715000" cy="539144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49444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520542"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486400"/>
          </a:xfrm>
        </p:spPr>
        <p:txBody>
          <a:bodyPr lIns="0" tIns="0" rIns="0" bIns="0">
            <a:normAutofit/>
          </a:bodyPr>
          <a:lstStyle>
            <a:lvl1pPr marL="0" indent="0">
              <a:buNone/>
              <a:defRPr sz="2000"/>
            </a:lvl1pPr>
            <a:lvl2pPr>
              <a:defRPr sz="2000"/>
            </a:lvl2pPr>
            <a:lvl3pPr>
              <a:defRPr sz="1800"/>
            </a:lvl3pPr>
          </a:lstStyle>
          <a:p>
            <a:pPr lvl="0"/>
            <a:r>
              <a:rPr lang="en-US"/>
              <a:t>Insert Image or Smart Art</a:t>
            </a:r>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29749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8/5/2025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703" r:id="rId8"/>
    <p:sldLayoutId id="2147483704" r:id="rId9"/>
    <p:sldLayoutId id="2147483701" r:id="rId10"/>
    <p:sldLayoutId id="2147483682" r:id="rId11"/>
    <p:sldLayoutId id="2147483698" r:id="rId12"/>
    <p:sldLayoutId id="2147483668" r:id="rId13"/>
    <p:sldLayoutId id="2147483696" r:id="rId14"/>
    <p:sldLayoutId id="2147483713" r:id="rId15"/>
    <p:sldLayoutId id="2147483720"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4" r:id="rId25"/>
    <p:sldLayoutId id="2147483717" r:id="rId26"/>
    <p:sldLayoutId id="2147483718" r:id="rId27"/>
    <p:sldLayoutId id="2147483719" r:id="rId28"/>
  </p:sldLayoutIdLst>
  <p:hf hdr="0" ftr="0" dt="0"/>
  <p:txStyles>
    <p:titleStyle>
      <a:lvl1pPr algn="l" defTabSz="914400" rtl="0" eaLnBrk="1" latinLnBrk="0" hangingPunct="1">
        <a:lnSpc>
          <a:spcPct val="90000"/>
        </a:lnSpc>
        <a:spcBef>
          <a:spcPct val="0"/>
        </a:spcBef>
        <a:buNone/>
        <a:defRPr sz="3600" b="1"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de.state.co.us/datapipeline/studentinterchange_studentdemographic_filelayout_2025-2026"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cde.state.co.us/datapipeline/studentinterchange_studentschoolassociation_filelayout_2025-2026" TargetMode="External"/><Relationship Id="rId1" Type="http://schemas.openxmlformats.org/officeDocument/2006/relationships/slideLayout" Target="../slideLayouts/slideLayout16.xml"/><Relationship Id="rId4" Type="http://schemas.openxmlformats.org/officeDocument/2006/relationships/hyperlink" Target="https://www.cde.state.co.us/datapipeline/studentinterchange_fileupdates-change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cde.state.co.us/datapipeline/studentinterchange_graduationguidelines_filelayout_2025-2026" TargetMode="Externa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de.state.co.us/datapipeline/studentinterchange_adjustmentfilelayout_2025-2026"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8.xml"/><Relationship Id="rId7" Type="http://schemas.openxmlformats.org/officeDocument/2006/relationships/slide" Target="slide27.xml"/><Relationship Id="rId2"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slide" Target="slide24.xml"/><Relationship Id="rId5" Type="http://schemas.openxmlformats.org/officeDocument/2006/relationships/slide" Target="slide20.xml"/><Relationship Id="rId10" Type="http://schemas.openxmlformats.org/officeDocument/2006/relationships/slide" Target="slide42.xml"/><Relationship Id="rId4" Type="http://schemas.openxmlformats.org/officeDocument/2006/relationships/slide" Target="slide17.xml"/><Relationship Id="rId9" Type="http://schemas.openxmlformats.org/officeDocument/2006/relationships/slide" Target="slide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mailto:StudentEndofYear@cde.state.co.us" TargetMode="External"/><Relationship Id="rId2" Type="http://schemas.openxmlformats.org/officeDocument/2006/relationships/hyperlink" Target="mailto:StudentOctober@cde.state.co.us" TargetMode="External"/><Relationship Id="rId1" Type="http://schemas.openxmlformats.org/officeDocument/2006/relationships/slideLayout" Target="../slideLayouts/slideLayout25.xml"/><Relationship Id="rId4" Type="http://schemas.openxmlformats.org/officeDocument/2006/relationships/hyperlink" Target="mailto:StudentEndOfYear@cde.state.co.u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hyperlink" Target="https://www.cde.state.co.us/datapipeline/studentcollectionsexceptionrequestinstructions"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cde.state.co.us/datapipeline/tagging_student_interchange_files"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de.state.co.us/idm"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hyperlink" Target="https://www.cde.state.co.us/datapipeline/train_trainings" TargetMode="External"/><Relationship Id="rId3" Type="http://schemas.openxmlformats.org/officeDocument/2006/relationships/hyperlink" Target="https://www.cde.state.co.us/datapipeline/inter_student" TargetMode="External"/><Relationship Id="rId7" Type="http://schemas.openxmlformats.org/officeDocument/2006/relationships/hyperlink" Target="https://www.cde.state.co.us/idm/rits" TargetMode="External"/><Relationship Id="rId2" Type="http://schemas.openxmlformats.org/officeDocument/2006/relationships/hyperlink" Target="https://www.cde.state.co.us/datapipeline" TargetMode="External"/><Relationship Id="rId1" Type="http://schemas.openxmlformats.org/officeDocument/2006/relationships/slideLayout" Target="../slideLayouts/slideLayout2.xml"/><Relationship Id="rId6" Type="http://schemas.openxmlformats.org/officeDocument/2006/relationships/hyperlink" Target="https://www.cde.state.co.us/idm/cedar" TargetMode="External"/><Relationship Id="rId5" Type="http://schemas.openxmlformats.org/officeDocument/2006/relationships/hyperlink" Target="https://www.cde.state.co.us/idm/datapipeline" TargetMode="External"/><Relationship Id="rId10" Type="http://schemas.openxmlformats.org/officeDocument/2006/relationships/hyperlink" Target="https://my.syncplicity.com/" TargetMode="External"/><Relationship Id="rId4" Type="http://schemas.openxmlformats.org/officeDocument/2006/relationships/hyperlink" Target="https://www.cde.state.co.us/idm" TargetMode="External"/><Relationship Id="rId9" Type="http://schemas.openxmlformats.org/officeDocument/2006/relationships/hyperlink" Target="https://www.cde.state.co.us/datapipeline/resource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mailto:Attendance@cde.state.co.us" TargetMode="External"/><Relationship Id="rId3" Type="http://schemas.openxmlformats.org/officeDocument/2006/relationships/hyperlink" Target="mailto:Ward_r@cde.state.co.us" TargetMode="External"/><Relationship Id="rId7" Type="http://schemas.openxmlformats.org/officeDocument/2006/relationships/hyperlink" Target="https://www.cde.state.co.us/datapipeline/datapipelinesnapshots-attendance" TargetMode="External"/><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2.xml"/><Relationship Id="rId6" Type="http://schemas.openxmlformats.org/officeDocument/2006/relationships/hyperlink" Target="mailto:StudentOctober@cde.state.co.us" TargetMode="External"/><Relationship Id="rId5" Type="http://schemas.openxmlformats.org/officeDocument/2006/relationships/hyperlink" Target="mailto:StudentEndOfYear@cde.state.co.us" TargetMode="External"/><Relationship Id="rId4" Type="http://schemas.openxmlformats.org/officeDocument/2006/relationships/hyperlink" Target="https://www.cde.state.co.us/datapipeline/snap_studentoctober"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cde.state.co.us/datapipeline/snap_eoy" TargetMode="External"/><Relationship Id="rId3" Type="http://schemas.openxmlformats.org/officeDocument/2006/relationships/image" Target="../media/image16.png"/><Relationship Id="rId7" Type="http://schemas.openxmlformats.org/officeDocument/2006/relationships/hyperlink" Target="https://www.cde.state.co.us/datapipeline/snap_studentoctober" TargetMode="External"/><Relationship Id="rId2" Type="http://schemas.openxmlformats.org/officeDocument/2006/relationships/hyperlink" Target="https://my.syncplicity.com/" TargetMode="External"/><Relationship Id="rId1" Type="http://schemas.openxmlformats.org/officeDocument/2006/relationships/slideLayout" Target="../slideLayouts/slideLayout6.xml"/><Relationship Id="rId6" Type="http://schemas.openxmlformats.org/officeDocument/2006/relationships/hyperlink" Target="https://www.cde.state.co.us/datapipeline/inter_student" TargetMode="External"/><Relationship Id="rId5" Type="http://schemas.openxmlformats.org/officeDocument/2006/relationships/hyperlink" Target="mailto:ward_r@cde.state.co.us" TargetMode="External"/><Relationship Id="rId10" Type="http://schemas.openxmlformats.org/officeDocument/2006/relationships/image" Target="../media/image17.png"/><Relationship Id="rId4" Type="http://schemas.openxmlformats.org/officeDocument/2006/relationships/hyperlink" Target="https://www.cde.state.co.us/dataprivacyandsecurity" TargetMode="External"/><Relationship Id="rId9" Type="http://schemas.openxmlformats.org/officeDocument/2006/relationships/hyperlink" Target="https://www.cde.state.co.us/datapipeline/datapipelinesnapshots-attendanc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cde.state.co.us/datapipeline/new_respondent_training" TargetMode="External"/><Relationship Id="rId2" Type="http://schemas.openxmlformats.org/officeDocument/2006/relationships/hyperlink" Target="https://www.cde.state.co.us/datapipeline/train_trainings" TargetMode="Externa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hyperlink" Target="mailto:DATASERVICES-subscribe-request@cdelist.cde.state.co.us" TargetMode="External"/><Relationship Id="rId4" Type="http://schemas.openxmlformats.org/officeDocument/2006/relationships/hyperlink" Target="https://www.cde.state.co.us/datapipeline/datapipeline_town_hal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slide" Target="slide3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Student Interchange</a:t>
            </a:r>
          </a:p>
        </p:txBody>
      </p:sp>
      <p:sp>
        <p:nvSpPr>
          <p:cNvPr id="3" name="Subtitle 2"/>
          <p:cNvSpPr>
            <a:spLocks noGrp="1"/>
          </p:cNvSpPr>
          <p:nvPr>
            <p:ph type="subTitle" idx="1"/>
          </p:nvPr>
        </p:nvSpPr>
        <p:spPr/>
        <p:txBody>
          <a:bodyPr/>
          <a:lstStyle/>
          <a:p>
            <a:r>
              <a:rPr lang="en-US"/>
              <a:t>2025-2026 Overview</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212D2-5C5C-B133-87B2-D7470164342D}"/>
              </a:ext>
            </a:extLst>
          </p:cNvPr>
          <p:cNvSpPr>
            <a:spLocks noGrp="1"/>
          </p:cNvSpPr>
          <p:nvPr>
            <p:ph type="title"/>
          </p:nvPr>
        </p:nvSpPr>
        <p:spPr/>
        <p:txBody>
          <a:bodyPr/>
          <a:lstStyle/>
          <a:p>
            <a:r>
              <a:rPr lang="en-US"/>
              <a:t>Student Interchange Files</a:t>
            </a:r>
          </a:p>
        </p:txBody>
      </p:sp>
      <p:sp>
        <p:nvSpPr>
          <p:cNvPr id="6" name="Straight Connector 5">
            <a:extLst>
              <a:ext uri="{FF2B5EF4-FFF2-40B4-BE49-F238E27FC236}">
                <a16:creationId xmlns:a16="http://schemas.microsoft.com/office/drawing/2014/main" id="{9072C882-F98C-2F31-C6DF-DD1D67D868E8}"/>
              </a:ext>
              <a:ext uri="{C183D7F6-B498-43B3-948B-1728B52AA6E4}">
                <adec:decorative xmlns:adec="http://schemas.microsoft.com/office/drawing/2017/decorative" val="1"/>
              </a:ext>
            </a:extLst>
          </p:cNvPr>
          <p:cNvSpPr/>
          <p:nvPr/>
        </p:nvSpPr>
        <p:spPr>
          <a:xfrm>
            <a:off x="2862799" y="5570150"/>
            <a:ext cx="4646710"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txBody>
          <a:bodyPr/>
          <a:lstStyle/>
          <a:p>
            <a:endParaRPr lang="en-US" sz="1400"/>
          </a:p>
        </p:txBody>
      </p:sp>
      <p:sp>
        <p:nvSpPr>
          <p:cNvPr id="7" name="Straight Connector 6">
            <a:extLst>
              <a:ext uri="{FF2B5EF4-FFF2-40B4-BE49-F238E27FC236}">
                <a16:creationId xmlns:a16="http://schemas.microsoft.com/office/drawing/2014/main" id="{C73E15C2-5ACB-5493-BFEB-1253D9A06742}"/>
              </a:ext>
              <a:ext uri="{C183D7F6-B498-43B3-948B-1728B52AA6E4}">
                <adec:decorative xmlns:adec="http://schemas.microsoft.com/office/drawing/2017/decorative" val="1"/>
              </a:ext>
            </a:extLst>
          </p:cNvPr>
          <p:cNvSpPr/>
          <p:nvPr/>
        </p:nvSpPr>
        <p:spPr>
          <a:xfrm>
            <a:off x="2985247" y="4423805"/>
            <a:ext cx="3745879"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txBody>
          <a:bodyPr/>
          <a:lstStyle/>
          <a:p>
            <a:endParaRPr lang="en-US" sz="1400"/>
          </a:p>
        </p:txBody>
      </p:sp>
      <p:sp>
        <p:nvSpPr>
          <p:cNvPr id="8" name="Straight Connector 7">
            <a:extLst>
              <a:ext uri="{FF2B5EF4-FFF2-40B4-BE49-F238E27FC236}">
                <a16:creationId xmlns:a16="http://schemas.microsoft.com/office/drawing/2014/main" id="{B70C70DD-8863-4A2D-09B3-733141A775D9}"/>
              </a:ext>
              <a:ext uri="{C183D7F6-B498-43B3-948B-1728B52AA6E4}">
                <adec:decorative xmlns:adec="http://schemas.microsoft.com/office/drawing/2017/decorative" val="1"/>
              </a:ext>
            </a:extLst>
          </p:cNvPr>
          <p:cNvSpPr/>
          <p:nvPr/>
        </p:nvSpPr>
        <p:spPr>
          <a:xfrm>
            <a:off x="3076073" y="3036867"/>
            <a:ext cx="3655053"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txBody>
          <a:bodyPr/>
          <a:lstStyle/>
          <a:p>
            <a:endParaRPr lang="en-US" sz="1400"/>
          </a:p>
        </p:txBody>
      </p:sp>
      <p:sp>
        <p:nvSpPr>
          <p:cNvPr id="9" name="Straight Connector 8">
            <a:extLst>
              <a:ext uri="{FF2B5EF4-FFF2-40B4-BE49-F238E27FC236}">
                <a16:creationId xmlns:a16="http://schemas.microsoft.com/office/drawing/2014/main" id="{CFA5B10C-5D06-DB4C-313E-447A9C94BDF7}"/>
              </a:ext>
              <a:ext uri="{C183D7F6-B498-43B3-948B-1728B52AA6E4}">
                <adec:decorative xmlns:adec="http://schemas.microsoft.com/office/drawing/2017/decorative" val="1"/>
              </a:ext>
            </a:extLst>
          </p:cNvPr>
          <p:cNvSpPr/>
          <p:nvPr/>
        </p:nvSpPr>
        <p:spPr>
          <a:xfrm>
            <a:off x="2862799" y="1890522"/>
            <a:ext cx="4646710"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txBody>
          <a:bodyPr/>
          <a:lstStyle/>
          <a:p>
            <a:endParaRPr lang="en-US" sz="1400"/>
          </a:p>
        </p:txBody>
      </p:sp>
      <p:sp>
        <p:nvSpPr>
          <p:cNvPr id="10" name="Oval 9">
            <a:extLst>
              <a:ext uri="{FF2B5EF4-FFF2-40B4-BE49-F238E27FC236}">
                <a16:creationId xmlns:a16="http://schemas.microsoft.com/office/drawing/2014/main" id="{58545FC3-0531-1979-5CDB-0DC6473093DA}"/>
              </a:ext>
              <a:ext uri="{C183D7F6-B498-43B3-948B-1728B52AA6E4}">
                <adec:decorative xmlns:adec="http://schemas.microsoft.com/office/drawing/2017/decorative" val="1"/>
              </a:ext>
            </a:extLst>
          </p:cNvPr>
          <p:cNvSpPr/>
          <p:nvPr/>
        </p:nvSpPr>
        <p:spPr>
          <a:xfrm>
            <a:off x="1108324" y="2026220"/>
            <a:ext cx="3508950" cy="3408232"/>
          </a:xfrm>
          <a:prstGeom prst="ellipse">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1">
            <a:scrgbClr r="0" g="0" b="0"/>
          </a:fillRef>
          <a:effectRef idx="3">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sz="1400"/>
          </a:p>
        </p:txBody>
      </p:sp>
      <p:sp>
        <p:nvSpPr>
          <p:cNvPr id="11" name="Freeform: Shape 10">
            <a:extLst>
              <a:ext uri="{FF2B5EF4-FFF2-40B4-BE49-F238E27FC236}">
                <a16:creationId xmlns:a16="http://schemas.microsoft.com/office/drawing/2014/main" id="{1CE5ED21-F2F4-E5B5-CD60-57B0820EB2D3}"/>
              </a:ext>
            </a:extLst>
          </p:cNvPr>
          <p:cNvSpPr/>
          <p:nvPr/>
        </p:nvSpPr>
        <p:spPr>
          <a:xfrm>
            <a:off x="1302709" y="4013383"/>
            <a:ext cx="3120180" cy="1556766"/>
          </a:xfrm>
          <a:custGeom>
            <a:avLst/>
            <a:gdLst>
              <a:gd name="connsiteX0" fmla="*/ 0 w 3019182"/>
              <a:gd name="connsiteY0" fmla="*/ 0 h 1556766"/>
              <a:gd name="connsiteX1" fmla="*/ 3019182 w 3019182"/>
              <a:gd name="connsiteY1" fmla="*/ 0 h 1556766"/>
              <a:gd name="connsiteX2" fmla="*/ 3019182 w 3019182"/>
              <a:gd name="connsiteY2" fmla="*/ 1556766 h 1556766"/>
              <a:gd name="connsiteX3" fmla="*/ 0 w 3019182"/>
              <a:gd name="connsiteY3" fmla="*/ 1556766 h 1556766"/>
              <a:gd name="connsiteX4" fmla="*/ 0 w 3019182"/>
              <a:gd name="connsiteY4" fmla="*/ 0 h 155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82" h="1556766">
                <a:moveTo>
                  <a:pt x="0" y="0"/>
                </a:moveTo>
                <a:lnTo>
                  <a:pt x="3019182" y="0"/>
                </a:lnTo>
                <a:lnTo>
                  <a:pt x="3019182" y="1556766"/>
                </a:lnTo>
                <a:lnTo>
                  <a:pt x="0" y="1556766"/>
                </a:lnTo>
                <a:lnTo>
                  <a:pt x="0" y="0"/>
                </a:lnTo>
                <a:close/>
              </a:path>
            </a:pathLst>
          </a:custGeom>
          <a:noFill/>
          <a:ln>
            <a:noFill/>
          </a:ln>
          <a:sp3d/>
        </p:spPr>
        <p:style>
          <a:lnRef idx="0">
            <a:scrgbClr r="0" g="0" b="0"/>
          </a:lnRef>
          <a:fillRef idx="3">
            <a:scrgbClr r="0" g="0" b="0"/>
          </a:fillRef>
          <a:effectRef idx="3">
            <a:schemeClr val="accent5">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2178050">
              <a:lnSpc>
                <a:spcPct val="90000"/>
              </a:lnSpc>
              <a:spcBef>
                <a:spcPct val="0"/>
              </a:spcBef>
              <a:spcAft>
                <a:spcPct val="35000"/>
              </a:spcAft>
              <a:buNone/>
            </a:pPr>
            <a:r>
              <a:rPr lang="en-US" sz="4400" b="1" kern="1200">
                <a:solidFill>
                  <a:schemeClr val="tx1"/>
                </a:solidFill>
              </a:rPr>
              <a:t>Student Interchange</a:t>
            </a:r>
          </a:p>
        </p:txBody>
      </p:sp>
      <p:sp>
        <p:nvSpPr>
          <p:cNvPr id="12" name="Oval 11" descr="Hamburger Menu Icon with solid fill">
            <a:extLst>
              <a:ext uri="{FF2B5EF4-FFF2-40B4-BE49-F238E27FC236}">
                <a16:creationId xmlns:a16="http://schemas.microsoft.com/office/drawing/2014/main" id="{FCF9199D-AFD6-1111-FFD3-89F1BC176C11}"/>
              </a:ext>
            </a:extLst>
          </p:cNvPr>
          <p:cNvSpPr/>
          <p:nvPr/>
        </p:nvSpPr>
        <p:spPr>
          <a:xfrm>
            <a:off x="6990588" y="1371600"/>
            <a:ext cx="1037844" cy="1037844"/>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lt1">
              <a:hueOff val="0"/>
              <a:satOff val="0"/>
              <a:lumOff val="0"/>
              <a:alphaOff val="0"/>
            </a:schemeClr>
          </a:lnRef>
          <a:fillRef idx="1">
            <a:scrgbClr r="0" g="0" b="0"/>
          </a:fillRef>
          <a:effectRef idx="3">
            <a:schemeClr val="accent5">
              <a:tint val="50000"/>
              <a:hueOff val="-163472"/>
              <a:satOff val="-3479"/>
              <a:lumOff val="4952"/>
              <a:alphaOff val="0"/>
            </a:schemeClr>
          </a:effectRef>
          <a:fontRef idx="minor">
            <a:schemeClr val="lt1">
              <a:hueOff val="0"/>
              <a:satOff val="0"/>
              <a:lumOff val="0"/>
              <a:alphaOff val="0"/>
            </a:schemeClr>
          </a:fontRef>
        </p:style>
        <p:txBody>
          <a:bodyPr/>
          <a:lstStyle/>
          <a:p>
            <a:endParaRPr lang="en-US" sz="1400"/>
          </a:p>
        </p:txBody>
      </p:sp>
      <p:sp>
        <p:nvSpPr>
          <p:cNvPr id="13" name="Freeform: Shape 12">
            <a:extLst>
              <a:ext uri="{FF2B5EF4-FFF2-40B4-BE49-F238E27FC236}">
                <a16:creationId xmlns:a16="http://schemas.microsoft.com/office/drawing/2014/main" id="{3D888FBB-5FD9-F158-5875-C687EBAE92D4}"/>
              </a:ext>
            </a:extLst>
          </p:cNvPr>
          <p:cNvSpPr/>
          <p:nvPr/>
        </p:nvSpPr>
        <p:spPr>
          <a:xfrm>
            <a:off x="8028432" y="1532965"/>
            <a:ext cx="3055244" cy="876479"/>
          </a:xfrm>
          <a:custGeom>
            <a:avLst/>
            <a:gdLst>
              <a:gd name="connsiteX0" fmla="*/ 0 w 2556504"/>
              <a:gd name="connsiteY0" fmla="*/ 0 h 1037844"/>
              <a:gd name="connsiteX1" fmla="*/ 2556504 w 2556504"/>
              <a:gd name="connsiteY1" fmla="*/ 0 h 1037844"/>
              <a:gd name="connsiteX2" fmla="*/ 2556504 w 2556504"/>
              <a:gd name="connsiteY2" fmla="*/ 1037844 h 1037844"/>
              <a:gd name="connsiteX3" fmla="*/ 0 w 2556504"/>
              <a:gd name="connsiteY3" fmla="*/ 1037844 h 1037844"/>
              <a:gd name="connsiteX4" fmla="*/ 0 w 2556504"/>
              <a:gd name="connsiteY4" fmla="*/ 0 h 103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504" h="1037844">
                <a:moveTo>
                  <a:pt x="0" y="0"/>
                </a:moveTo>
                <a:lnTo>
                  <a:pt x="2556504" y="0"/>
                </a:lnTo>
                <a:lnTo>
                  <a:pt x="2556504" y="1037844"/>
                </a:lnTo>
                <a:lnTo>
                  <a:pt x="0" y="10378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t" anchorCtr="0">
            <a:noAutofit/>
          </a:bodyPr>
          <a:lstStyle/>
          <a:p>
            <a:pPr marL="0" lvl="0" indent="0" algn="l" defTabSz="1022350">
              <a:lnSpc>
                <a:spcPct val="90000"/>
              </a:lnSpc>
              <a:spcBef>
                <a:spcPct val="0"/>
              </a:spcBef>
              <a:spcAft>
                <a:spcPct val="35000"/>
              </a:spcAft>
              <a:buNone/>
            </a:pPr>
            <a:r>
              <a:rPr lang="en-US" kern="1200"/>
              <a:t>Student Demographic File</a:t>
            </a:r>
          </a:p>
          <a:p>
            <a:pPr marL="171450" lvl="1" indent="-171450" algn="l" defTabSz="800100">
              <a:lnSpc>
                <a:spcPct val="90000"/>
              </a:lnSpc>
              <a:spcBef>
                <a:spcPct val="0"/>
              </a:spcBef>
              <a:spcAft>
                <a:spcPct val="15000"/>
              </a:spcAft>
              <a:buChar char="•"/>
            </a:pPr>
            <a:r>
              <a:rPr lang="en-US" sz="1400" kern="1200"/>
              <a:t>One record per student</a:t>
            </a:r>
          </a:p>
        </p:txBody>
      </p:sp>
      <p:sp>
        <p:nvSpPr>
          <p:cNvPr id="14" name="Oval 13" descr="Schoolhouse with solid fill">
            <a:extLst>
              <a:ext uri="{FF2B5EF4-FFF2-40B4-BE49-F238E27FC236}">
                <a16:creationId xmlns:a16="http://schemas.microsoft.com/office/drawing/2014/main" id="{58A79915-CB44-571C-69D1-C95F1D8140AF}"/>
              </a:ext>
            </a:extLst>
          </p:cNvPr>
          <p:cNvSpPr/>
          <p:nvPr/>
        </p:nvSpPr>
        <p:spPr>
          <a:xfrm>
            <a:off x="6212205" y="2517945"/>
            <a:ext cx="1037844" cy="1037844"/>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0">
            <a:schemeClr val="lt1">
              <a:hueOff val="0"/>
              <a:satOff val="0"/>
              <a:lumOff val="0"/>
              <a:alphaOff val="0"/>
            </a:schemeClr>
          </a:lnRef>
          <a:fillRef idx="1">
            <a:scrgbClr r="0" g="0" b="0"/>
          </a:fillRef>
          <a:effectRef idx="3">
            <a:schemeClr val="accent5">
              <a:tint val="50000"/>
              <a:hueOff val="-326944"/>
              <a:satOff val="-6958"/>
              <a:lumOff val="9903"/>
              <a:alphaOff val="0"/>
            </a:schemeClr>
          </a:effectRef>
          <a:fontRef idx="minor">
            <a:schemeClr val="lt1">
              <a:hueOff val="0"/>
              <a:satOff val="0"/>
              <a:lumOff val="0"/>
              <a:alphaOff val="0"/>
            </a:schemeClr>
          </a:fontRef>
        </p:style>
        <p:txBody>
          <a:bodyPr/>
          <a:lstStyle/>
          <a:p>
            <a:endParaRPr lang="en-US" sz="1400"/>
          </a:p>
        </p:txBody>
      </p:sp>
      <p:sp>
        <p:nvSpPr>
          <p:cNvPr id="15" name="Freeform: Shape 14">
            <a:extLst>
              <a:ext uri="{FF2B5EF4-FFF2-40B4-BE49-F238E27FC236}">
                <a16:creationId xmlns:a16="http://schemas.microsoft.com/office/drawing/2014/main" id="{535EC483-126B-6E27-1531-14B75B5D5939}"/>
              </a:ext>
            </a:extLst>
          </p:cNvPr>
          <p:cNvSpPr/>
          <p:nvPr/>
        </p:nvSpPr>
        <p:spPr>
          <a:xfrm>
            <a:off x="7250049" y="2758537"/>
            <a:ext cx="3861698" cy="797251"/>
          </a:xfrm>
          <a:custGeom>
            <a:avLst/>
            <a:gdLst>
              <a:gd name="connsiteX0" fmla="*/ 0 w 3861698"/>
              <a:gd name="connsiteY0" fmla="*/ 0 h 1037844"/>
              <a:gd name="connsiteX1" fmla="*/ 3861698 w 3861698"/>
              <a:gd name="connsiteY1" fmla="*/ 0 h 1037844"/>
              <a:gd name="connsiteX2" fmla="*/ 3861698 w 3861698"/>
              <a:gd name="connsiteY2" fmla="*/ 1037844 h 1037844"/>
              <a:gd name="connsiteX3" fmla="*/ 0 w 3861698"/>
              <a:gd name="connsiteY3" fmla="*/ 1037844 h 1037844"/>
              <a:gd name="connsiteX4" fmla="*/ 0 w 3861698"/>
              <a:gd name="connsiteY4" fmla="*/ 0 h 103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698" h="1037844">
                <a:moveTo>
                  <a:pt x="0" y="0"/>
                </a:moveTo>
                <a:lnTo>
                  <a:pt x="3861698" y="0"/>
                </a:lnTo>
                <a:lnTo>
                  <a:pt x="3861698" y="1037844"/>
                </a:lnTo>
                <a:lnTo>
                  <a:pt x="0" y="10378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t" anchorCtr="0">
            <a:noAutofit/>
          </a:bodyPr>
          <a:lstStyle/>
          <a:p>
            <a:pPr marL="0" lvl="0" indent="0" algn="l" defTabSz="1022350">
              <a:lnSpc>
                <a:spcPct val="90000"/>
              </a:lnSpc>
              <a:spcBef>
                <a:spcPct val="0"/>
              </a:spcBef>
              <a:spcAft>
                <a:spcPct val="35000"/>
              </a:spcAft>
              <a:buNone/>
            </a:pPr>
            <a:r>
              <a:rPr lang="en-US" kern="1200" dirty="0"/>
              <a:t>Student School Association File</a:t>
            </a:r>
          </a:p>
          <a:p>
            <a:pPr marL="171450" lvl="1" indent="-171450" algn="l" defTabSz="800100">
              <a:lnSpc>
                <a:spcPct val="90000"/>
              </a:lnSpc>
              <a:spcBef>
                <a:spcPct val="0"/>
              </a:spcBef>
              <a:spcAft>
                <a:spcPct val="15000"/>
              </a:spcAft>
              <a:buChar char="•"/>
            </a:pPr>
            <a:r>
              <a:rPr lang="en-US" sz="1400" kern="1200" dirty="0"/>
              <a:t>At least one record per student</a:t>
            </a:r>
          </a:p>
          <a:p>
            <a:pPr marL="171450" lvl="1" indent="-171450" algn="l" defTabSz="800100">
              <a:lnSpc>
                <a:spcPct val="90000"/>
              </a:lnSpc>
              <a:spcBef>
                <a:spcPct val="0"/>
              </a:spcBef>
              <a:spcAft>
                <a:spcPct val="15000"/>
              </a:spcAft>
              <a:buChar char="•"/>
            </a:pPr>
            <a:r>
              <a:rPr lang="en-US" sz="1400" kern="1200" dirty="0"/>
              <a:t>May include multiple records per student</a:t>
            </a:r>
          </a:p>
        </p:txBody>
      </p:sp>
      <p:sp>
        <p:nvSpPr>
          <p:cNvPr id="16" name="Oval 15" descr="Graduation cap with solid fill">
            <a:extLst>
              <a:ext uri="{FF2B5EF4-FFF2-40B4-BE49-F238E27FC236}">
                <a16:creationId xmlns:a16="http://schemas.microsoft.com/office/drawing/2014/main" id="{09646BA9-1F1B-FD27-8FE3-26E0A18724D3}"/>
              </a:ext>
            </a:extLst>
          </p:cNvPr>
          <p:cNvSpPr/>
          <p:nvPr/>
        </p:nvSpPr>
        <p:spPr>
          <a:xfrm>
            <a:off x="6212205" y="3904883"/>
            <a:ext cx="1037844" cy="1037844"/>
          </a:xfrm>
          <a:prstGeom prst="ellipse">
            <a:avLst/>
          </a:prstGeom>
          <a:blipFill>
            <a:blip r:embed="rId9">
              <a:extLs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1">
            <a:scrgbClr r="0" g="0" b="0"/>
          </a:fillRef>
          <a:effectRef idx="3">
            <a:schemeClr val="accent5">
              <a:tint val="50000"/>
              <a:hueOff val="-490416"/>
              <a:satOff val="-10437"/>
              <a:lumOff val="14855"/>
              <a:alphaOff val="0"/>
            </a:schemeClr>
          </a:effectRef>
          <a:fontRef idx="minor">
            <a:schemeClr val="lt1">
              <a:hueOff val="0"/>
              <a:satOff val="0"/>
              <a:lumOff val="0"/>
              <a:alphaOff val="0"/>
            </a:schemeClr>
          </a:fontRef>
        </p:style>
        <p:txBody>
          <a:bodyPr/>
          <a:lstStyle/>
          <a:p>
            <a:endParaRPr lang="en-US" sz="1400"/>
          </a:p>
        </p:txBody>
      </p:sp>
      <p:sp>
        <p:nvSpPr>
          <p:cNvPr id="17" name="Freeform: Shape 16">
            <a:extLst>
              <a:ext uri="{FF2B5EF4-FFF2-40B4-BE49-F238E27FC236}">
                <a16:creationId xmlns:a16="http://schemas.microsoft.com/office/drawing/2014/main" id="{71098490-CC8B-114E-F7D2-FD70E50CDC63}"/>
              </a:ext>
            </a:extLst>
          </p:cNvPr>
          <p:cNvSpPr/>
          <p:nvPr/>
        </p:nvSpPr>
        <p:spPr>
          <a:xfrm>
            <a:off x="7250049" y="3904883"/>
            <a:ext cx="3726463" cy="879066"/>
          </a:xfrm>
          <a:custGeom>
            <a:avLst/>
            <a:gdLst>
              <a:gd name="connsiteX0" fmla="*/ 0 w 3726463"/>
              <a:gd name="connsiteY0" fmla="*/ 0 h 1037844"/>
              <a:gd name="connsiteX1" fmla="*/ 3726463 w 3726463"/>
              <a:gd name="connsiteY1" fmla="*/ 0 h 1037844"/>
              <a:gd name="connsiteX2" fmla="*/ 3726463 w 3726463"/>
              <a:gd name="connsiteY2" fmla="*/ 1037844 h 1037844"/>
              <a:gd name="connsiteX3" fmla="*/ 0 w 3726463"/>
              <a:gd name="connsiteY3" fmla="*/ 1037844 h 1037844"/>
              <a:gd name="connsiteX4" fmla="*/ 0 w 3726463"/>
              <a:gd name="connsiteY4" fmla="*/ 0 h 103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463" h="1037844">
                <a:moveTo>
                  <a:pt x="0" y="0"/>
                </a:moveTo>
                <a:lnTo>
                  <a:pt x="3726463" y="0"/>
                </a:lnTo>
                <a:lnTo>
                  <a:pt x="3726463" y="1037844"/>
                </a:lnTo>
                <a:lnTo>
                  <a:pt x="0" y="10378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t" anchorCtr="0">
            <a:noAutofit/>
          </a:bodyPr>
          <a:lstStyle/>
          <a:p>
            <a:pPr marL="0" lvl="0" indent="0" algn="l" defTabSz="1022350">
              <a:lnSpc>
                <a:spcPct val="90000"/>
              </a:lnSpc>
              <a:spcBef>
                <a:spcPct val="0"/>
              </a:spcBef>
              <a:spcAft>
                <a:spcPct val="35000"/>
              </a:spcAft>
              <a:buNone/>
            </a:pPr>
            <a:r>
              <a:rPr lang="en-US" kern="1200"/>
              <a:t>Graduation Guidelines File</a:t>
            </a:r>
          </a:p>
          <a:p>
            <a:pPr marL="171450" lvl="1" indent="-171450" algn="l" defTabSz="800100">
              <a:lnSpc>
                <a:spcPct val="90000"/>
              </a:lnSpc>
              <a:spcBef>
                <a:spcPct val="0"/>
              </a:spcBef>
              <a:spcAft>
                <a:spcPct val="15000"/>
              </a:spcAft>
              <a:buChar char="•"/>
            </a:pPr>
            <a:r>
              <a:rPr lang="en-US" sz="1400" kern="1200"/>
              <a:t>Secondary students only</a:t>
            </a:r>
          </a:p>
          <a:p>
            <a:pPr marL="171450" lvl="1" indent="-171450" algn="l" defTabSz="800100">
              <a:lnSpc>
                <a:spcPct val="90000"/>
              </a:lnSpc>
              <a:spcBef>
                <a:spcPct val="0"/>
              </a:spcBef>
              <a:spcAft>
                <a:spcPct val="15000"/>
              </a:spcAft>
              <a:buChar char="•"/>
            </a:pPr>
            <a:r>
              <a:rPr lang="en-US" sz="1400" kern="1200"/>
              <a:t>Expect multiple records per student</a:t>
            </a:r>
          </a:p>
        </p:txBody>
      </p:sp>
      <p:sp>
        <p:nvSpPr>
          <p:cNvPr id="18" name="Oval 17" descr="Transfer with solid fill">
            <a:extLst>
              <a:ext uri="{FF2B5EF4-FFF2-40B4-BE49-F238E27FC236}">
                <a16:creationId xmlns:a16="http://schemas.microsoft.com/office/drawing/2014/main" id="{40FE4158-14A3-BDC1-B889-9F46C66A9BE5}"/>
              </a:ext>
            </a:extLst>
          </p:cNvPr>
          <p:cNvSpPr/>
          <p:nvPr/>
        </p:nvSpPr>
        <p:spPr>
          <a:xfrm>
            <a:off x="6900940" y="4883042"/>
            <a:ext cx="1037844" cy="1037844"/>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0">
            <a:schemeClr val="lt1">
              <a:hueOff val="0"/>
              <a:satOff val="0"/>
              <a:lumOff val="0"/>
              <a:alphaOff val="0"/>
            </a:schemeClr>
          </a:lnRef>
          <a:fillRef idx="1">
            <a:scrgbClr r="0" g="0" b="0"/>
          </a:fillRef>
          <a:effectRef idx="3">
            <a:schemeClr val="accent5">
              <a:tint val="50000"/>
              <a:hueOff val="-653888"/>
              <a:satOff val="-13916"/>
              <a:lumOff val="19807"/>
              <a:alphaOff val="0"/>
            </a:schemeClr>
          </a:effectRef>
          <a:fontRef idx="minor">
            <a:schemeClr val="lt1">
              <a:hueOff val="0"/>
              <a:satOff val="0"/>
              <a:lumOff val="0"/>
              <a:alphaOff val="0"/>
            </a:schemeClr>
          </a:fontRef>
        </p:style>
        <p:txBody>
          <a:bodyPr/>
          <a:lstStyle/>
          <a:p>
            <a:endParaRPr lang="en-US" sz="1400"/>
          </a:p>
        </p:txBody>
      </p:sp>
      <p:sp>
        <p:nvSpPr>
          <p:cNvPr id="19" name="Freeform: Shape 18">
            <a:extLst>
              <a:ext uri="{FF2B5EF4-FFF2-40B4-BE49-F238E27FC236}">
                <a16:creationId xmlns:a16="http://schemas.microsoft.com/office/drawing/2014/main" id="{ED6E5BD3-F01D-3F96-1DBB-EC09C29EB968}"/>
              </a:ext>
            </a:extLst>
          </p:cNvPr>
          <p:cNvSpPr/>
          <p:nvPr/>
        </p:nvSpPr>
        <p:spPr>
          <a:xfrm>
            <a:off x="8028432" y="5051228"/>
            <a:ext cx="2948080" cy="686184"/>
          </a:xfrm>
          <a:custGeom>
            <a:avLst/>
            <a:gdLst>
              <a:gd name="connsiteX0" fmla="*/ 0 w 2103134"/>
              <a:gd name="connsiteY0" fmla="*/ 0 h 1037844"/>
              <a:gd name="connsiteX1" fmla="*/ 2103134 w 2103134"/>
              <a:gd name="connsiteY1" fmla="*/ 0 h 1037844"/>
              <a:gd name="connsiteX2" fmla="*/ 2103134 w 2103134"/>
              <a:gd name="connsiteY2" fmla="*/ 1037844 h 1037844"/>
              <a:gd name="connsiteX3" fmla="*/ 0 w 2103134"/>
              <a:gd name="connsiteY3" fmla="*/ 1037844 h 1037844"/>
              <a:gd name="connsiteX4" fmla="*/ 0 w 2103134"/>
              <a:gd name="connsiteY4" fmla="*/ 0 h 103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34" h="1037844">
                <a:moveTo>
                  <a:pt x="0" y="0"/>
                </a:moveTo>
                <a:lnTo>
                  <a:pt x="2103134" y="0"/>
                </a:lnTo>
                <a:lnTo>
                  <a:pt x="2103134" y="1037844"/>
                </a:lnTo>
                <a:lnTo>
                  <a:pt x="0" y="10378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t" anchorCtr="0">
            <a:noAutofit/>
          </a:bodyPr>
          <a:lstStyle/>
          <a:p>
            <a:pPr marL="0" lvl="0" indent="0" algn="l" defTabSz="1022350">
              <a:lnSpc>
                <a:spcPct val="90000"/>
              </a:lnSpc>
              <a:spcBef>
                <a:spcPct val="0"/>
              </a:spcBef>
              <a:spcAft>
                <a:spcPct val="35000"/>
              </a:spcAft>
              <a:buNone/>
            </a:pPr>
            <a:r>
              <a:rPr lang="en-US" kern="1200">
                <a:latin typeface="+mn-lt"/>
              </a:rPr>
              <a:t>Adjustment File</a:t>
            </a:r>
          </a:p>
          <a:p>
            <a:pPr marL="171450" lvl="1" indent="-171450" algn="l" defTabSz="800100">
              <a:lnSpc>
                <a:spcPct val="90000"/>
              </a:lnSpc>
              <a:spcBef>
                <a:spcPct val="0"/>
              </a:spcBef>
              <a:spcAft>
                <a:spcPct val="15000"/>
              </a:spcAft>
              <a:buChar char="•"/>
            </a:pPr>
            <a:r>
              <a:rPr lang="en-US" sz="1400" kern="1200"/>
              <a:t>As needed for SEY Collection</a:t>
            </a:r>
          </a:p>
        </p:txBody>
      </p:sp>
      <p:sp>
        <p:nvSpPr>
          <p:cNvPr id="4" name="Slide Number Placeholder 3">
            <a:extLst>
              <a:ext uri="{FF2B5EF4-FFF2-40B4-BE49-F238E27FC236}">
                <a16:creationId xmlns:a16="http://schemas.microsoft.com/office/drawing/2014/main" id="{8E864B94-178B-DD3B-90FB-E6EC2AD94F69}"/>
              </a:ext>
            </a:extLst>
          </p:cNvPr>
          <p:cNvSpPr>
            <a:spLocks noGrp="1"/>
          </p:cNvSpPr>
          <p:nvPr>
            <p:ph type="sldNum" sz="quarter" idx="12"/>
          </p:nvPr>
        </p:nvSpPr>
        <p:spPr/>
        <p:txBody>
          <a:bodyPr/>
          <a:lstStyle/>
          <a:p>
            <a:fld id="{C479D5F6-EDCB-402A-AC08-4943A1820E8F}" type="slidenum">
              <a:rPr lang="en-US" smtClean="0"/>
              <a:pPr/>
              <a:t>10</a:t>
            </a:fld>
            <a:endParaRPr lang="en-US"/>
          </a:p>
        </p:txBody>
      </p:sp>
    </p:spTree>
    <p:extLst>
      <p:ext uri="{BB962C8B-B14F-4D97-AF65-F5344CB8AC3E}">
        <p14:creationId xmlns:p14="http://schemas.microsoft.com/office/powerpoint/2010/main" val="18158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05392E-F5C2-87A1-EA91-6F4CE3FD6935}"/>
              </a:ext>
            </a:extLst>
          </p:cNvPr>
          <p:cNvSpPr>
            <a:spLocks noGrp="1"/>
          </p:cNvSpPr>
          <p:nvPr>
            <p:ph type="title"/>
          </p:nvPr>
        </p:nvSpPr>
        <p:spPr/>
        <p:txBody>
          <a:bodyPr/>
          <a:lstStyle/>
          <a:p>
            <a:pPr algn="ctr"/>
            <a:r>
              <a:rPr lang="en-US">
                <a:hlinkClick r:id="rId2"/>
              </a:rPr>
              <a:t>Student Demographic (DEM)</a:t>
            </a:r>
            <a:br>
              <a:rPr lang="en-US">
                <a:hlinkClick r:id="rId2"/>
              </a:rPr>
            </a:br>
            <a:r>
              <a:rPr lang="en-US">
                <a:hlinkClick r:id="rId2"/>
              </a:rPr>
              <a:t>File Layout</a:t>
            </a:r>
            <a:endParaRPr lang="en-US"/>
          </a:p>
        </p:txBody>
      </p:sp>
      <p:pic>
        <p:nvPicPr>
          <p:cNvPr id="16" name="Picture Placeholder 15" descr="DEM file layout highlighting Purpose, data field list, and data field description sections">
            <a:extLst>
              <a:ext uri="{FF2B5EF4-FFF2-40B4-BE49-F238E27FC236}">
                <a16:creationId xmlns:a16="http://schemas.microsoft.com/office/drawing/2014/main" id="{EADAFF9B-0E56-4234-146B-BAB96950F5F2}"/>
              </a:ext>
            </a:extLst>
          </p:cNvPr>
          <p:cNvPicPr>
            <a:picLocks noGrp="1" noChangeAspect="1"/>
          </p:cNvPicPr>
          <p:nvPr>
            <p:ph type="pic" sz="quarter" idx="10"/>
          </p:nvPr>
        </p:nvPicPr>
        <p:blipFill>
          <a:blip r:embed="rId3"/>
          <a:srcRect t="900" b="900"/>
          <a:stretch/>
        </p:blipFill>
        <p:spPr/>
      </p:pic>
      <p:sp>
        <p:nvSpPr>
          <p:cNvPr id="9" name="Content Placeholder 8">
            <a:extLst>
              <a:ext uri="{FF2B5EF4-FFF2-40B4-BE49-F238E27FC236}">
                <a16:creationId xmlns:a16="http://schemas.microsoft.com/office/drawing/2014/main" id="{8A343072-CAC5-CB05-C461-81365F4B387E}"/>
              </a:ext>
            </a:extLst>
          </p:cNvPr>
          <p:cNvSpPr>
            <a:spLocks noGrp="1"/>
          </p:cNvSpPr>
          <p:nvPr>
            <p:ph sz="half" idx="1"/>
          </p:nvPr>
        </p:nvSpPr>
        <p:spPr>
          <a:xfrm>
            <a:off x="6340475" y="1270813"/>
            <a:ext cx="5486400" cy="4872812"/>
          </a:xfrm>
        </p:spPr>
        <p:txBody>
          <a:bodyPr>
            <a:normAutofit fontScale="92500" lnSpcReduction="10000"/>
          </a:bodyPr>
          <a:lstStyle/>
          <a:p>
            <a:r>
              <a:rPr lang="en-US" b="1"/>
              <a:t>Data Expectation: </a:t>
            </a:r>
            <a:r>
              <a:rPr lang="en-US"/>
              <a:t>One Record per SASID</a:t>
            </a:r>
          </a:p>
          <a:p>
            <a:r>
              <a:rPr lang="en-US" b="1"/>
              <a:t>2025-2026 Changes:</a:t>
            </a:r>
          </a:p>
          <a:p>
            <a:pPr lvl="1"/>
            <a:r>
              <a:rPr lang="en-US"/>
              <a:t>No new data fields</a:t>
            </a:r>
          </a:p>
          <a:p>
            <a:pPr lvl="1"/>
            <a:r>
              <a:rPr lang="en-US"/>
              <a:t>Changed ‘English Learners’ to ‘Multilingual Learners’ throughout file</a:t>
            </a:r>
          </a:p>
          <a:p>
            <a:pPr lvl="2"/>
            <a:r>
              <a:rPr lang="en-US"/>
              <a:t>English learner history COGNOS reports updated and renamed to Multilingual Learner history (SASID Lookup and District List)</a:t>
            </a:r>
          </a:p>
          <a:p>
            <a:r>
              <a:rPr lang="en-US" b="1"/>
              <a:t>Types of Data:</a:t>
            </a:r>
          </a:p>
          <a:p>
            <a:pPr lvl="1"/>
            <a:r>
              <a:rPr lang="en-US"/>
              <a:t>Race/Ethnicity</a:t>
            </a:r>
          </a:p>
          <a:p>
            <a:pPr lvl="1"/>
            <a:r>
              <a:rPr lang="en-US"/>
              <a:t>Language Fields (background, proficiency, instruction program)</a:t>
            </a:r>
          </a:p>
          <a:p>
            <a:pPr lvl="1"/>
            <a:r>
              <a:rPr lang="en-US"/>
              <a:t>Homelessness Information (homeless, primary nighttime residence, cause of housing crisis, etc.)</a:t>
            </a:r>
          </a:p>
          <a:p>
            <a:pPr lvl="1"/>
            <a:r>
              <a:rPr lang="en-US"/>
              <a:t>SPED information (primary disability, alternate assessment participant, transition)</a:t>
            </a:r>
          </a:p>
          <a:p>
            <a:pPr lvl="1"/>
            <a:r>
              <a:rPr lang="en-US"/>
              <a:t>Other (military connected, HSED program, etc.)</a:t>
            </a:r>
          </a:p>
          <a:p>
            <a:endParaRPr lang="en-US"/>
          </a:p>
        </p:txBody>
      </p:sp>
    </p:spTree>
    <p:extLst>
      <p:ext uri="{BB962C8B-B14F-4D97-AF65-F5344CB8AC3E}">
        <p14:creationId xmlns:p14="http://schemas.microsoft.com/office/powerpoint/2010/main" val="2472841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A84D-32AF-94D6-D9A7-9CE74A79B793}"/>
              </a:ext>
            </a:extLst>
          </p:cNvPr>
          <p:cNvSpPr>
            <a:spLocks noGrp="1"/>
          </p:cNvSpPr>
          <p:nvPr>
            <p:ph type="title"/>
          </p:nvPr>
        </p:nvSpPr>
        <p:spPr/>
        <p:txBody>
          <a:bodyPr/>
          <a:lstStyle/>
          <a:p>
            <a:pPr algn="ctr"/>
            <a:r>
              <a:rPr lang="en-US">
                <a:hlinkClick r:id="rId2"/>
              </a:rPr>
              <a:t>Student School Association (SSA)</a:t>
            </a:r>
            <a:br>
              <a:rPr lang="en-US">
                <a:hlinkClick r:id="rId2"/>
              </a:rPr>
            </a:br>
            <a:r>
              <a:rPr lang="en-US">
                <a:hlinkClick r:id="rId2"/>
              </a:rPr>
              <a:t>File Layout </a:t>
            </a:r>
            <a:endParaRPr lang="en-US"/>
          </a:p>
        </p:txBody>
      </p:sp>
      <p:pic>
        <p:nvPicPr>
          <p:cNvPr id="6" name="Picture Placeholder 5" descr="SSA file layout highlighting Purpose, data field list, and data field description sections">
            <a:extLst>
              <a:ext uri="{FF2B5EF4-FFF2-40B4-BE49-F238E27FC236}">
                <a16:creationId xmlns:a16="http://schemas.microsoft.com/office/drawing/2014/main" id="{EDC58CC3-CC97-85AB-6DBD-3402C86D46A5}"/>
              </a:ext>
            </a:extLst>
          </p:cNvPr>
          <p:cNvPicPr>
            <a:picLocks noGrp="1" noChangeAspect="1"/>
          </p:cNvPicPr>
          <p:nvPr>
            <p:ph type="pic" sz="quarter" idx="10"/>
          </p:nvPr>
        </p:nvPicPr>
        <p:blipFill>
          <a:blip r:embed="rId3"/>
          <a:srcRect t="4106" b="7755"/>
          <a:stretch>
            <a:fillRect/>
          </a:stretch>
        </p:blipFill>
        <p:spPr>
          <a:xfrm>
            <a:off x="365125" y="1143000"/>
            <a:ext cx="5257800" cy="4572000"/>
          </a:xfrm>
        </p:spPr>
      </p:pic>
      <p:sp>
        <p:nvSpPr>
          <p:cNvPr id="7" name="Content Placeholder 15">
            <a:extLst>
              <a:ext uri="{FF2B5EF4-FFF2-40B4-BE49-F238E27FC236}">
                <a16:creationId xmlns:a16="http://schemas.microsoft.com/office/drawing/2014/main" id="{3580ACF2-0CCC-9AC9-4E44-A08F095F38D2}"/>
              </a:ext>
            </a:extLst>
          </p:cNvPr>
          <p:cNvSpPr txBox="1">
            <a:spLocks/>
          </p:cNvSpPr>
          <p:nvPr/>
        </p:nvSpPr>
        <p:spPr>
          <a:xfrm>
            <a:off x="379412" y="6017181"/>
            <a:ext cx="5229225" cy="311901"/>
          </a:xfrm>
          <a:prstGeom prst="roundRect">
            <a:avLst/>
          </a:prstGeom>
          <a:solidFill>
            <a:schemeClr val="accent6">
              <a:lumMod val="60000"/>
              <a:lumOff val="40000"/>
            </a:schemeClr>
          </a:solidFill>
          <a:ln>
            <a:solidFill>
              <a:schemeClr val="accent1"/>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t>Resource: </a:t>
            </a:r>
            <a:r>
              <a:rPr lang="en-US" sz="1400">
                <a:hlinkClick r:id="rId4"/>
              </a:rPr>
              <a:t>2025-2026 Student Interchange Updates/Changes</a:t>
            </a:r>
            <a:endParaRPr lang="en-US" sz="1400"/>
          </a:p>
        </p:txBody>
      </p:sp>
      <p:sp>
        <p:nvSpPr>
          <p:cNvPr id="3" name="Content Placeholder 2">
            <a:extLst>
              <a:ext uri="{FF2B5EF4-FFF2-40B4-BE49-F238E27FC236}">
                <a16:creationId xmlns:a16="http://schemas.microsoft.com/office/drawing/2014/main" id="{9F0E94FC-0E55-DD3A-05FE-DE880107BDF9}"/>
              </a:ext>
            </a:extLst>
          </p:cNvPr>
          <p:cNvSpPr>
            <a:spLocks noGrp="1"/>
          </p:cNvSpPr>
          <p:nvPr>
            <p:ph sz="half" idx="1"/>
          </p:nvPr>
        </p:nvSpPr>
        <p:spPr/>
        <p:txBody>
          <a:bodyPr>
            <a:normAutofit lnSpcReduction="10000"/>
          </a:bodyPr>
          <a:lstStyle/>
          <a:p>
            <a:r>
              <a:rPr lang="en-US" b="1"/>
              <a:t>Data Expectation: </a:t>
            </a:r>
            <a:r>
              <a:rPr lang="en-US"/>
              <a:t>One record per attendance/enrollment timeframe </a:t>
            </a:r>
          </a:p>
          <a:p>
            <a:pPr lvl="1"/>
            <a:r>
              <a:rPr lang="en-US"/>
              <a:t>May include multiple records per SASID</a:t>
            </a:r>
          </a:p>
          <a:p>
            <a:r>
              <a:rPr lang="en-US" b="1"/>
              <a:t>Types of Data:</a:t>
            </a:r>
          </a:p>
          <a:p>
            <a:pPr lvl="1"/>
            <a:r>
              <a:rPr lang="en-US"/>
              <a:t>Basic Enrollment Information </a:t>
            </a:r>
          </a:p>
          <a:p>
            <a:pPr lvl="2"/>
            <a:r>
              <a:rPr lang="en-US"/>
              <a:t>e.g., grade level, school entry/exit dates, school entry/exit types, retention code</a:t>
            </a:r>
          </a:p>
          <a:p>
            <a:pPr lvl="1"/>
            <a:r>
              <a:rPr lang="en-US"/>
              <a:t>Funding </a:t>
            </a:r>
          </a:p>
          <a:p>
            <a:pPr lvl="2"/>
            <a:r>
              <a:rPr lang="en-US"/>
              <a:t>e.g., public school finance funding status, student pupil attendance information, district of parent’s residence, etc.)</a:t>
            </a:r>
          </a:p>
          <a:p>
            <a:pPr lvl="1"/>
            <a:r>
              <a:rPr lang="en-US"/>
              <a:t>Attendance </a:t>
            </a:r>
          </a:p>
          <a:p>
            <a:pPr lvl="2"/>
            <a:r>
              <a:rPr lang="en-US"/>
              <a:t>e.g., total days attended, total days excused, etc.</a:t>
            </a:r>
          </a:p>
          <a:p>
            <a:pPr lvl="1"/>
            <a:r>
              <a:rPr lang="en-US"/>
              <a:t>Other descriptors of education services/setting </a:t>
            </a:r>
          </a:p>
          <a:p>
            <a:pPr lvl="2"/>
            <a:r>
              <a:rPr lang="en-US"/>
              <a:t>e.g., expelled education, non-school program, homebased education, etc.</a:t>
            </a:r>
          </a:p>
        </p:txBody>
      </p:sp>
    </p:spTree>
    <p:extLst>
      <p:ext uri="{BB962C8B-B14F-4D97-AF65-F5344CB8AC3E}">
        <p14:creationId xmlns:p14="http://schemas.microsoft.com/office/powerpoint/2010/main" val="3963258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0176-48AF-5932-32F2-1AA0B0053D7B}"/>
              </a:ext>
            </a:extLst>
          </p:cNvPr>
          <p:cNvSpPr>
            <a:spLocks noGrp="1"/>
          </p:cNvSpPr>
          <p:nvPr>
            <p:ph type="title"/>
          </p:nvPr>
        </p:nvSpPr>
        <p:spPr/>
        <p:txBody>
          <a:bodyPr/>
          <a:lstStyle/>
          <a:p>
            <a:r>
              <a:rPr lang="en-US"/>
              <a:t>2026 SSA File Changes</a:t>
            </a:r>
          </a:p>
        </p:txBody>
      </p:sp>
      <p:sp>
        <p:nvSpPr>
          <p:cNvPr id="3" name="Content Placeholder 2">
            <a:extLst>
              <a:ext uri="{FF2B5EF4-FFF2-40B4-BE49-F238E27FC236}">
                <a16:creationId xmlns:a16="http://schemas.microsoft.com/office/drawing/2014/main" id="{14933358-3C51-046D-A39A-6568A2015843}"/>
              </a:ext>
            </a:extLst>
          </p:cNvPr>
          <p:cNvSpPr>
            <a:spLocks noGrp="1"/>
          </p:cNvSpPr>
          <p:nvPr>
            <p:ph sz="half" idx="1"/>
          </p:nvPr>
        </p:nvSpPr>
        <p:spPr/>
        <p:txBody>
          <a:bodyPr>
            <a:normAutofit lnSpcReduction="10000"/>
          </a:bodyPr>
          <a:lstStyle/>
          <a:p>
            <a:r>
              <a:rPr lang="en-US" sz="2100"/>
              <a:t>New data fields</a:t>
            </a:r>
          </a:p>
          <a:p>
            <a:pPr lvl="1"/>
            <a:r>
              <a:rPr lang="en-US" sz="1900"/>
              <a:t>Abbreviated School Day Schedule Status</a:t>
            </a:r>
          </a:p>
          <a:p>
            <a:pPr lvl="1"/>
            <a:r>
              <a:rPr lang="en-US" sz="1900"/>
              <a:t>Total Days on an Abbreviated School Day Schedule</a:t>
            </a:r>
          </a:p>
          <a:p>
            <a:r>
              <a:rPr lang="en-US" sz="2100"/>
              <a:t>Removed Data Field</a:t>
            </a:r>
          </a:p>
          <a:p>
            <a:pPr lvl="1"/>
            <a:r>
              <a:rPr lang="en-US" sz="1900"/>
              <a:t>ILOP (Innovative Learning Opportunities Pilot)</a:t>
            </a:r>
          </a:p>
          <a:p>
            <a:r>
              <a:rPr lang="en-US" sz="2100"/>
              <a:t>Renamed Field</a:t>
            </a:r>
          </a:p>
          <a:p>
            <a:pPr lvl="1"/>
            <a:r>
              <a:rPr lang="en-US" sz="1900"/>
              <a:t>Student Pupil Attendance Information</a:t>
            </a:r>
          </a:p>
          <a:p>
            <a:r>
              <a:rPr lang="en-US" sz="2100"/>
              <a:t>Definition Updates</a:t>
            </a:r>
          </a:p>
          <a:p>
            <a:pPr lvl="1"/>
            <a:r>
              <a:rPr lang="en-US" sz="1900"/>
              <a:t>Added clarifying verbiage to various fields such as attendance fields, school entry and exit date, primary school, postsecondary program enrollment, and alternative instruction courses</a:t>
            </a:r>
          </a:p>
          <a:p>
            <a:endParaRPr lang="en-US"/>
          </a:p>
        </p:txBody>
      </p:sp>
      <p:sp>
        <p:nvSpPr>
          <p:cNvPr id="4" name="Content Placeholder 3">
            <a:extLst>
              <a:ext uri="{FF2B5EF4-FFF2-40B4-BE49-F238E27FC236}">
                <a16:creationId xmlns:a16="http://schemas.microsoft.com/office/drawing/2014/main" id="{6F8FC95B-48CF-BD1D-F152-F421763919FA}"/>
              </a:ext>
            </a:extLst>
          </p:cNvPr>
          <p:cNvSpPr>
            <a:spLocks noGrp="1"/>
          </p:cNvSpPr>
          <p:nvPr>
            <p:ph sz="half" idx="2"/>
          </p:nvPr>
        </p:nvSpPr>
        <p:spPr/>
        <p:txBody>
          <a:bodyPr>
            <a:normAutofit/>
          </a:bodyPr>
          <a:lstStyle/>
          <a:p>
            <a:r>
              <a:rPr lang="en-US"/>
              <a:t>New School Entry Type Codes</a:t>
            </a:r>
          </a:p>
          <a:p>
            <a:pPr lvl="1"/>
            <a:r>
              <a:rPr lang="en-US" sz="1900"/>
              <a:t>31 = Transfer from a HS Diploma Program at a Colorado Community College</a:t>
            </a:r>
          </a:p>
          <a:p>
            <a:pPr lvl="1"/>
            <a:r>
              <a:rPr lang="en-US" sz="1900"/>
              <a:t>60 = Enrollment Status Change in the same School</a:t>
            </a:r>
          </a:p>
          <a:p>
            <a:pPr lvl="1"/>
            <a:r>
              <a:rPr lang="en-US" sz="1900"/>
              <a:t>98 = Prior Graduate from a public school in another Colorado LEA transferring to participate in Special Ed 18-21 services</a:t>
            </a:r>
          </a:p>
          <a:p>
            <a:r>
              <a:rPr lang="en-US"/>
              <a:t>New School Exit Type Codes</a:t>
            </a:r>
          </a:p>
          <a:p>
            <a:pPr lvl="1"/>
            <a:r>
              <a:rPr lang="en-US" sz="1900"/>
              <a:t>31 = Transfer to a HS Diploma Program at a Colorado Community College</a:t>
            </a:r>
          </a:p>
          <a:p>
            <a:pPr lvl="1"/>
            <a:r>
              <a:rPr lang="en-US" sz="1900"/>
              <a:t>60 = Enrollment Status Change in the same School</a:t>
            </a:r>
          </a:p>
          <a:p>
            <a:pPr lvl="1"/>
            <a:r>
              <a:rPr lang="en-US" sz="1900"/>
              <a:t>88 = TBD—waiting on documentation of transfer; Student absent 10+ days</a:t>
            </a:r>
          </a:p>
          <a:p>
            <a:endParaRPr lang="en-US"/>
          </a:p>
        </p:txBody>
      </p:sp>
      <p:sp>
        <p:nvSpPr>
          <p:cNvPr id="5" name="Slide Number Placeholder 4">
            <a:extLst>
              <a:ext uri="{FF2B5EF4-FFF2-40B4-BE49-F238E27FC236}">
                <a16:creationId xmlns:a16="http://schemas.microsoft.com/office/drawing/2014/main" id="{86F394FE-39B1-3262-B6BE-572E7EF77CC0}"/>
              </a:ext>
            </a:extLst>
          </p:cNvPr>
          <p:cNvSpPr>
            <a:spLocks noGrp="1"/>
          </p:cNvSpPr>
          <p:nvPr>
            <p:ph type="sldNum" sz="quarter" idx="12"/>
          </p:nvPr>
        </p:nvSpPr>
        <p:spPr/>
        <p:txBody>
          <a:bodyPr/>
          <a:lstStyle/>
          <a:p>
            <a:fld id="{C479D5F6-EDCB-402A-AC08-4943A1820E8F}" type="slidenum">
              <a:rPr lang="en-US" smtClean="0"/>
              <a:pPr/>
              <a:t>13</a:t>
            </a:fld>
            <a:endParaRPr lang="en-US"/>
          </a:p>
        </p:txBody>
      </p:sp>
    </p:spTree>
    <p:extLst>
      <p:ext uri="{BB962C8B-B14F-4D97-AF65-F5344CB8AC3E}">
        <p14:creationId xmlns:p14="http://schemas.microsoft.com/office/powerpoint/2010/main" val="2666827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2654-A963-4261-C703-26FDDDB0BB3D}"/>
              </a:ext>
            </a:extLst>
          </p:cNvPr>
          <p:cNvSpPr>
            <a:spLocks noGrp="1"/>
          </p:cNvSpPr>
          <p:nvPr>
            <p:ph type="title"/>
          </p:nvPr>
        </p:nvSpPr>
        <p:spPr/>
        <p:txBody>
          <a:bodyPr/>
          <a:lstStyle/>
          <a:p>
            <a:pPr algn="ctr"/>
            <a:r>
              <a:rPr lang="en-US">
                <a:hlinkClick r:id="rId2"/>
              </a:rPr>
              <a:t>Graduation Guidelines (GG)</a:t>
            </a:r>
            <a:br>
              <a:rPr lang="en-US">
                <a:hlinkClick r:id="rId2"/>
              </a:rPr>
            </a:br>
            <a:r>
              <a:rPr lang="en-US">
                <a:hlinkClick r:id="rId2"/>
              </a:rPr>
              <a:t>File Layout</a:t>
            </a:r>
            <a:endParaRPr lang="en-US"/>
          </a:p>
        </p:txBody>
      </p:sp>
      <p:pic>
        <p:nvPicPr>
          <p:cNvPr id="6" name="Picture Placeholder 5" descr="GG file layout highlighting purpose, data field list, data field description, and guideline name/score schart sections">
            <a:extLst>
              <a:ext uri="{FF2B5EF4-FFF2-40B4-BE49-F238E27FC236}">
                <a16:creationId xmlns:a16="http://schemas.microsoft.com/office/drawing/2014/main" id="{6C9C1042-A8E8-C213-3DFA-E4FF43F7E1F1}"/>
              </a:ext>
            </a:extLst>
          </p:cNvPr>
          <p:cNvPicPr>
            <a:picLocks noGrp="1" noChangeAspect="1"/>
          </p:cNvPicPr>
          <p:nvPr>
            <p:ph type="pic" sz="quarter" idx="10"/>
          </p:nvPr>
        </p:nvPicPr>
        <p:blipFill>
          <a:blip r:embed="rId3"/>
          <a:srcRect t="162" b="-14"/>
          <a:stretch>
            <a:fillRect/>
          </a:stretch>
        </p:blipFill>
        <p:spPr>
          <a:xfrm>
            <a:off x="365125" y="671209"/>
            <a:ext cx="5257800" cy="5525310"/>
          </a:xfrm>
        </p:spPr>
      </p:pic>
      <p:sp>
        <p:nvSpPr>
          <p:cNvPr id="3" name="Content Placeholder 2">
            <a:extLst>
              <a:ext uri="{FF2B5EF4-FFF2-40B4-BE49-F238E27FC236}">
                <a16:creationId xmlns:a16="http://schemas.microsoft.com/office/drawing/2014/main" id="{B17A39BB-DD45-3B4E-9D4D-8925D3D47C47}"/>
              </a:ext>
            </a:extLst>
          </p:cNvPr>
          <p:cNvSpPr>
            <a:spLocks noGrp="1"/>
          </p:cNvSpPr>
          <p:nvPr>
            <p:ph sz="half" idx="1"/>
          </p:nvPr>
        </p:nvSpPr>
        <p:spPr/>
        <p:txBody>
          <a:bodyPr>
            <a:normAutofit/>
          </a:bodyPr>
          <a:lstStyle/>
          <a:p>
            <a:r>
              <a:rPr lang="en-US" sz="1800" b="1"/>
              <a:t>Data Expectation:</a:t>
            </a:r>
            <a:r>
              <a:rPr lang="en-US" sz="1800"/>
              <a:t> Secondary students only; One record per attempted graduation guideline</a:t>
            </a:r>
          </a:p>
          <a:p>
            <a:pPr lvl="1"/>
            <a:r>
              <a:rPr lang="en-US" sz="1600"/>
              <a:t>Multiple records per student expected</a:t>
            </a:r>
          </a:p>
          <a:p>
            <a:r>
              <a:rPr lang="en-US" sz="1800" b="1"/>
              <a:t>GG Required at point of Graduation: </a:t>
            </a:r>
            <a:br>
              <a:rPr lang="en-US" sz="1800" b="1"/>
            </a:br>
            <a:r>
              <a:rPr lang="en-US" sz="1800"/>
              <a:t>At the point of graduation in the SEY collection, students must have at least one reported English and one reported Math guideline at or above the cut point for that guideline. This can occur in the same year or in a prior year GG file.</a:t>
            </a:r>
          </a:p>
          <a:p>
            <a:r>
              <a:rPr lang="en-US" sz="1800" b="1"/>
              <a:t>2025-2026 Changes:</a:t>
            </a:r>
          </a:p>
          <a:p>
            <a:pPr lvl="1"/>
            <a:r>
              <a:rPr lang="en-US" sz="1600"/>
              <a:t>No new data fields</a:t>
            </a:r>
          </a:p>
          <a:p>
            <a:pPr lvl="1"/>
            <a:r>
              <a:rPr lang="en-US" sz="1600"/>
              <a:t>Field Expectation update: School Year of Completion is required and cannot be zero filled</a:t>
            </a:r>
          </a:p>
          <a:p>
            <a:r>
              <a:rPr lang="en-US" sz="1800" b="1"/>
              <a:t>Type of Data:</a:t>
            </a:r>
          </a:p>
          <a:p>
            <a:pPr lvl="1"/>
            <a:r>
              <a:rPr lang="en-US" sz="1600"/>
              <a:t>English Guideline (name, score, completion year)</a:t>
            </a:r>
          </a:p>
          <a:p>
            <a:pPr lvl="1"/>
            <a:r>
              <a:rPr lang="en-US" sz="1600"/>
              <a:t>Math Guideline (name, score, completion year)</a:t>
            </a:r>
          </a:p>
        </p:txBody>
      </p:sp>
    </p:spTree>
    <p:extLst>
      <p:ext uri="{BB962C8B-B14F-4D97-AF65-F5344CB8AC3E}">
        <p14:creationId xmlns:p14="http://schemas.microsoft.com/office/powerpoint/2010/main" val="800507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19CDD-C577-CE34-3508-28EB6714EC53}"/>
              </a:ext>
            </a:extLst>
          </p:cNvPr>
          <p:cNvSpPr>
            <a:spLocks noGrp="1"/>
          </p:cNvSpPr>
          <p:nvPr>
            <p:ph type="title"/>
          </p:nvPr>
        </p:nvSpPr>
        <p:spPr/>
        <p:txBody>
          <a:bodyPr/>
          <a:lstStyle/>
          <a:p>
            <a:pPr algn="ctr"/>
            <a:r>
              <a:rPr lang="en-US">
                <a:hlinkClick r:id="rId2"/>
              </a:rPr>
              <a:t>Adjustments (ADJ)</a:t>
            </a:r>
            <a:br>
              <a:rPr lang="en-US">
                <a:hlinkClick r:id="rId2"/>
              </a:rPr>
            </a:br>
            <a:r>
              <a:rPr lang="en-US">
                <a:hlinkClick r:id="rId2"/>
              </a:rPr>
              <a:t>File Layout</a:t>
            </a:r>
            <a:endParaRPr lang="en-US"/>
          </a:p>
        </p:txBody>
      </p:sp>
      <p:pic>
        <p:nvPicPr>
          <p:cNvPr id="6" name="Picture Placeholder 5" descr="ADJ file layout highlighting Purpose, data field list, and data field description sections">
            <a:extLst>
              <a:ext uri="{FF2B5EF4-FFF2-40B4-BE49-F238E27FC236}">
                <a16:creationId xmlns:a16="http://schemas.microsoft.com/office/drawing/2014/main" id="{4AEF021B-2595-2C74-F3D4-4B281E77868B}"/>
              </a:ext>
            </a:extLst>
          </p:cNvPr>
          <p:cNvPicPr>
            <a:picLocks noGrp="1" noChangeAspect="1"/>
          </p:cNvPicPr>
          <p:nvPr>
            <p:ph type="pic" sz="quarter" idx="10"/>
          </p:nvPr>
        </p:nvPicPr>
        <p:blipFill>
          <a:blip r:embed="rId3"/>
          <a:srcRect l="1090" r="1090"/>
          <a:stretch/>
        </p:blipFill>
        <p:spPr/>
      </p:pic>
      <p:sp>
        <p:nvSpPr>
          <p:cNvPr id="3" name="Content Placeholder 2">
            <a:extLst>
              <a:ext uri="{FF2B5EF4-FFF2-40B4-BE49-F238E27FC236}">
                <a16:creationId xmlns:a16="http://schemas.microsoft.com/office/drawing/2014/main" id="{EF297E8B-A22D-686D-33D3-E54AF7B389F4}"/>
              </a:ext>
            </a:extLst>
          </p:cNvPr>
          <p:cNvSpPr>
            <a:spLocks noGrp="1"/>
          </p:cNvSpPr>
          <p:nvPr>
            <p:ph sz="half" idx="1"/>
          </p:nvPr>
        </p:nvSpPr>
        <p:spPr/>
        <p:txBody>
          <a:bodyPr>
            <a:normAutofit fontScale="92500" lnSpcReduction="20000"/>
          </a:bodyPr>
          <a:lstStyle/>
          <a:p>
            <a:r>
              <a:rPr lang="en-US" b="1"/>
              <a:t>Purpose:</a:t>
            </a:r>
          </a:p>
          <a:p>
            <a:pPr lvl="1"/>
            <a:r>
              <a:rPr lang="en-US"/>
              <a:t>Only used for Student End of Year (SEY) collection in select circumstances</a:t>
            </a:r>
          </a:p>
          <a:p>
            <a:pPr lvl="1"/>
            <a:r>
              <a:rPr lang="en-US"/>
              <a:t>Adjusts final school exit type in a </a:t>
            </a:r>
            <a:r>
              <a:rPr lang="en-US" i="1"/>
              <a:t>prior</a:t>
            </a:r>
            <a:r>
              <a:rPr lang="en-US"/>
              <a:t> school year under very specific circumstances</a:t>
            </a:r>
          </a:p>
          <a:p>
            <a:r>
              <a:rPr lang="en-US" b="1"/>
              <a:t>Data Expectation:</a:t>
            </a:r>
          </a:p>
          <a:p>
            <a:pPr lvl="1"/>
            <a:r>
              <a:rPr lang="en-US"/>
              <a:t>Grades 7-12 only</a:t>
            </a:r>
          </a:p>
          <a:p>
            <a:pPr lvl="1"/>
            <a:r>
              <a:rPr lang="en-US"/>
              <a:t>Only one record per SASID</a:t>
            </a:r>
          </a:p>
          <a:p>
            <a:r>
              <a:rPr lang="en-US" b="1"/>
              <a:t>2025-2026 Changes:</a:t>
            </a:r>
          </a:p>
          <a:p>
            <a:pPr lvl="1"/>
            <a:r>
              <a:rPr lang="en-US"/>
              <a:t>No new data fields</a:t>
            </a:r>
          </a:p>
          <a:p>
            <a:pPr lvl="1"/>
            <a:r>
              <a:rPr lang="en-US"/>
              <a:t>Some language updates for clarification</a:t>
            </a:r>
          </a:p>
          <a:p>
            <a:r>
              <a:rPr lang="en-US" b="1"/>
              <a:t>Timing Note:</a:t>
            </a:r>
          </a:p>
          <a:p>
            <a:pPr lvl="1"/>
            <a:r>
              <a:rPr lang="en-US"/>
              <a:t>Opens in May 2026 when student end of year collection officially begins</a:t>
            </a:r>
          </a:p>
          <a:p>
            <a:r>
              <a:rPr lang="en-US" b="1"/>
              <a:t>Additional Note: </a:t>
            </a:r>
          </a:p>
          <a:p>
            <a:pPr lvl="1"/>
            <a:r>
              <a:rPr lang="en-US"/>
              <a:t>Most student information systems do not have an extract as this file may be used for one or two students every few years</a:t>
            </a:r>
          </a:p>
          <a:p>
            <a:endParaRPr lang="en-US"/>
          </a:p>
          <a:p>
            <a:endParaRPr lang="en-US"/>
          </a:p>
        </p:txBody>
      </p:sp>
    </p:spTree>
    <p:extLst>
      <p:ext uri="{BB962C8B-B14F-4D97-AF65-F5344CB8AC3E}">
        <p14:creationId xmlns:p14="http://schemas.microsoft.com/office/powerpoint/2010/main" val="1751821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2F3F-AFBB-4984-740E-4E568DDBA240}"/>
              </a:ext>
            </a:extLst>
          </p:cNvPr>
          <p:cNvSpPr>
            <a:spLocks noGrp="1"/>
          </p:cNvSpPr>
          <p:nvPr>
            <p:ph type="title"/>
          </p:nvPr>
        </p:nvSpPr>
        <p:spPr/>
        <p:txBody>
          <a:bodyPr/>
          <a:lstStyle/>
          <a:p>
            <a:r>
              <a:rPr lang="en-US"/>
              <a:t>Student Interchange Process</a:t>
            </a:r>
          </a:p>
        </p:txBody>
      </p:sp>
      <p:sp>
        <p:nvSpPr>
          <p:cNvPr id="5" name="Content Placeholder 4">
            <a:extLst>
              <a:ext uri="{FF2B5EF4-FFF2-40B4-BE49-F238E27FC236}">
                <a16:creationId xmlns:a16="http://schemas.microsoft.com/office/drawing/2014/main" id="{FCCB8F11-FE15-AA7F-C7EF-65A6A2DA8A69}"/>
              </a:ext>
            </a:extLst>
          </p:cNvPr>
          <p:cNvSpPr>
            <a:spLocks noGrp="1"/>
          </p:cNvSpPr>
          <p:nvPr>
            <p:ph idx="1"/>
          </p:nvPr>
        </p:nvSpPr>
        <p:spPr/>
        <p:txBody>
          <a:bodyPr>
            <a:normAutofit fontScale="92500" lnSpcReduction="10000"/>
          </a:bodyPr>
          <a:lstStyle/>
          <a:p>
            <a:pPr marL="457200" indent="-457200">
              <a:buFont typeface="+mj-lt"/>
              <a:buAutoNum type="arabicPeriod"/>
            </a:pPr>
            <a:r>
              <a:rPr lang="en-US" b="1"/>
              <a:t>Extract data from your SIS</a:t>
            </a:r>
          </a:p>
          <a:p>
            <a:pPr marL="457200" indent="-457200">
              <a:buFont typeface="+mj-lt"/>
              <a:buAutoNum type="arabicPeriod"/>
            </a:pPr>
            <a:r>
              <a:rPr lang="en-US" b="1"/>
              <a:t>Upload interchange files</a:t>
            </a:r>
          </a:p>
          <a:p>
            <a:pPr lvl="1"/>
            <a:r>
              <a:rPr lang="en-US" b="1">
                <a:solidFill>
                  <a:schemeClr val="accent5"/>
                </a:solidFill>
              </a:rPr>
              <a:t>DEM first</a:t>
            </a:r>
          </a:p>
          <a:p>
            <a:pPr lvl="2"/>
            <a:r>
              <a:rPr lang="en-US">
                <a:sym typeface="Wingdings" panose="05000000000000000000" pitchFamily="2" charset="2"/>
              </a:rPr>
              <a:t>Must fully process before uploading other files</a:t>
            </a:r>
            <a:endParaRPr lang="en-US"/>
          </a:p>
          <a:p>
            <a:pPr lvl="1"/>
            <a:r>
              <a:rPr lang="en-US"/>
              <a:t>SSA second</a:t>
            </a:r>
          </a:p>
          <a:p>
            <a:pPr lvl="1"/>
            <a:r>
              <a:rPr lang="en-US"/>
              <a:t>GG and ADJ in any order</a:t>
            </a:r>
          </a:p>
          <a:p>
            <a:pPr marL="457200" indent="-457200">
              <a:buFont typeface="+mj-lt"/>
              <a:buAutoNum type="arabicPeriod"/>
            </a:pPr>
            <a:r>
              <a:rPr lang="en-US" b="1"/>
              <a:t>Wait for the File Upload Confirmation Email from the Pipeline System</a:t>
            </a:r>
          </a:p>
          <a:p>
            <a:pPr lvl="1"/>
            <a:r>
              <a:rPr lang="en-US"/>
              <a:t>Will receive 2 emails, the first is just the RITS validation email, the second is the file upload confirmation</a:t>
            </a:r>
          </a:p>
          <a:p>
            <a:pPr lvl="1"/>
            <a:r>
              <a:rPr lang="en-US"/>
              <a:t>The email will show you the number of errors in your upload</a:t>
            </a:r>
          </a:p>
          <a:p>
            <a:pPr lvl="1"/>
            <a:r>
              <a:rPr lang="en-US"/>
              <a:t>Check your error reports</a:t>
            </a:r>
          </a:p>
          <a:p>
            <a:pPr marL="457200" indent="-457200">
              <a:buFont typeface="+mj-lt"/>
              <a:buAutoNum type="arabicPeriod"/>
            </a:pPr>
            <a:r>
              <a:rPr lang="en-US" b="1"/>
              <a:t>Update your Interchange files to address the errors</a:t>
            </a:r>
          </a:p>
          <a:p>
            <a:pPr lvl="1"/>
            <a:r>
              <a:rPr lang="en-US"/>
              <a:t>Update in SIS </a:t>
            </a:r>
            <a:r>
              <a:rPr lang="en-US">
                <a:sym typeface="Wingdings" panose="05000000000000000000" pitchFamily="2" charset="2"/>
              </a:rPr>
              <a:t> Extract  Upload to Pipeline</a:t>
            </a:r>
          </a:p>
          <a:p>
            <a:pPr marL="457200" indent="-457200">
              <a:buFont typeface="+mj-lt"/>
              <a:buAutoNum type="arabicPeriod"/>
            </a:pPr>
            <a:r>
              <a:rPr lang="en-US" b="1">
                <a:sym typeface="Wingdings" panose="05000000000000000000" pitchFamily="2" charset="2"/>
              </a:rPr>
              <a:t>Repeat</a:t>
            </a:r>
            <a:endParaRPr lang="en-US" b="1"/>
          </a:p>
          <a:p>
            <a:pPr marL="457200" indent="-457200">
              <a:buFont typeface="+mj-lt"/>
              <a:buAutoNum type="arabicPeriod"/>
            </a:pPr>
            <a:endParaRPr lang="en-US"/>
          </a:p>
        </p:txBody>
      </p:sp>
      <p:sp>
        <p:nvSpPr>
          <p:cNvPr id="4" name="Slide Number Placeholder 3">
            <a:extLst>
              <a:ext uri="{FF2B5EF4-FFF2-40B4-BE49-F238E27FC236}">
                <a16:creationId xmlns:a16="http://schemas.microsoft.com/office/drawing/2014/main" id="{DB6E307D-74FF-EE0D-EED0-5BC3A9A97338}"/>
              </a:ext>
            </a:extLst>
          </p:cNvPr>
          <p:cNvSpPr>
            <a:spLocks noGrp="1"/>
          </p:cNvSpPr>
          <p:nvPr>
            <p:ph type="sldNum" sz="quarter" idx="12"/>
          </p:nvPr>
        </p:nvSpPr>
        <p:spPr/>
        <p:txBody>
          <a:bodyPr/>
          <a:lstStyle/>
          <a:p>
            <a:fld id="{C479D5F6-EDCB-402A-AC08-4943A1820E8F}" type="slidenum">
              <a:rPr lang="en-US" smtClean="0"/>
              <a:pPr/>
              <a:t>16</a:t>
            </a:fld>
            <a:endParaRPr lang="en-US"/>
          </a:p>
        </p:txBody>
      </p:sp>
      <p:pic>
        <p:nvPicPr>
          <p:cNvPr id="7" name="Picture 6">
            <a:extLst>
              <a:ext uri="{FF2B5EF4-FFF2-40B4-BE49-F238E27FC236}">
                <a16:creationId xmlns:a16="http://schemas.microsoft.com/office/drawing/2014/main" id="{632C9231-46EB-DFEE-1EAF-3E0F192B5340}"/>
              </a:ext>
              <a:ext uri="{C183D7F6-B498-43B3-948B-1728B52AA6E4}">
                <adec:decorative xmlns:adec="http://schemas.microsoft.com/office/drawing/2017/decorative" val="1"/>
              </a:ext>
            </a:extLst>
          </p:cNvPr>
          <p:cNvPicPr>
            <a:picLocks noChangeAspect="1"/>
          </p:cNvPicPr>
          <p:nvPr/>
        </p:nvPicPr>
        <p:blipFill>
          <a:blip r:embed="rId2">
            <a:duotone>
              <a:prstClr val="black"/>
              <a:schemeClr val="tx2">
                <a:lumMod val="60000"/>
                <a:lumOff val="40000"/>
                <a:tint val="45000"/>
                <a:satMod val="400000"/>
              </a:schemeClr>
            </a:duotone>
          </a:blip>
          <a:stretch>
            <a:fillRect/>
          </a:stretch>
        </p:blipFill>
        <p:spPr>
          <a:xfrm>
            <a:off x="11330088" y="68321"/>
            <a:ext cx="697434" cy="741272"/>
          </a:xfrm>
          <a:prstGeom prst="rect">
            <a:avLst/>
          </a:prstGeom>
        </p:spPr>
      </p:pic>
    </p:spTree>
    <p:extLst>
      <p:ext uri="{BB962C8B-B14F-4D97-AF65-F5344CB8AC3E}">
        <p14:creationId xmlns:p14="http://schemas.microsoft.com/office/powerpoint/2010/main" val="2905942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EAC4-C94C-6F0B-72DB-CC0DF2E9DA86}"/>
              </a:ext>
            </a:extLst>
          </p:cNvPr>
          <p:cNvSpPr>
            <a:spLocks noGrp="1"/>
          </p:cNvSpPr>
          <p:nvPr>
            <p:ph type="ctrTitle"/>
          </p:nvPr>
        </p:nvSpPr>
        <p:spPr/>
        <p:txBody>
          <a:bodyPr/>
          <a:lstStyle/>
          <a:p>
            <a:r>
              <a:rPr lang="en-US"/>
              <a:t>Connected Collections</a:t>
            </a:r>
          </a:p>
        </p:txBody>
      </p:sp>
      <p:sp>
        <p:nvSpPr>
          <p:cNvPr id="3" name="Slide Number Placeholder 2">
            <a:extLst>
              <a:ext uri="{FF2B5EF4-FFF2-40B4-BE49-F238E27FC236}">
                <a16:creationId xmlns:a16="http://schemas.microsoft.com/office/drawing/2014/main" id="{BB105153-3F9E-B8CF-B530-99AFC20635CF}"/>
              </a:ext>
            </a:extLst>
          </p:cNvPr>
          <p:cNvSpPr>
            <a:spLocks noGrp="1"/>
          </p:cNvSpPr>
          <p:nvPr>
            <p:ph type="sldNum" sz="quarter" idx="12"/>
          </p:nvPr>
        </p:nvSpPr>
        <p:spPr/>
        <p:txBody>
          <a:bodyPr/>
          <a:lstStyle/>
          <a:p>
            <a:fld id="{C479D5F6-EDCB-402A-AC08-4943A1820E8F}" type="slidenum">
              <a:rPr lang="en-US" smtClean="0"/>
              <a:pPr/>
              <a:t>17</a:t>
            </a:fld>
            <a:endParaRPr lang="en-US"/>
          </a:p>
        </p:txBody>
      </p:sp>
    </p:spTree>
    <p:extLst>
      <p:ext uri="{BB962C8B-B14F-4D97-AF65-F5344CB8AC3E}">
        <p14:creationId xmlns:p14="http://schemas.microsoft.com/office/powerpoint/2010/main" val="3173989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3647D-39AD-A5B8-3689-7864114E6F0A}"/>
              </a:ext>
            </a:extLst>
          </p:cNvPr>
          <p:cNvSpPr>
            <a:spLocks noGrp="1"/>
          </p:cNvSpPr>
          <p:nvPr>
            <p:ph type="title"/>
          </p:nvPr>
        </p:nvSpPr>
        <p:spPr/>
        <p:txBody>
          <a:bodyPr/>
          <a:lstStyle/>
          <a:p>
            <a:r>
              <a:rPr lang="en-US">
                <a:latin typeface="Museo Slab 500"/>
              </a:rPr>
              <a:t>What Collections (Snapshots) use the Student Interchange?</a:t>
            </a:r>
            <a:endParaRPr lang="en-US"/>
          </a:p>
        </p:txBody>
      </p:sp>
      <p:sp>
        <p:nvSpPr>
          <p:cNvPr id="7" name="Freeform: Shape 6">
            <a:extLst>
              <a:ext uri="{FF2B5EF4-FFF2-40B4-BE49-F238E27FC236}">
                <a16:creationId xmlns:a16="http://schemas.microsoft.com/office/drawing/2014/main" id="{ACDE368E-E166-DA60-969B-A611BFE266B7}"/>
              </a:ext>
            </a:extLst>
          </p:cNvPr>
          <p:cNvSpPr/>
          <p:nvPr/>
        </p:nvSpPr>
        <p:spPr>
          <a:xfrm>
            <a:off x="232584" y="1583696"/>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Student October</a:t>
            </a:r>
          </a:p>
          <a:p>
            <a:pPr marL="114300" lvl="1" indent="-114300" algn="l" defTabSz="533400">
              <a:lnSpc>
                <a:spcPct val="90000"/>
              </a:lnSpc>
              <a:spcBef>
                <a:spcPct val="0"/>
              </a:spcBef>
              <a:spcAft>
                <a:spcPct val="15000"/>
              </a:spcAft>
              <a:buChar char="•"/>
            </a:pPr>
            <a:r>
              <a:rPr lang="en-US" sz="1200" kern="1200"/>
              <a:t>DEM &amp; SSA</a:t>
            </a:r>
          </a:p>
        </p:txBody>
      </p:sp>
      <p:sp>
        <p:nvSpPr>
          <p:cNvPr id="8" name="Freeform: Shape 7">
            <a:extLst>
              <a:ext uri="{FF2B5EF4-FFF2-40B4-BE49-F238E27FC236}">
                <a16:creationId xmlns:a16="http://schemas.microsoft.com/office/drawing/2014/main" id="{64A49E85-4935-DA79-2103-C2F36B134445}"/>
              </a:ext>
            </a:extLst>
          </p:cNvPr>
          <p:cNvSpPr/>
          <p:nvPr/>
        </p:nvSpPr>
        <p:spPr>
          <a:xfrm>
            <a:off x="2605861" y="1583696"/>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Student Attendance</a:t>
            </a:r>
          </a:p>
          <a:p>
            <a:pPr marL="114300" lvl="1" indent="-114300" algn="l" defTabSz="533400">
              <a:lnSpc>
                <a:spcPct val="90000"/>
              </a:lnSpc>
              <a:spcBef>
                <a:spcPct val="0"/>
              </a:spcBef>
              <a:spcAft>
                <a:spcPct val="15000"/>
              </a:spcAft>
              <a:buChar char="•"/>
            </a:pPr>
            <a:r>
              <a:rPr lang="en-US" sz="1200" kern="1200"/>
              <a:t>DEM &amp; SSA</a:t>
            </a:r>
          </a:p>
        </p:txBody>
      </p:sp>
      <p:sp>
        <p:nvSpPr>
          <p:cNvPr id="9" name="Freeform: Shape 8">
            <a:extLst>
              <a:ext uri="{FF2B5EF4-FFF2-40B4-BE49-F238E27FC236}">
                <a16:creationId xmlns:a16="http://schemas.microsoft.com/office/drawing/2014/main" id="{5A89FAFA-83F4-6474-4484-0994D4A7CA1F}"/>
              </a:ext>
            </a:extLst>
          </p:cNvPr>
          <p:cNvSpPr/>
          <p:nvPr/>
        </p:nvSpPr>
        <p:spPr>
          <a:xfrm>
            <a:off x="4979137" y="1583696"/>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Student End of Year</a:t>
            </a:r>
          </a:p>
          <a:p>
            <a:pPr marL="114300" lvl="1" indent="-114300" algn="l" defTabSz="533400">
              <a:lnSpc>
                <a:spcPct val="90000"/>
              </a:lnSpc>
              <a:spcBef>
                <a:spcPct val="0"/>
              </a:spcBef>
              <a:spcAft>
                <a:spcPct val="15000"/>
              </a:spcAft>
              <a:buChar char="•"/>
            </a:pPr>
            <a:r>
              <a:rPr lang="en-US" sz="1200" kern="1200"/>
              <a:t>DEM, SSA, GG, and ADJ</a:t>
            </a:r>
          </a:p>
        </p:txBody>
      </p:sp>
      <p:sp>
        <p:nvSpPr>
          <p:cNvPr id="10" name="Freeform: Shape 9">
            <a:extLst>
              <a:ext uri="{FF2B5EF4-FFF2-40B4-BE49-F238E27FC236}">
                <a16:creationId xmlns:a16="http://schemas.microsoft.com/office/drawing/2014/main" id="{3B7B669E-88BB-72AD-0D48-70F2FC35710C}"/>
              </a:ext>
            </a:extLst>
          </p:cNvPr>
          <p:cNvSpPr/>
          <p:nvPr/>
        </p:nvSpPr>
        <p:spPr>
          <a:xfrm>
            <a:off x="7352414" y="1583696"/>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Student Discipline</a:t>
            </a:r>
          </a:p>
          <a:p>
            <a:pPr marL="114300" lvl="1" indent="-114300" algn="l" defTabSz="533400">
              <a:lnSpc>
                <a:spcPct val="90000"/>
              </a:lnSpc>
              <a:spcBef>
                <a:spcPct val="0"/>
              </a:spcBef>
              <a:spcAft>
                <a:spcPct val="15000"/>
              </a:spcAft>
              <a:buChar char="•"/>
            </a:pPr>
            <a:r>
              <a:rPr lang="en-US" sz="1200" kern="1200"/>
              <a:t>DEM &amp; SSA</a:t>
            </a:r>
          </a:p>
        </p:txBody>
      </p:sp>
      <p:sp>
        <p:nvSpPr>
          <p:cNvPr id="11" name="Freeform: Shape 10">
            <a:extLst>
              <a:ext uri="{FF2B5EF4-FFF2-40B4-BE49-F238E27FC236}">
                <a16:creationId xmlns:a16="http://schemas.microsoft.com/office/drawing/2014/main" id="{A28DCB6B-2E6E-5BC9-9568-277778D300C8}"/>
              </a:ext>
            </a:extLst>
          </p:cNvPr>
          <p:cNvSpPr/>
          <p:nvPr/>
        </p:nvSpPr>
        <p:spPr>
          <a:xfrm>
            <a:off x="9725691" y="1583696"/>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Teacher Student Data Link</a:t>
            </a:r>
          </a:p>
          <a:p>
            <a:pPr marL="114300" lvl="1" indent="-114300" algn="l" defTabSz="533400">
              <a:lnSpc>
                <a:spcPct val="90000"/>
              </a:lnSpc>
              <a:spcBef>
                <a:spcPct val="0"/>
              </a:spcBef>
              <a:spcAft>
                <a:spcPct val="15000"/>
              </a:spcAft>
              <a:buChar char="•"/>
            </a:pPr>
            <a:r>
              <a:rPr lang="en-US" sz="1200" kern="1200"/>
              <a:t>DEM only</a:t>
            </a:r>
          </a:p>
        </p:txBody>
      </p:sp>
      <p:sp>
        <p:nvSpPr>
          <p:cNvPr id="12" name="Freeform: Shape 11">
            <a:extLst>
              <a:ext uri="{FF2B5EF4-FFF2-40B4-BE49-F238E27FC236}">
                <a16:creationId xmlns:a16="http://schemas.microsoft.com/office/drawing/2014/main" id="{BDE63F3A-EB90-8008-8D91-D389C57FFF87}"/>
              </a:ext>
            </a:extLst>
          </p:cNvPr>
          <p:cNvSpPr/>
          <p:nvPr/>
        </p:nvSpPr>
        <p:spPr>
          <a:xfrm>
            <a:off x="1419223" y="3093963"/>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Special Education Collections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December Count</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Discipline</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End of Year</a:t>
            </a:r>
          </a:p>
        </p:txBody>
      </p:sp>
      <p:sp>
        <p:nvSpPr>
          <p:cNvPr id="13" name="Freeform: Shape 12">
            <a:extLst>
              <a:ext uri="{FF2B5EF4-FFF2-40B4-BE49-F238E27FC236}">
                <a16:creationId xmlns:a16="http://schemas.microsoft.com/office/drawing/2014/main" id="{89FEF407-A09C-7357-E096-D670C08C8BDF}"/>
              </a:ext>
            </a:extLst>
          </p:cNvPr>
          <p:cNvSpPr/>
          <p:nvPr/>
        </p:nvSpPr>
        <p:spPr>
          <a:xfrm>
            <a:off x="3792499" y="3093963"/>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SBD Assessment Collections</a:t>
            </a:r>
          </a:p>
          <a:p>
            <a:pPr marL="114300" lvl="1" indent="-114300" algn="l" defTabSz="533400">
              <a:lnSpc>
                <a:spcPct val="90000"/>
              </a:lnSpc>
              <a:spcBef>
                <a:spcPct val="0"/>
              </a:spcBef>
              <a:spcAft>
                <a:spcPct val="15000"/>
              </a:spcAft>
              <a:buChar char="•"/>
            </a:pPr>
            <a:r>
              <a:rPr lang="en-US" sz="1200" kern="1200"/>
              <a:t>Initial “pre-id” assessment files based upon Student October data</a:t>
            </a:r>
          </a:p>
        </p:txBody>
      </p:sp>
      <p:sp>
        <p:nvSpPr>
          <p:cNvPr id="14" name="Freeform: Shape 13">
            <a:extLst>
              <a:ext uri="{FF2B5EF4-FFF2-40B4-BE49-F238E27FC236}">
                <a16:creationId xmlns:a16="http://schemas.microsoft.com/office/drawing/2014/main" id="{DD06BDB1-E22F-121B-B347-CB2DBF39058F}"/>
              </a:ext>
            </a:extLst>
          </p:cNvPr>
          <p:cNvSpPr/>
          <p:nvPr/>
        </p:nvSpPr>
        <p:spPr>
          <a:xfrm>
            <a:off x="6165776" y="3093963"/>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READ Act Assessments</a:t>
            </a:r>
          </a:p>
          <a:p>
            <a:pPr marL="114300" lvl="1" indent="-114300" algn="l" defTabSz="533400">
              <a:lnSpc>
                <a:spcPct val="90000"/>
              </a:lnSpc>
              <a:spcBef>
                <a:spcPct val="0"/>
              </a:spcBef>
              <a:spcAft>
                <a:spcPct val="15000"/>
              </a:spcAft>
              <a:buChar char="•"/>
            </a:pPr>
            <a:r>
              <a:rPr lang="en-US" sz="1200" kern="1200"/>
              <a:t>Validates enrollment against SSA file</a:t>
            </a:r>
          </a:p>
          <a:p>
            <a:pPr marL="114300" lvl="1" indent="-114300" algn="l" defTabSz="533400">
              <a:lnSpc>
                <a:spcPct val="90000"/>
              </a:lnSpc>
              <a:spcBef>
                <a:spcPct val="0"/>
              </a:spcBef>
              <a:spcAft>
                <a:spcPct val="15000"/>
              </a:spcAft>
              <a:buChar char="•"/>
            </a:pPr>
            <a:r>
              <a:rPr lang="en-US" sz="1200" kern="1200"/>
              <a:t>Utilizes DEM &amp; SSA fields in reports</a:t>
            </a:r>
          </a:p>
        </p:txBody>
      </p:sp>
      <p:sp>
        <p:nvSpPr>
          <p:cNvPr id="15" name="Freeform: Shape 14">
            <a:extLst>
              <a:ext uri="{FF2B5EF4-FFF2-40B4-BE49-F238E27FC236}">
                <a16:creationId xmlns:a16="http://schemas.microsoft.com/office/drawing/2014/main" id="{8CF2B0E7-DB5E-2C0A-47A7-6BBDADDE8C06}"/>
              </a:ext>
            </a:extLst>
          </p:cNvPr>
          <p:cNvSpPr/>
          <p:nvPr/>
        </p:nvSpPr>
        <p:spPr>
          <a:xfrm>
            <a:off x="8539052" y="3093963"/>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AEC Renewal File</a:t>
            </a:r>
          </a:p>
          <a:p>
            <a:pPr marL="114300" lvl="1" indent="-114300" algn="l" defTabSz="533400">
              <a:lnSpc>
                <a:spcPct val="90000"/>
              </a:lnSpc>
              <a:spcBef>
                <a:spcPct val="0"/>
              </a:spcBef>
              <a:spcAft>
                <a:spcPct val="15000"/>
              </a:spcAft>
              <a:buChar char="•"/>
            </a:pPr>
            <a:r>
              <a:rPr lang="en-US" sz="1200" kern="1200"/>
              <a:t>Includes values from Student Interchange</a:t>
            </a:r>
          </a:p>
        </p:txBody>
      </p:sp>
      <p:sp>
        <p:nvSpPr>
          <p:cNvPr id="4" name="Slide Number Placeholder 3">
            <a:extLst>
              <a:ext uri="{FF2B5EF4-FFF2-40B4-BE49-F238E27FC236}">
                <a16:creationId xmlns:a16="http://schemas.microsoft.com/office/drawing/2014/main" id="{FCA0135C-FA9D-820E-AD02-3532CAC1729E}"/>
              </a:ext>
            </a:extLst>
          </p:cNvPr>
          <p:cNvSpPr>
            <a:spLocks noGrp="1"/>
          </p:cNvSpPr>
          <p:nvPr>
            <p:ph type="sldNum" sz="quarter" idx="12"/>
          </p:nvPr>
        </p:nvSpPr>
        <p:spPr/>
        <p:txBody>
          <a:bodyPr/>
          <a:lstStyle/>
          <a:p>
            <a:fld id="{C479D5F6-EDCB-402A-AC08-4943A1820E8F}" type="slidenum">
              <a:rPr lang="en-US" smtClean="0"/>
              <a:pPr/>
              <a:t>18</a:t>
            </a:fld>
            <a:endParaRPr lang="en-US"/>
          </a:p>
        </p:txBody>
      </p:sp>
    </p:spTree>
    <p:extLst>
      <p:ext uri="{BB962C8B-B14F-4D97-AF65-F5344CB8AC3E}">
        <p14:creationId xmlns:p14="http://schemas.microsoft.com/office/powerpoint/2010/main" val="896591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a:t>What is a Snapshot?</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a:xfrm>
            <a:off x="443565" y="1185352"/>
            <a:ext cx="11132917" cy="2411969"/>
          </a:xfrm>
        </p:spPr>
        <p:txBody>
          <a:bodyPr>
            <a:normAutofit fontScale="77500" lnSpcReduction="20000"/>
          </a:bodyPr>
          <a:lstStyle/>
          <a:p>
            <a:r>
              <a:rPr lang="en-US"/>
              <a:t>Data collection that combines applicable data fields from interchange files based on a set of parameters for a set date or timeframe</a:t>
            </a:r>
          </a:p>
          <a:p>
            <a:r>
              <a:rPr lang="en-US"/>
              <a:t>Snapshots typically won’t use every data element on a source interchange file</a:t>
            </a:r>
          </a:p>
          <a:p>
            <a:r>
              <a:rPr lang="en-US"/>
              <a:t>Snapshots may include information called “internal flags.” These are calculated pieces of data from information provided on the interchange files or from other internal data in data pipeline. </a:t>
            </a:r>
          </a:p>
          <a:p>
            <a:r>
              <a:rPr lang="en-US" b="1"/>
              <a:t>Errors on the DEM or SSA file prevent records from pulling into a snapshot and may cause collection errors</a:t>
            </a:r>
          </a:p>
          <a:p>
            <a:r>
              <a:rPr lang="en-US"/>
              <a:t>Errors on the GG or ADJ file prevent the related information from being used in a snapshot, causing snapshot errors</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199" y="3723995"/>
            <a:ext cx="3200400" cy="924528"/>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a:solidFill>
                  <a:schemeClr val="tx1"/>
                </a:solidFill>
              </a:rPr>
              <a:t>Source File A</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4212771" y="3735441"/>
            <a:ext cx="3200400" cy="979540"/>
          </a:xfrm>
          <a:prstGeom prst="roundRect">
            <a:avLst/>
          </a:prstGeom>
          <a:noFill/>
          <a:ln w="762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a:solidFill>
                  <a:schemeClr val="tx1"/>
                </a:solidFill>
              </a:rPr>
              <a:t>Source File B</a:t>
            </a:r>
          </a:p>
        </p:txBody>
      </p:sp>
      <p:sp>
        <p:nvSpPr>
          <p:cNvPr id="27" name="Rectangle: Rounded Corners 26">
            <a:extLst>
              <a:ext uri="{FF2B5EF4-FFF2-40B4-BE49-F238E27FC236}">
                <a16:creationId xmlns:a16="http://schemas.microsoft.com/office/drawing/2014/main" id="{746A09B2-FD82-4C22-9894-F2BBEAC8000C}"/>
              </a:ext>
            </a:extLst>
          </p:cNvPr>
          <p:cNvSpPr/>
          <p:nvPr/>
        </p:nvSpPr>
        <p:spPr>
          <a:xfrm>
            <a:off x="7679441" y="3722576"/>
            <a:ext cx="3674358" cy="979540"/>
          </a:xfrm>
          <a:prstGeom prst="roundRect">
            <a:avLst/>
          </a:prstGeom>
          <a:noFill/>
          <a:ln w="76200" cap="flat" cmpd="sng" algn="ctr">
            <a:solidFill>
              <a:srgbClr val="6D2B5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a:solidFill>
                  <a:schemeClr val="tx1"/>
                </a:solidFill>
              </a:rPr>
              <a:t>Internal Flags</a:t>
            </a:r>
          </a:p>
        </p:txBody>
      </p:sp>
      <p:sp>
        <p:nvSpPr>
          <p:cNvPr id="19" name="Rectangle: Rounded Corners 18">
            <a:extLst>
              <a:ext uri="{FF2B5EF4-FFF2-40B4-BE49-F238E27FC236}">
                <a16:creationId xmlns:a16="http://schemas.microsoft.com/office/drawing/2014/main" id="{D5805DBE-73E2-5FC0-397C-F83BDCEAF517}"/>
              </a:ext>
            </a:extLst>
          </p:cNvPr>
          <p:cNvSpPr/>
          <p:nvPr/>
        </p:nvSpPr>
        <p:spPr>
          <a:xfrm>
            <a:off x="838199" y="4840235"/>
            <a:ext cx="10515600" cy="1093295"/>
          </a:xfrm>
          <a:prstGeom prst="roundRect">
            <a:avLst/>
          </a:prstGeom>
          <a:solidFill>
            <a:schemeClr val="accent6">
              <a:lumMod val="20000"/>
              <a:lumOff val="80000"/>
            </a:schemeClr>
          </a:solidFill>
          <a:ln w="57150">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t"/>
          <a:lstStyle/>
          <a:p>
            <a:pPr algn="ctr"/>
            <a:r>
              <a:rPr lang="en-US" sz="1400" b="1">
                <a:solidFill>
                  <a:schemeClr val="tx1"/>
                </a:solidFill>
              </a:rPr>
              <a:t>Snapshot</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2278306" y="5366655"/>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File B: Element 1</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6939242" y="5358549"/>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File B: Element 4</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5409193" y="4186259"/>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File B: Element 3</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5790762" y="5366655"/>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File B: Element 2</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138130" y="5356135"/>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File A: Element 1</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3445469" y="5366655"/>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4604443" y="5372519"/>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File A: Element 4</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1305243" y="4145548"/>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File A: Element 2</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2746624" y="4154984"/>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File A: Element 5</a:t>
            </a:r>
          </a:p>
        </p:txBody>
      </p:sp>
      <p:sp>
        <p:nvSpPr>
          <p:cNvPr id="28" name="Rectangle: Rounded Corners 27">
            <a:extLst>
              <a:ext uri="{FF2B5EF4-FFF2-40B4-BE49-F238E27FC236}">
                <a16:creationId xmlns:a16="http://schemas.microsoft.com/office/drawing/2014/main" id="{33CD47F1-2C87-454E-AABF-64E91ACF5123}"/>
              </a:ext>
              <a:ext uri="{C183D7F6-B498-43B3-948B-1728B52AA6E4}">
                <adec:decorative xmlns:adec="http://schemas.microsoft.com/office/drawing/2017/decorative" val="1"/>
              </a:ext>
            </a:extLst>
          </p:cNvPr>
          <p:cNvSpPr/>
          <p:nvPr/>
        </p:nvSpPr>
        <p:spPr>
          <a:xfrm>
            <a:off x="8087722" y="5339634"/>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Internal Flag: 1</a:t>
            </a:r>
          </a:p>
        </p:txBody>
      </p:sp>
      <p:sp>
        <p:nvSpPr>
          <p:cNvPr id="29" name="Rectangle: Rounded Corners 28">
            <a:extLst>
              <a:ext uri="{FF2B5EF4-FFF2-40B4-BE49-F238E27FC236}">
                <a16:creationId xmlns:a16="http://schemas.microsoft.com/office/drawing/2014/main" id="{2CCBA643-346B-4380-AAA9-B9D7628B54F9}"/>
              </a:ext>
              <a:ext uri="{C183D7F6-B498-43B3-948B-1728B52AA6E4}">
                <adec:decorative xmlns:adec="http://schemas.microsoft.com/office/drawing/2017/decorative" val="1"/>
              </a:ext>
            </a:extLst>
          </p:cNvPr>
          <p:cNvSpPr/>
          <p:nvPr/>
        </p:nvSpPr>
        <p:spPr>
          <a:xfrm>
            <a:off x="9209666" y="5297746"/>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Internal Flag: 2</a:t>
            </a:r>
          </a:p>
        </p:txBody>
      </p:sp>
      <p:sp>
        <p:nvSpPr>
          <p:cNvPr id="34" name="Rectangle: Rounded Corners 33">
            <a:extLst>
              <a:ext uri="{FF2B5EF4-FFF2-40B4-BE49-F238E27FC236}">
                <a16:creationId xmlns:a16="http://schemas.microsoft.com/office/drawing/2014/main" id="{48FE2DFB-7789-A79D-1007-03485B03EAE3}"/>
              </a:ext>
              <a:ext uri="{C183D7F6-B498-43B3-948B-1728B52AA6E4}">
                <adec:decorative xmlns:adec="http://schemas.microsoft.com/office/drawing/2017/decorative" val="1"/>
              </a:ext>
            </a:extLst>
          </p:cNvPr>
          <p:cNvSpPr/>
          <p:nvPr/>
        </p:nvSpPr>
        <p:spPr>
          <a:xfrm>
            <a:off x="10310184" y="4186259"/>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Internal Flag: 3</a:t>
            </a:r>
          </a:p>
        </p:txBody>
      </p:sp>
      <p:sp>
        <p:nvSpPr>
          <p:cNvPr id="5" name="Slide Number Placeholder 4">
            <a:extLst>
              <a:ext uri="{FF2B5EF4-FFF2-40B4-BE49-F238E27FC236}">
                <a16:creationId xmlns:a16="http://schemas.microsoft.com/office/drawing/2014/main" id="{A189570E-80CF-400D-822E-33DE3633575B}"/>
              </a:ext>
            </a:extLst>
          </p:cNvPr>
          <p:cNvSpPr>
            <a:spLocks noGrp="1"/>
          </p:cNvSpPr>
          <p:nvPr>
            <p:ph type="sldNum" sz="quarter" idx="12"/>
          </p:nvPr>
        </p:nvSpPr>
        <p:spPr/>
        <p:txBody>
          <a:bodyPr/>
          <a:lstStyle/>
          <a:p>
            <a:fld id="{C479D5F6-EDCB-402A-AC08-4943A1820E8F}" type="slidenum">
              <a:rPr lang="en-US" smtClean="0"/>
              <a:pPr/>
              <a:t>19</a:t>
            </a:fld>
            <a:endParaRPr lang="en-US"/>
          </a:p>
        </p:txBody>
      </p:sp>
    </p:spTree>
    <p:extLst>
      <p:ext uri="{BB962C8B-B14F-4D97-AF65-F5344CB8AC3E}">
        <p14:creationId xmlns:p14="http://schemas.microsoft.com/office/powerpoint/2010/main" val="2795972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3168-1A15-A4AF-E518-CCF9F91D54D3}"/>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2061D078-D3DE-DFD3-2E80-17D4FA78600F}"/>
              </a:ext>
            </a:extLst>
          </p:cNvPr>
          <p:cNvSpPr>
            <a:spLocks noGrp="1"/>
          </p:cNvSpPr>
          <p:nvPr>
            <p:ph sz="half" idx="1"/>
          </p:nvPr>
        </p:nvSpPr>
        <p:spPr/>
        <p:txBody>
          <a:bodyPr>
            <a:normAutofit lnSpcReduction="10000"/>
          </a:bodyPr>
          <a:lstStyle/>
          <a:p>
            <a:r>
              <a:rPr lang="en-US">
                <a:hlinkClick r:id="rId2" action="ppaction://hlinksldjump"/>
              </a:rPr>
              <a:t>General Data Respondent Information</a:t>
            </a:r>
            <a:endParaRPr lang="en-US"/>
          </a:p>
          <a:p>
            <a:r>
              <a:rPr lang="en-US">
                <a:hlinkClick r:id="rId3" action="ppaction://hlinksldjump"/>
              </a:rPr>
              <a:t>Student Interchange Files </a:t>
            </a:r>
            <a:endParaRPr lang="en-US"/>
          </a:p>
          <a:p>
            <a:r>
              <a:rPr lang="en-US">
                <a:hlinkClick r:id="rId4" action="ppaction://hlinksldjump"/>
              </a:rPr>
              <a:t>Connected Collections</a:t>
            </a:r>
            <a:endParaRPr lang="en-US"/>
          </a:p>
          <a:p>
            <a:r>
              <a:rPr lang="en-US">
                <a:hlinkClick r:id="rId5" action="ppaction://hlinksldjump"/>
              </a:rPr>
              <a:t>Timeline</a:t>
            </a:r>
            <a:endParaRPr lang="en-US"/>
          </a:p>
          <a:p>
            <a:r>
              <a:rPr lang="en-US">
                <a:hlinkClick r:id="rId6" action="ppaction://hlinksldjump"/>
              </a:rPr>
              <a:t>Demographic Data Reporting Cycle</a:t>
            </a:r>
            <a:endParaRPr lang="en-US"/>
          </a:p>
          <a:p>
            <a:r>
              <a:rPr lang="en-US">
                <a:hlinkClick r:id="rId7" action="ppaction://hlinksldjump"/>
              </a:rPr>
              <a:t>SSA File: Enrollment/Attendance Records</a:t>
            </a:r>
            <a:endParaRPr lang="en-US"/>
          </a:p>
          <a:p>
            <a:r>
              <a:rPr lang="en-US">
                <a:hlinkClick r:id="rId8" action="ppaction://hlinksldjump"/>
              </a:rPr>
              <a:t>Business Rules</a:t>
            </a:r>
            <a:endParaRPr lang="en-US"/>
          </a:p>
          <a:p>
            <a:r>
              <a:rPr lang="en-US">
                <a:hlinkClick r:id="rId9" action="ppaction://hlinksldjump"/>
              </a:rPr>
              <a:t>Data Pipeline Basics</a:t>
            </a:r>
            <a:endParaRPr lang="en-US"/>
          </a:p>
          <a:p>
            <a:pPr lvl="1"/>
            <a:r>
              <a:rPr lang="en-US"/>
              <a:t>Upload File</a:t>
            </a:r>
          </a:p>
          <a:p>
            <a:pPr lvl="1"/>
            <a:r>
              <a:rPr lang="en-US"/>
              <a:t>Batch Maintenance</a:t>
            </a:r>
          </a:p>
          <a:p>
            <a:pPr lvl="1"/>
            <a:r>
              <a:rPr lang="en-US"/>
              <a:t>Error Report</a:t>
            </a:r>
          </a:p>
          <a:p>
            <a:pPr lvl="1"/>
            <a:r>
              <a:rPr lang="en-US"/>
              <a:t>Edit Record</a:t>
            </a:r>
          </a:p>
          <a:p>
            <a:r>
              <a:rPr lang="en-US">
                <a:hlinkClick r:id="rId10" action="ppaction://hlinksldjump"/>
              </a:rPr>
              <a:t>Resources and Contacts</a:t>
            </a:r>
            <a:endParaRPr lang="en-US"/>
          </a:p>
        </p:txBody>
      </p:sp>
      <p:sp>
        <p:nvSpPr>
          <p:cNvPr id="4" name="Slide Number Placeholder 3">
            <a:extLst>
              <a:ext uri="{FF2B5EF4-FFF2-40B4-BE49-F238E27FC236}">
                <a16:creationId xmlns:a16="http://schemas.microsoft.com/office/drawing/2014/main" id="{00646558-F26C-CA56-789B-E67219887BB5}"/>
              </a:ext>
            </a:extLst>
          </p:cNvPr>
          <p:cNvSpPr>
            <a:spLocks noGrp="1"/>
          </p:cNvSpPr>
          <p:nvPr>
            <p:ph type="sldNum" sz="quarter" idx="12"/>
          </p:nvPr>
        </p:nvSpPr>
        <p:spPr/>
        <p:txBody>
          <a:bodyPr/>
          <a:lstStyle/>
          <a:p>
            <a:fld id="{C479D5F6-EDCB-402A-AC08-4943A1820E8F}" type="slidenum">
              <a:rPr lang="en-US" smtClean="0"/>
              <a:pPr/>
              <a:t>2</a:t>
            </a:fld>
            <a:endParaRPr lang="en-US"/>
          </a:p>
        </p:txBody>
      </p:sp>
    </p:spTree>
    <p:extLst>
      <p:ext uri="{BB962C8B-B14F-4D97-AF65-F5344CB8AC3E}">
        <p14:creationId xmlns:p14="http://schemas.microsoft.com/office/powerpoint/2010/main" val="527539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D499-2F0D-D0EA-33CE-1659BE98DB83}"/>
              </a:ext>
            </a:extLst>
          </p:cNvPr>
          <p:cNvSpPr>
            <a:spLocks noGrp="1"/>
          </p:cNvSpPr>
          <p:nvPr>
            <p:ph type="ctrTitle"/>
          </p:nvPr>
        </p:nvSpPr>
        <p:spPr/>
        <p:txBody>
          <a:bodyPr/>
          <a:lstStyle/>
          <a:p>
            <a:r>
              <a:rPr lang="en-US"/>
              <a:t>Timeline</a:t>
            </a:r>
          </a:p>
        </p:txBody>
      </p:sp>
      <p:sp>
        <p:nvSpPr>
          <p:cNvPr id="3" name="Slide Number Placeholder 2">
            <a:extLst>
              <a:ext uri="{FF2B5EF4-FFF2-40B4-BE49-F238E27FC236}">
                <a16:creationId xmlns:a16="http://schemas.microsoft.com/office/drawing/2014/main" id="{1E41B99C-7AB8-5311-90F9-C6B046D2D1C7}"/>
              </a:ext>
            </a:extLst>
          </p:cNvPr>
          <p:cNvSpPr>
            <a:spLocks noGrp="1"/>
          </p:cNvSpPr>
          <p:nvPr>
            <p:ph type="sldNum" sz="quarter" idx="12"/>
          </p:nvPr>
        </p:nvSpPr>
        <p:spPr/>
        <p:txBody>
          <a:bodyPr/>
          <a:lstStyle/>
          <a:p>
            <a:fld id="{C479D5F6-EDCB-402A-AC08-4943A1820E8F}" type="slidenum">
              <a:rPr lang="en-US" smtClean="0"/>
              <a:pPr/>
              <a:t>20</a:t>
            </a:fld>
            <a:endParaRPr lang="en-US"/>
          </a:p>
        </p:txBody>
      </p:sp>
    </p:spTree>
    <p:extLst>
      <p:ext uri="{BB962C8B-B14F-4D97-AF65-F5344CB8AC3E}">
        <p14:creationId xmlns:p14="http://schemas.microsoft.com/office/powerpoint/2010/main" val="1612207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523A38-7A89-1904-6585-0C56F1CD2398}"/>
              </a:ext>
            </a:extLst>
          </p:cNvPr>
          <p:cNvSpPr>
            <a:spLocks noGrp="1"/>
          </p:cNvSpPr>
          <p:nvPr>
            <p:ph type="title"/>
          </p:nvPr>
        </p:nvSpPr>
        <p:spPr/>
        <p:txBody>
          <a:bodyPr/>
          <a:lstStyle/>
          <a:p>
            <a:r>
              <a:rPr lang="en-US"/>
              <a:t>Overlapping Years</a:t>
            </a:r>
          </a:p>
        </p:txBody>
      </p:sp>
      <p:sp>
        <p:nvSpPr>
          <p:cNvPr id="7" name="Circle: Hollow 6">
            <a:extLst>
              <a:ext uri="{FF2B5EF4-FFF2-40B4-BE49-F238E27FC236}">
                <a16:creationId xmlns:a16="http://schemas.microsoft.com/office/drawing/2014/main" id="{F561E4D2-6387-C0F3-602C-17E88DB22F80}"/>
              </a:ext>
              <a:ext uri="{C183D7F6-B498-43B3-948B-1728B52AA6E4}">
                <adec:decorative xmlns:adec="http://schemas.microsoft.com/office/drawing/2017/decorative" val="1"/>
              </a:ext>
            </a:extLst>
          </p:cNvPr>
          <p:cNvSpPr/>
          <p:nvPr/>
        </p:nvSpPr>
        <p:spPr>
          <a:xfrm>
            <a:off x="229138" y="1638102"/>
            <a:ext cx="906683" cy="906683"/>
          </a:xfrm>
          <a:prstGeom prst="donut">
            <a:avLst>
              <a:gd name="adj" fmla="val 20000"/>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F4043EFF-C741-D1D2-9FB1-F4306EAABA2E}"/>
              </a:ext>
            </a:extLst>
          </p:cNvPr>
          <p:cNvSpPr/>
          <p:nvPr/>
        </p:nvSpPr>
        <p:spPr>
          <a:xfrm rot="17700000">
            <a:off x="378765" y="632364"/>
            <a:ext cx="1715441" cy="543179"/>
          </a:xfrm>
          <a:custGeom>
            <a:avLst/>
            <a:gdLst>
              <a:gd name="connsiteX0" fmla="*/ 0 w 1127108"/>
              <a:gd name="connsiteY0" fmla="*/ 0 h 543179"/>
              <a:gd name="connsiteX1" fmla="*/ 1127108 w 1127108"/>
              <a:gd name="connsiteY1" fmla="*/ 0 h 543179"/>
              <a:gd name="connsiteX2" fmla="*/ 1127108 w 1127108"/>
              <a:gd name="connsiteY2" fmla="*/ 543179 h 543179"/>
              <a:gd name="connsiteX3" fmla="*/ 0 w 1127108"/>
              <a:gd name="connsiteY3" fmla="*/ 543179 h 543179"/>
              <a:gd name="connsiteX4" fmla="*/ 0 w 1127108"/>
              <a:gd name="connsiteY4" fmla="*/ 0 h 54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08" h="543179">
                <a:moveTo>
                  <a:pt x="0" y="0"/>
                </a:moveTo>
                <a:lnTo>
                  <a:pt x="1127108" y="0"/>
                </a:lnTo>
                <a:lnTo>
                  <a:pt x="1127108" y="543179"/>
                </a:lnTo>
                <a:lnTo>
                  <a:pt x="0" y="543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99" tIns="-1" rIns="0" bIns="0" numCol="1" spcCol="1270" anchor="ctr" anchorCtr="0">
            <a:noAutofit/>
          </a:bodyPr>
          <a:lstStyle/>
          <a:p>
            <a:pPr marL="0" lvl="0" indent="0" algn="l" defTabSz="444500">
              <a:lnSpc>
                <a:spcPct val="90000"/>
              </a:lnSpc>
              <a:spcBef>
                <a:spcPct val="0"/>
              </a:spcBef>
              <a:spcAft>
                <a:spcPct val="35000"/>
              </a:spcAft>
              <a:buNone/>
            </a:pPr>
            <a:r>
              <a:rPr lang="en-US" sz="1200" b="1" kern="1200"/>
              <a:t>July: </a:t>
            </a:r>
            <a:br>
              <a:rPr lang="en-US" sz="1000" kern="1200"/>
            </a:br>
            <a:r>
              <a:rPr lang="en-US" sz="1000"/>
              <a:t>7/1 </a:t>
            </a:r>
            <a:r>
              <a:rPr lang="en-US" sz="1100"/>
              <a:t>R</a:t>
            </a:r>
            <a:r>
              <a:rPr lang="en-US" sz="1100" kern="1200"/>
              <a:t>eporting Year Begins</a:t>
            </a:r>
            <a:br>
              <a:rPr lang="en-US" sz="1100" kern="1200"/>
            </a:br>
            <a:r>
              <a:rPr lang="en-US" sz="1100" kern="1200"/>
              <a:t>Interchange opens</a:t>
            </a:r>
          </a:p>
        </p:txBody>
      </p:sp>
      <p:sp>
        <p:nvSpPr>
          <p:cNvPr id="9" name="Oval 8">
            <a:extLst>
              <a:ext uri="{FF2B5EF4-FFF2-40B4-BE49-F238E27FC236}">
                <a16:creationId xmlns:a16="http://schemas.microsoft.com/office/drawing/2014/main" id="{4A1CD8EB-ACCB-3ED4-A9F7-2ABC4315BE8C}"/>
              </a:ext>
              <a:ext uri="{C183D7F6-B498-43B3-948B-1728B52AA6E4}">
                <adec:decorative xmlns:adec="http://schemas.microsoft.com/office/drawing/2017/decorative" val="1"/>
              </a:ext>
            </a:extLst>
          </p:cNvPr>
          <p:cNvSpPr/>
          <p:nvPr/>
        </p:nvSpPr>
        <p:spPr>
          <a:xfrm>
            <a:off x="1204116"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0D17F10C-2D0E-203C-57AA-47BEF3782224}"/>
              </a:ext>
              <a:ext uri="{C183D7F6-B498-43B3-948B-1728B52AA6E4}">
                <adec:decorative xmlns:adec="http://schemas.microsoft.com/office/drawing/2017/decorative" val="1"/>
              </a:ext>
            </a:extLst>
          </p:cNvPr>
          <p:cNvSpPr/>
          <p:nvPr/>
        </p:nvSpPr>
        <p:spPr>
          <a:xfrm>
            <a:off x="1742964"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1CD31D4F-138D-4A3F-23F1-84EDCA059C3D}"/>
              </a:ext>
            </a:extLst>
          </p:cNvPr>
          <p:cNvSpPr/>
          <p:nvPr/>
        </p:nvSpPr>
        <p:spPr>
          <a:xfrm rot="17700000">
            <a:off x="1101442" y="2564763"/>
            <a:ext cx="1093276"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a:t>Student October</a:t>
            </a:r>
          </a:p>
        </p:txBody>
      </p:sp>
      <p:sp>
        <p:nvSpPr>
          <p:cNvPr id="15" name="Oval 14">
            <a:extLst>
              <a:ext uri="{FF2B5EF4-FFF2-40B4-BE49-F238E27FC236}">
                <a16:creationId xmlns:a16="http://schemas.microsoft.com/office/drawing/2014/main" id="{1B98811F-B18D-5C0E-98E3-0C4FD18DB0F2}"/>
              </a:ext>
              <a:ext uri="{C183D7F6-B498-43B3-948B-1728B52AA6E4}">
                <adec:decorative xmlns:adec="http://schemas.microsoft.com/office/drawing/2017/decorative" val="1"/>
              </a:ext>
            </a:extLst>
          </p:cNvPr>
          <p:cNvSpPr/>
          <p:nvPr/>
        </p:nvSpPr>
        <p:spPr>
          <a:xfrm>
            <a:off x="2281813"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id="{96B7C3DA-84C2-95ED-1A63-25E151D015DD}"/>
              </a:ext>
              <a:ext uri="{C183D7F6-B498-43B3-948B-1728B52AA6E4}">
                <adec:decorative xmlns:adec="http://schemas.microsoft.com/office/drawing/2017/decorative" val="1"/>
              </a:ext>
            </a:extLst>
          </p:cNvPr>
          <p:cNvSpPr/>
          <p:nvPr/>
        </p:nvSpPr>
        <p:spPr>
          <a:xfrm>
            <a:off x="2820661"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896B3607-37E5-9763-10AA-BB6D2712B6BB}"/>
              </a:ext>
            </a:extLst>
          </p:cNvPr>
          <p:cNvSpPr/>
          <p:nvPr/>
        </p:nvSpPr>
        <p:spPr>
          <a:xfrm rot="17700000">
            <a:off x="2191252" y="2557046"/>
            <a:ext cx="1076248"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a:t>SPED DEC Count</a:t>
            </a:r>
          </a:p>
        </p:txBody>
      </p:sp>
      <p:sp>
        <p:nvSpPr>
          <p:cNvPr id="21" name="Circle: Hollow 20">
            <a:extLst>
              <a:ext uri="{FF2B5EF4-FFF2-40B4-BE49-F238E27FC236}">
                <a16:creationId xmlns:a16="http://schemas.microsoft.com/office/drawing/2014/main" id="{74425F22-5C8F-90A4-C82B-F603B21BC89F}"/>
              </a:ext>
              <a:ext uri="{C183D7F6-B498-43B3-948B-1728B52AA6E4}">
                <adec:decorative xmlns:adec="http://schemas.microsoft.com/office/drawing/2017/decorative" val="1"/>
              </a:ext>
            </a:extLst>
          </p:cNvPr>
          <p:cNvSpPr/>
          <p:nvPr/>
        </p:nvSpPr>
        <p:spPr>
          <a:xfrm>
            <a:off x="3359582" y="1638102"/>
            <a:ext cx="906683" cy="906683"/>
          </a:xfrm>
          <a:prstGeom prst="donut">
            <a:avLst>
              <a:gd name="adj" fmla="val 20000"/>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2" name="Freeform: Shape 21">
            <a:extLst>
              <a:ext uri="{FF2B5EF4-FFF2-40B4-BE49-F238E27FC236}">
                <a16:creationId xmlns:a16="http://schemas.microsoft.com/office/drawing/2014/main" id="{C595B212-EF94-8D17-8A77-4F2794E58492}"/>
              </a:ext>
            </a:extLst>
          </p:cNvPr>
          <p:cNvSpPr/>
          <p:nvPr/>
        </p:nvSpPr>
        <p:spPr>
          <a:xfrm rot="17700000">
            <a:off x="3679056" y="898969"/>
            <a:ext cx="1127108" cy="543179"/>
          </a:xfrm>
          <a:custGeom>
            <a:avLst/>
            <a:gdLst>
              <a:gd name="connsiteX0" fmla="*/ 0 w 1127108"/>
              <a:gd name="connsiteY0" fmla="*/ 0 h 543179"/>
              <a:gd name="connsiteX1" fmla="*/ 1127108 w 1127108"/>
              <a:gd name="connsiteY1" fmla="*/ 0 h 543179"/>
              <a:gd name="connsiteX2" fmla="*/ 1127108 w 1127108"/>
              <a:gd name="connsiteY2" fmla="*/ 543179 h 543179"/>
              <a:gd name="connsiteX3" fmla="*/ 0 w 1127108"/>
              <a:gd name="connsiteY3" fmla="*/ 543179 h 543179"/>
              <a:gd name="connsiteX4" fmla="*/ 0 w 1127108"/>
              <a:gd name="connsiteY4" fmla="*/ 0 h 54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08" h="543179">
                <a:moveTo>
                  <a:pt x="0" y="0"/>
                </a:moveTo>
                <a:lnTo>
                  <a:pt x="1127108" y="0"/>
                </a:lnTo>
                <a:lnTo>
                  <a:pt x="1127108" y="543179"/>
                </a:lnTo>
                <a:lnTo>
                  <a:pt x="0" y="543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99" tIns="-1" rIns="0" bIns="0" numCol="1" spcCol="1270" anchor="ctr" anchorCtr="0">
            <a:noAutofit/>
          </a:bodyPr>
          <a:lstStyle/>
          <a:p>
            <a:pPr marL="0" lvl="0" indent="0" algn="l" defTabSz="444500">
              <a:lnSpc>
                <a:spcPct val="90000"/>
              </a:lnSpc>
              <a:spcBef>
                <a:spcPct val="0"/>
              </a:spcBef>
              <a:spcAft>
                <a:spcPct val="35000"/>
              </a:spcAft>
              <a:buNone/>
            </a:pPr>
            <a:r>
              <a:rPr lang="en-US" sz="1200" b="1" kern="1200"/>
              <a:t>January: </a:t>
            </a:r>
            <a:br>
              <a:rPr lang="en-US" sz="1000" kern="1200"/>
            </a:br>
            <a:r>
              <a:rPr lang="en-US" sz="1100" kern="1200"/>
              <a:t>Spring Semester</a:t>
            </a:r>
          </a:p>
        </p:txBody>
      </p:sp>
      <p:sp>
        <p:nvSpPr>
          <p:cNvPr id="23" name="Oval 22">
            <a:extLst>
              <a:ext uri="{FF2B5EF4-FFF2-40B4-BE49-F238E27FC236}">
                <a16:creationId xmlns:a16="http://schemas.microsoft.com/office/drawing/2014/main" id="{7BB14EF4-A93A-7403-97BE-7383BCE97D86}"/>
              </a:ext>
              <a:ext uri="{C183D7F6-B498-43B3-948B-1728B52AA6E4}">
                <adec:decorative xmlns:adec="http://schemas.microsoft.com/office/drawing/2017/decorative" val="1"/>
              </a:ext>
            </a:extLst>
          </p:cNvPr>
          <p:cNvSpPr/>
          <p:nvPr/>
        </p:nvSpPr>
        <p:spPr>
          <a:xfrm>
            <a:off x="4334560"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4" name="Freeform: Shape 23">
            <a:extLst>
              <a:ext uri="{FF2B5EF4-FFF2-40B4-BE49-F238E27FC236}">
                <a16:creationId xmlns:a16="http://schemas.microsoft.com/office/drawing/2014/main" id="{3C46EF18-A416-930E-9FB4-3BE9EAF18FF9}"/>
              </a:ext>
            </a:extLst>
          </p:cNvPr>
          <p:cNvSpPr/>
          <p:nvPr/>
        </p:nvSpPr>
        <p:spPr>
          <a:xfrm rot="17700000">
            <a:off x="3708039" y="2555207"/>
            <a:ext cx="1072188"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a:t>ACCESS for ELs Administered</a:t>
            </a:r>
          </a:p>
        </p:txBody>
      </p:sp>
      <p:sp>
        <p:nvSpPr>
          <p:cNvPr id="26" name="Oval 25">
            <a:extLst>
              <a:ext uri="{FF2B5EF4-FFF2-40B4-BE49-F238E27FC236}">
                <a16:creationId xmlns:a16="http://schemas.microsoft.com/office/drawing/2014/main" id="{9DE34E7C-7D3F-6954-6982-2849EA200C22}"/>
              </a:ext>
              <a:ext uri="{C183D7F6-B498-43B3-948B-1728B52AA6E4}">
                <adec:decorative xmlns:adec="http://schemas.microsoft.com/office/drawing/2017/decorative" val="1"/>
              </a:ext>
            </a:extLst>
          </p:cNvPr>
          <p:cNvSpPr/>
          <p:nvPr/>
        </p:nvSpPr>
        <p:spPr>
          <a:xfrm>
            <a:off x="4873408"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7" name="Freeform: Shape 26">
            <a:extLst>
              <a:ext uri="{FF2B5EF4-FFF2-40B4-BE49-F238E27FC236}">
                <a16:creationId xmlns:a16="http://schemas.microsoft.com/office/drawing/2014/main" id="{F00A0A73-3C41-23C3-25E3-A18E0EC0B134}"/>
              </a:ext>
            </a:extLst>
          </p:cNvPr>
          <p:cNvSpPr/>
          <p:nvPr/>
        </p:nvSpPr>
        <p:spPr>
          <a:xfrm rot="17700000">
            <a:off x="4140593" y="2622923"/>
            <a:ext cx="1221622"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a:t>Spring Assessments Administered</a:t>
            </a:r>
          </a:p>
        </p:txBody>
      </p:sp>
      <p:sp>
        <p:nvSpPr>
          <p:cNvPr id="29" name="Circle: Hollow 28">
            <a:extLst>
              <a:ext uri="{FF2B5EF4-FFF2-40B4-BE49-F238E27FC236}">
                <a16:creationId xmlns:a16="http://schemas.microsoft.com/office/drawing/2014/main" id="{A9717DCC-A142-8F5E-5A67-3EBB557016A8}"/>
              </a:ext>
              <a:ext uri="{C183D7F6-B498-43B3-948B-1728B52AA6E4}">
                <adec:decorative xmlns:adec="http://schemas.microsoft.com/office/drawing/2017/decorative" val="1"/>
              </a:ext>
            </a:extLst>
          </p:cNvPr>
          <p:cNvSpPr/>
          <p:nvPr/>
        </p:nvSpPr>
        <p:spPr>
          <a:xfrm>
            <a:off x="5412329" y="1638102"/>
            <a:ext cx="906683" cy="906683"/>
          </a:xfrm>
          <a:prstGeom prst="donut">
            <a:avLst>
              <a:gd name="adj" fmla="val 20000"/>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0" name="Freeform: Shape 29">
            <a:extLst>
              <a:ext uri="{FF2B5EF4-FFF2-40B4-BE49-F238E27FC236}">
                <a16:creationId xmlns:a16="http://schemas.microsoft.com/office/drawing/2014/main" id="{CC0FF1A3-832D-EE0B-2FBE-AED49147166C}"/>
              </a:ext>
            </a:extLst>
          </p:cNvPr>
          <p:cNvSpPr/>
          <p:nvPr/>
        </p:nvSpPr>
        <p:spPr>
          <a:xfrm rot="17700000">
            <a:off x="5719627" y="736613"/>
            <a:ext cx="1394131" cy="686422"/>
          </a:xfrm>
          <a:custGeom>
            <a:avLst/>
            <a:gdLst>
              <a:gd name="connsiteX0" fmla="*/ 0 w 1127108"/>
              <a:gd name="connsiteY0" fmla="*/ 0 h 543179"/>
              <a:gd name="connsiteX1" fmla="*/ 1127108 w 1127108"/>
              <a:gd name="connsiteY1" fmla="*/ 0 h 543179"/>
              <a:gd name="connsiteX2" fmla="*/ 1127108 w 1127108"/>
              <a:gd name="connsiteY2" fmla="*/ 543179 h 543179"/>
              <a:gd name="connsiteX3" fmla="*/ 0 w 1127108"/>
              <a:gd name="connsiteY3" fmla="*/ 543179 h 543179"/>
              <a:gd name="connsiteX4" fmla="*/ 0 w 1127108"/>
              <a:gd name="connsiteY4" fmla="*/ 0 h 54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08" h="543179">
                <a:moveTo>
                  <a:pt x="0" y="0"/>
                </a:moveTo>
                <a:lnTo>
                  <a:pt x="1127108" y="0"/>
                </a:lnTo>
                <a:lnTo>
                  <a:pt x="1127108" y="543179"/>
                </a:lnTo>
                <a:lnTo>
                  <a:pt x="0" y="543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99" tIns="-1" rIns="0" bIns="0" numCol="1" spcCol="1270" anchor="ctr" anchorCtr="0">
            <a:noAutofit/>
          </a:bodyPr>
          <a:lstStyle/>
          <a:p>
            <a:pPr marL="0" lvl="0" indent="0" algn="l" defTabSz="444500">
              <a:lnSpc>
                <a:spcPct val="90000"/>
              </a:lnSpc>
              <a:spcBef>
                <a:spcPct val="0"/>
              </a:spcBef>
              <a:spcAft>
                <a:spcPct val="35000"/>
              </a:spcAft>
              <a:buNone/>
            </a:pPr>
            <a:r>
              <a:rPr lang="en-US" sz="1200" b="1" kern="1200"/>
              <a:t>April/May: </a:t>
            </a:r>
            <a:br>
              <a:rPr lang="en-US" sz="1000" kern="1200"/>
            </a:br>
            <a:r>
              <a:rPr lang="en-US" sz="1100" kern="1200"/>
              <a:t>Spring Student Collections Open</a:t>
            </a:r>
          </a:p>
        </p:txBody>
      </p:sp>
      <p:sp>
        <p:nvSpPr>
          <p:cNvPr id="31" name="Oval 30">
            <a:extLst>
              <a:ext uri="{FF2B5EF4-FFF2-40B4-BE49-F238E27FC236}">
                <a16:creationId xmlns:a16="http://schemas.microsoft.com/office/drawing/2014/main" id="{5E67A446-92C9-931C-A2C5-7302F84679BE}"/>
              </a:ext>
              <a:ext uri="{C183D7F6-B498-43B3-948B-1728B52AA6E4}">
                <adec:decorative xmlns:adec="http://schemas.microsoft.com/office/drawing/2017/decorative" val="1"/>
              </a:ext>
            </a:extLst>
          </p:cNvPr>
          <p:cNvSpPr/>
          <p:nvPr/>
        </p:nvSpPr>
        <p:spPr>
          <a:xfrm>
            <a:off x="6387307"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2" name="Freeform: Shape 31">
            <a:extLst>
              <a:ext uri="{FF2B5EF4-FFF2-40B4-BE49-F238E27FC236}">
                <a16:creationId xmlns:a16="http://schemas.microsoft.com/office/drawing/2014/main" id="{F1EF83F2-D966-B74B-894C-FED89BB9E966}"/>
              </a:ext>
            </a:extLst>
          </p:cNvPr>
          <p:cNvSpPr/>
          <p:nvPr/>
        </p:nvSpPr>
        <p:spPr>
          <a:xfrm rot="17700000">
            <a:off x="5826693" y="2899425"/>
            <a:ext cx="1734674"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a:t>READ Spring Assessments</a:t>
            </a:r>
          </a:p>
        </p:txBody>
      </p:sp>
      <p:sp>
        <p:nvSpPr>
          <p:cNvPr id="34" name="Oval 33">
            <a:extLst>
              <a:ext uri="{FF2B5EF4-FFF2-40B4-BE49-F238E27FC236}">
                <a16:creationId xmlns:a16="http://schemas.microsoft.com/office/drawing/2014/main" id="{DBE4D770-7FBF-7DDC-EFAA-29A929D4FE4C}"/>
              </a:ext>
              <a:ext uri="{C183D7F6-B498-43B3-948B-1728B52AA6E4}">
                <adec:decorative xmlns:adec="http://schemas.microsoft.com/office/drawing/2017/decorative" val="1"/>
              </a:ext>
            </a:extLst>
          </p:cNvPr>
          <p:cNvSpPr/>
          <p:nvPr/>
        </p:nvSpPr>
        <p:spPr>
          <a:xfrm>
            <a:off x="6926156"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5" name="Freeform: Shape 34">
            <a:extLst>
              <a:ext uri="{FF2B5EF4-FFF2-40B4-BE49-F238E27FC236}">
                <a16:creationId xmlns:a16="http://schemas.microsoft.com/office/drawing/2014/main" id="{189AB7C8-54E3-FD03-5694-76D0C30B8989}"/>
              </a:ext>
            </a:extLst>
          </p:cNvPr>
          <p:cNvSpPr/>
          <p:nvPr/>
        </p:nvSpPr>
        <p:spPr>
          <a:xfrm rot="17700000">
            <a:off x="5611538" y="2800956"/>
            <a:ext cx="1329881" cy="301298"/>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a:t>Assessment SBDs</a:t>
            </a:r>
          </a:p>
        </p:txBody>
      </p:sp>
      <p:sp>
        <p:nvSpPr>
          <p:cNvPr id="37" name="Circle: Hollow 36">
            <a:extLst>
              <a:ext uri="{FF2B5EF4-FFF2-40B4-BE49-F238E27FC236}">
                <a16:creationId xmlns:a16="http://schemas.microsoft.com/office/drawing/2014/main" id="{92D019C7-3877-FBAB-F849-E4692434542E}"/>
              </a:ext>
              <a:ext uri="{C183D7F6-B498-43B3-948B-1728B52AA6E4}">
                <adec:decorative xmlns:adec="http://schemas.microsoft.com/office/drawing/2017/decorative" val="1"/>
              </a:ext>
            </a:extLst>
          </p:cNvPr>
          <p:cNvSpPr/>
          <p:nvPr/>
        </p:nvSpPr>
        <p:spPr>
          <a:xfrm>
            <a:off x="7465076" y="1638102"/>
            <a:ext cx="906683" cy="906683"/>
          </a:xfrm>
          <a:prstGeom prst="donut">
            <a:avLst>
              <a:gd name="adj" fmla="val 20000"/>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8" name="Freeform: Shape 37">
            <a:extLst>
              <a:ext uri="{FF2B5EF4-FFF2-40B4-BE49-F238E27FC236}">
                <a16:creationId xmlns:a16="http://schemas.microsoft.com/office/drawing/2014/main" id="{854AE010-377F-4665-C3BD-0DF3ECBB7E98}"/>
              </a:ext>
            </a:extLst>
          </p:cNvPr>
          <p:cNvSpPr/>
          <p:nvPr/>
        </p:nvSpPr>
        <p:spPr>
          <a:xfrm rot="17700000">
            <a:off x="7711763" y="784717"/>
            <a:ext cx="1379235" cy="543179"/>
          </a:xfrm>
          <a:custGeom>
            <a:avLst/>
            <a:gdLst>
              <a:gd name="connsiteX0" fmla="*/ 0 w 1127108"/>
              <a:gd name="connsiteY0" fmla="*/ 0 h 543179"/>
              <a:gd name="connsiteX1" fmla="*/ 1127108 w 1127108"/>
              <a:gd name="connsiteY1" fmla="*/ 0 h 543179"/>
              <a:gd name="connsiteX2" fmla="*/ 1127108 w 1127108"/>
              <a:gd name="connsiteY2" fmla="*/ 543179 h 543179"/>
              <a:gd name="connsiteX3" fmla="*/ 0 w 1127108"/>
              <a:gd name="connsiteY3" fmla="*/ 543179 h 543179"/>
              <a:gd name="connsiteX4" fmla="*/ 0 w 1127108"/>
              <a:gd name="connsiteY4" fmla="*/ 0 h 54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08" h="543179">
                <a:moveTo>
                  <a:pt x="0" y="0"/>
                </a:moveTo>
                <a:lnTo>
                  <a:pt x="1127108" y="0"/>
                </a:lnTo>
                <a:lnTo>
                  <a:pt x="1127108" y="543179"/>
                </a:lnTo>
                <a:lnTo>
                  <a:pt x="0" y="543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99" tIns="-1" rIns="0" bIns="0" numCol="1" spcCol="1270" anchor="ctr" anchorCtr="0">
            <a:noAutofit/>
          </a:bodyPr>
          <a:lstStyle/>
          <a:p>
            <a:pPr marL="0" lvl="0" indent="0" algn="l" defTabSz="444500">
              <a:lnSpc>
                <a:spcPct val="90000"/>
              </a:lnSpc>
              <a:spcBef>
                <a:spcPct val="0"/>
              </a:spcBef>
              <a:spcAft>
                <a:spcPct val="35000"/>
              </a:spcAft>
              <a:buNone/>
            </a:pPr>
            <a:r>
              <a:rPr lang="en-US" sz="1200" b="1" kern="1200"/>
              <a:t>June 30: </a:t>
            </a:r>
            <a:br>
              <a:rPr lang="en-US" sz="1000" kern="1200"/>
            </a:br>
            <a:r>
              <a:rPr lang="en-US" sz="1100" kern="1200"/>
              <a:t>Reporting Year Ends</a:t>
            </a:r>
            <a:endParaRPr lang="en-US" sz="1000" kern="1200"/>
          </a:p>
        </p:txBody>
      </p:sp>
      <p:sp>
        <p:nvSpPr>
          <p:cNvPr id="39" name="Oval 38">
            <a:extLst>
              <a:ext uri="{FF2B5EF4-FFF2-40B4-BE49-F238E27FC236}">
                <a16:creationId xmlns:a16="http://schemas.microsoft.com/office/drawing/2014/main" id="{DC9EA73E-D1A4-2F6C-7D14-98CB53695AAD}"/>
              </a:ext>
              <a:ext uri="{C183D7F6-B498-43B3-948B-1728B52AA6E4}">
                <adec:decorative xmlns:adec="http://schemas.microsoft.com/office/drawing/2017/decorative" val="1"/>
              </a:ext>
            </a:extLst>
          </p:cNvPr>
          <p:cNvSpPr/>
          <p:nvPr/>
        </p:nvSpPr>
        <p:spPr>
          <a:xfrm>
            <a:off x="8440055"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0" name="Freeform: Shape 39">
            <a:extLst>
              <a:ext uri="{FF2B5EF4-FFF2-40B4-BE49-F238E27FC236}">
                <a16:creationId xmlns:a16="http://schemas.microsoft.com/office/drawing/2014/main" id="{D2112E0F-63FE-56F7-1AEB-4949BF214B3C}"/>
              </a:ext>
            </a:extLst>
          </p:cNvPr>
          <p:cNvSpPr/>
          <p:nvPr/>
        </p:nvSpPr>
        <p:spPr>
          <a:xfrm rot="17700000">
            <a:off x="7536703" y="2731565"/>
            <a:ext cx="1461371"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lvl="0" algn="r" defTabSz="444500">
              <a:lnSpc>
                <a:spcPct val="90000"/>
              </a:lnSpc>
              <a:spcBef>
                <a:spcPct val="0"/>
              </a:spcBef>
              <a:spcAft>
                <a:spcPct val="35000"/>
              </a:spcAft>
            </a:pPr>
            <a:r>
              <a:rPr lang="en-US" sz="1100" kern="1200"/>
              <a:t> Student Attendance</a:t>
            </a:r>
            <a:r>
              <a:rPr lang="en-US" sz="1100"/>
              <a:t> &amp; Student Discipline </a:t>
            </a:r>
            <a:endParaRPr lang="en-US" sz="1100" kern="1200"/>
          </a:p>
        </p:txBody>
      </p:sp>
      <p:sp>
        <p:nvSpPr>
          <p:cNvPr id="42" name="Oval 41">
            <a:extLst>
              <a:ext uri="{FF2B5EF4-FFF2-40B4-BE49-F238E27FC236}">
                <a16:creationId xmlns:a16="http://schemas.microsoft.com/office/drawing/2014/main" id="{F558B693-D3E7-5C32-A9CD-8F54100C94E4}"/>
              </a:ext>
              <a:ext uri="{C183D7F6-B498-43B3-948B-1728B52AA6E4}">
                <adec:decorative xmlns:adec="http://schemas.microsoft.com/office/drawing/2017/decorative" val="1"/>
              </a:ext>
            </a:extLst>
          </p:cNvPr>
          <p:cNvSpPr/>
          <p:nvPr/>
        </p:nvSpPr>
        <p:spPr>
          <a:xfrm>
            <a:off x="8978903"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3" name="Freeform: Shape 42">
            <a:extLst>
              <a:ext uri="{FF2B5EF4-FFF2-40B4-BE49-F238E27FC236}">
                <a16:creationId xmlns:a16="http://schemas.microsoft.com/office/drawing/2014/main" id="{BEDD7832-A7A7-A7E3-B2D6-8649A0423684}"/>
              </a:ext>
            </a:extLst>
          </p:cNvPr>
          <p:cNvSpPr/>
          <p:nvPr/>
        </p:nvSpPr>
        <p:spPr>
          <a:xfrm rot="17700000">
            <a:off x="8140582" y="2690134"/>
            <a:ext cx="1369948"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a:t>Teacher Student Data Link</a:t>
            </a:r>
          </a:p>
        </p:txBody>
      </p:sp>
      <p:sp>
        <p:nvSpPr>
          <p:cNvPr id="45" name="Oval 44">
            <a:extLst>
              <a:ext uri="{FF2B5EF4-FFF2-40B4-BE49-F238E27FC236}">
                <a16:creationId xmlns:a16="http://schemas.microsoft.com/office/drawing/2014/main" id="{F373E9DD-EAD0-5A83-497D-A42EB98BC163}"/>
              </a:ext>
              <a:ext uri="{C183D7F6-B498-43B3-948B-1728B52AA6E4}">
                <adec:decorative xmlns:adec="http://schemas.microsoft.com/office/drawing/2017/decorative" val="1"/>
              </a:ext>
            </a:extLst>
          </p:cNvPr>
          <p:cNvSpPr/>
          <p:nvPr/>
        </p:nvSpPr>
        <p:spPr>
          <a:xfrm>
            <a:off x="9517751"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6" name="Freeform: Shape 45">
            <a:extLst>
              <a:ext uri="{FF2B5EF4-FFF2-40B4-BE49-F238E27FC236}">
                <a16:creationId xmlns:a16="http://schemas.microsoft.com/office/drawing/2014/main" id="{B3F57326-5632-4DAB-CB78-2C26CE7E28D8}"/>
              </a:ext>
            </a:extLst>
          </p:cNvPr>
          <p:cNvSpPr/>
          <p:nvPr/>
        </p:nvSpPr>
        <p:spPr>
          <a:xfrm rot="17700000">
            <a:off x="8732892" y="2656078"/>
            <a:ext cx="1294787"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a:t>SPED Discipline &amp; End of Year</a:t>
            </a:r>
          </a:p>
        </p:txBody>
      </p:sp>
      <p:sp>
        <p:nvSpPr>
          <p:cNvPr id="48" name="Oval 47">
            <a:extLst>
              <a:ext uri="{FF2B5EF4-FFF2-40B4-BE49-F238E27FC236}">
                <a16:creationId xmlns:a16="http://schemas.microsoft.com/office/drawing/2014/main" id="{95D9727F-EEF4-B308-E9F5-69E54254CE33}"/>
              </a:ext>
              <a:ext uri="{C183D7F6-B498-43B3-948B-1728B52AA6E4}">
                <adec:decorative xmlns:adec="http://schemas.microsoft.com/office/drawing/2017/decorative" val="1"/>
              </a:ext>
            </a:extLst>
          </p:cNvPr>
          <p:cNvSpPr/>
          <p:nvPr/>
        </p:nvSpPr>
        <p:spPr>
          <a:xfrm>
            <a:off x="10056600"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9" name="Freeform: Shape 48">
            <a:extLst>
              <a:ext uri="{FF2B5EF4-FFF2-40B4-BE49-F238E27FC236}">
                <a16:creationId xmlns:a16="http://schemas.microsoft.com/office/drawing/2014/main" id="{A4ADFF11-6ED7-D124-26BA-443DA13C65BE}"/>
              </a:ext>
            </a:extLst>
          </p:cNvPr>
          <p:cNvSpPr/>
          <p:nvPr/>
        </p:nvSpPr>
        <p:spPr>
          <a:xfrm rot="17700000">
            <a:off x="9258174" y="2664721"/>
            <a:ext cx="1313860"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a:t>Student End of Year</a:t>
            </a:r>
          </a:p>
        </p:txBody>
      </p:sp>
      <p:sp>
        <p:nvSpPr>
          <p:cNvPr id="51" name="Circle: Hollow 50">
            <a:extLst>
              <a:ext uri="{FF2B5EF4-FFF2-40B4-BE49-F238E27FC236}">
                <a16:creationId xmlns:a16="http://schemas.microsoft.com/office/drawing/2014/main" id="{307E0E8F-DE5D-9726-60C8-567804EE63D7}"/>
              </a:ext>
              <a:ext uri="{C183D7F6-B498-43B3-948B-1728B52AA6E4}">
                <adec:decorative xmlns:adec="http://schemas.microsoft.com/office/drawing/2017/decorative" val="1"/>
              </a:ext>
            </a:extLst>
          </p:cNvPr>
          <p:cNvSpPr/>
          <p:nvPr/>
        </p:nvSpPr>
        <p:spPr>
          <a:xfrm>
            <a:off x="10595520" y="1638102"/>
            <a:ext cx="906683" cy="906683"/>
          </a:xfrm>
          <a:prstGeom prst="donut">
            <a:avLst>
              <a:gd name="adj" fmla="val 20000"/>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52" name="Freeform: Shape 51">
            <a:extLst>
              <a:ext uri="{FF2B5EF4-FFF2-40B4-BE49-F238E27FC236}">
                <a16:creationId xmlns:a16="http://schemas.microsoft.com/office/drawing/2014/main" id="{4D0DC45A-2FBC-B601-EB50-D2D44A66A4CE}"/>
              </a:ext>
            </a:extLst>
          </p:cNvPr>
          <p:cNvSpPr/>
          <p:nvPr/>
        </p:nvSpPr>
        <p:spPr>
          <a:xfrm rot="17700000">
            <a:off x="10849849" y="796712"/>
            <a:ext cx="1352765" cy="543179"/>
          </a:xfrm>
          <a:custGeom>
            <a:avLst/>
            <a:gdLst>
              <a:gd name="connsiteX0" fmla="*/ 0 w 1127108"/>
              <a:gd name="connsiteY0" fmla="*/ 0 h 543179"/>
              <a:gd name="connsiteX1" fmla="*/ 1127108 w 1127108"/>
              <a:gd name="connsiteY1" fmla="*/ 0 h 543179"/>
              <a:gd name="connsiteX2" fmla="*/ 1127108 w 1127108"/>
              <a:gd name="connsiteY2" fmla="*/ 543179 h 543179"/>
              <a:gd name="connsiteX3" fmla="*/ 0 w 1127108"/>
              <a:gd name="connsiteY3" fmla="*/ 543179 h 543179"/>
              <a:gd name="connsiteX4" fmla="*/ 0 w 1127108"/>
              <a:gd name="connsiteY4" fmla="*/ 0 h 54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08" h="543179">
                <a:moveTo>
                  <a:pt x="0" y="0"/>
                </a:moveTo>
                <a:lnTo>
                  <a:pt x="1127108" y="0"/>
                </a:lnTo>
                <a:lnTo>
                  <a:pt x="1127108" y="543179"/>
                </a:lnTo>
                <a:lnTo>
                  <a:pt x="0" y="543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99" tIns="-1" rIns="0" bIns="0" numCol="1" spcCol="1270" anchor="ctr" anchorCtr="0">
            <a:noAutofit/>
          </a:bodyPr>
          <a:lstStyle/>
          <a:p>
            <a:pPr marL="0" lvl="0" indent="0" algn="l" defTabSz="444500">
              <a:lnSpc>
                <a:spcPct val="90000"/>
              </a:lnSpc>
              <a:spcBef>
                <a:spcPct val="0"/>
              </a:spcBef>
              <a:spcAft>
                <a:spcPct val="35000"/>
              </a:spcAft>
              <a:buNone/>
            </a:pPr>
            <a:r>
              <a:rPr lang="en-US" sz="1200" b="1" kern="1200"/>
              <a:t>December 1: </a:t>
            </a:r>
            <a:r>
              <a:rPr lang="en-US" sz="1100" kern="1200"/>
              <a:t>Interchange Closes</a:t>
            </a:r>
            <a:endParaRPr lang="en-US" sz="1000" kern="1200"/>
          </a:p>
        </p:txBody>
      </p:sp>
      <p:sp>
        <p:nvSpPr>
          <p:cNvPr id="74" name="Circle: Hollow 73">
            <a:extLst>
              <a:ext uri="{FF2B5EF4-FFF2-40B4-BE49-F238E27FC236}">
                <a16:creationId xmlns:a16="http://schemas.microsoft.com/office/drawing/2014/main" id="{8213F80A-E2D0-B9BD-A430-025F81B109A1}"/>
              </a:ext>
              <a:ext uri="{C183D7F6-B498-43B3-948B-1728B52AA6E4}">
                <adec:decorative xmlns:adec="http://schemas.microsoft.com/office/drawing/2017/decorative" val="1"/>
              </a:ext>
            </a:extLst>
          </p:cNvPr>
          <p:cNvSpPr/>
          <p:nvPr/>
        </p:nvSpPr>
        <p:spPr>
          <a:xfrm>
            <a:off x="7400639" y="4554879"/>
            <a:ext cx="882975" cy="882975"/>
          </a:xfrm>
          <a:prstGeom prst="donut">
            <a:avLst>
              <a:gd name="adj" fmla="val 20000"/>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75" name="Freeform: Shape 74">
            <a:extLst>
              <a:ext uri="{FF2B5EF4-FFF2-40B4-BE49-F238E27FC236}">
                <a16:creationId xmlns:a16="http://schemas.microsoft.com/office/drawing/2014/main" id="{3FA2B3B7-C0CA-916F-3139-B8069F7DED53}"/>
              </a:ext>
            </a:extLst>
          </p:cNvPr>
          <p:cNvSpPr/>
          <p:nvPr/>
        </p:nvSpPr>
        <p:spPr>
          <a:xfrm rot="17700000">
            <a:off x="7795284" y="3650798"/>
            <a:ext cx="1303365" cy="844360"/>
          </a:xfrm>
          <a:custGeom>
            <a:avLst/>
            <a:gdLst>
              <a:gd name="connsiteX0" fmla="*/ 0 w 1097636"/>
              <a:gd name="connsiteY0" fmla="*/ 0 h 528975"/>
              <a:gd name="connsiteX1" fmla="*/ 1097636 w 1097636"/>
              <a:gd name="connsiteY1" fmla="*/ 0 h 528975"/>
              <a:gd name="connsiteX2" fmla="*/ 1097636 w 1097636"/>
              <a:gd name="connsiteY2" fmla="*/ 528975 h 528975"/>
              <a:gd name="connsiteX3" fmla="*/ 0 w 1097636"/>
              <a:gd name="connsiteY3" fmla="*/ 528975 h 528975"/>
              <a:gd name="connsiteX4" fmla="*/ 0 w 1097636"/>
              <a:gd name="connsiteY4" fmla="*/ 0 h 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636" h="528975">
                <a:moveTo>
                  <a:pt x="0" y="0"/>
                </a:moveTo>
                <a:lnTo>
                  <a:pt x="1097636" y="0"/>
                </a:lnTo>
                <a:lnTo>
                  <a:pt x="1097636" y="528975"/>
                </a:lnTo>
                <a:lnTo>
                  <a:pt x="0" y="5289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79" tIns="-1" rIns="0" bIns="0" numCol="1" spcCol="1270" anchor="ctr" anchorCtr="0">
            <a:noAutofit/>
          </a:bodyPr>
          <a:lstStyle/>
          <a:p>
            <a:pPr lvl="0" defTabSz="444500">
              <a:lnSpc>
                <a:spcPct val="90000"/>
              </a:lnSpc>
              <a:spcBef>
                <a:spcPct val="0"/>
              </a:spcBef>
              <a:spcAft>
                <a:spcPct val="35000"/>
              </a:spcAft>
            </a:pPr>
            <a:r>
              <a:rPr lang="en-US" sz="1400" b="1"/>
              <a:t>July: </a:t>
            </a:r>
            <a:br>
              <a:rPr lang="en-US" sz="1050"/>
            </a:br>
            <a:r>
              <a:rPr lang="en-US" sz="1050"/>
              <a:t>7/1 </a:t>
            </a:r>
            <a:r>
              <a:rPr lang="en-US" sz="1200"/>
              <a:t>Reporting Year Begins</a:t>
            </a:r>
            <a:br>
              <a:rPr lang="en-US" sz="1200"/>
            </a:br>
            <a:r>
              <a:rPr lang="en-US" sz="1200"/>
              <a:t>Interchange opens</a:t>
            </a:r>
          </a:p>
        </p:txBody>
      </p:sp>
      <p:sp>
        <p:nvSpPr>
          <p:cNvPr id="76" name="Oval 75">
            <a:extLst>
              <a:ext uri="{FF2B5EF4-FFF2-40B4-BE49-F238E27FC236}">
                <a16:creationId xmlns:a16="http://schemas.microsoft.com/office/drawing/2014/main" id="{215BE796-FDF5-BC17-4F63-139F43F2D579}"/>
              </a:ext>
              <a:ext uri="{C183D7F6-B498-43B3-948B-1728B52AA6E4}">
                <adec:decorative xmlns:adec="http://schemas.microsoft.com/office/drawing/2017/decorative" val="1"/>
              </a:ext>
            </a:extLst>
          </p:cNvPr>
          <p:cNvSpPr/>
          <p:nvPr/>
        </p:nvSpPr>
        <p:spPr>
          <a:xfrm>
            <a:off x="8350123" y="4767207"/>
            <a:ext cx="458320" cy="458320"/>
          </a:xfrm>
          <a:prstGeom prst="ellipse">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79" name="Oval 78">
            <a:extLst>
              <a:ext uri="{FF2B5EF4-FFF2-40B4-BE49-F238E27FC236}">
                <a16:creationId xmlns:a16="http://schemas.microsoft.com/office/drawing/2014/main" id="{B5189E74-5BA1-C747-90C2-8FFF843D9C17}"/>
              </a:ext>
              <a:ext uri="{C183D7F6-B498-43B3-948B-1728B52AA6E4}">
                <adec:decorative xmlns:adec="http://schemas.microsoft.com/office/drawing/2017/decorative" val="1"/>
              </a:ext>
            </a:extLst>
          </p:cNvPr>
          <p:cNvSpPr/>
          <p:nvPr/>
        </p:nvSpPr>
        <p:spPr>
          <a:xfrm>
            <a:off x="8874881" y="4767207"/>
            <a:ext cx="458320" cy="458320"/>
          </a:xfrm>
          <a:prstGeom prst="ellipse">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80" name="Freeform: Shape 79">
            <a:extLst>
              <a:ext uri="{FF2B5EF4-FFF2-40B4-BE49-F238E27FC236}">
                <a16:creationId xmlns:a16="http://schemas.microsoft.com/office/drawing/2014/main" id="{E36B2AE3-B51B-6922-879A-0C297C50AFD7}"/>
              </a:ext>
            </a:extLst>
          </p:cNvPr>
          <p:cNvSpPr/>
          <p:nvPr/>
        </p:nvSpPr>
        <p:spPr>
          <a:xfrm rot="17700000">
            <a:off x="8332064" y="5405116"/>
            <a:ext cx="949507" cy="457816"/>
          </a:xfrm>
          <a:custGeom>
            <a:avLst/>
            <a:gdLst>
              <a:gd name="connsiteX0" fmla="*/ 0 w 949507"/>
              <a:gd name="connsiteY0" fmla="*/ 0 h 457816"/>
              <a:gd name="connsiteX1" fmla="*/ 949507 w 949507"/>
              <a:gd name="connsiteY1" fmla="*/ 0 h 457816"/>
              <a:gd name="connsiteX2" fmla="*/ 949507 w 949507"/>
              <a:gd name="connsiteY2" fmla="*/ 457816 h 457816"/>
              <a:gd name="connsiteX3" fmla="*/ 0 w 949507"/>
              <a:gd name="connsiteY3" fmla="*/ 457816 h 457816"/>
              <a:gd name="connsiteX4" fmla="*/ 0 w 949507"/>
              <a:gd name="connsiteY4" fmla="*/ 0 h 45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507" h="457816">
                <a:moveTo>
                  <a:pt x="0" y="0"/>
                </a:moveTo>
                <a:lnTo>
                  <a:pt x="949507" y="0"/>
                </a:lnTo>
                <a:lnTo>
                  <a:pt x="949507" y="457816"/>
                </a:lnTo>
                <a:lnTo>
                  <a:pt x="0" y="457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7940" bIns="-1" numCol="1" spcCol="1270" anchor="ctr" anchorCtr="0">
            <a:noAutofit/>
          </a:bodyPr>
          <a:lstStyle/>
          <a:p>
            <a:pPr marL="0" lvl="0" indent="0" algn="r" defTabSz="488950">
              <a:lnSpc>
                <a:spcPct val="90000"/>
              </a:lnSpc>
              <a:spcBef>
                <a:spcPct val="0"/>
              </a:spcBef>
              <a:spcAft>
                <a:spcPct val="35000"/>
              </a:spcAft>
              <a:buNone/>
            </a:pPr>
            <a:r>
              <a:rPr lang="en-US" sz="1100" kern="1200"/>
              <a:t>Student October</a:t>
            </a:r>
          </a:p>
        </p:txBody>
      </p:sp>
      <p:sp>
        <p:nvSpPr>
          <p:cNvPr id="82" name="Oval 81">
            <a:extLst>
              <a:ext uri="{FF2B5EF4-FFF2-40B4-BE49-F238E27FC236}">
                <a16:creationId xmlns:a16="http://schemas.microsoft.com/office/drawing/2014/main" id="{C34410F2-582F-DA8D-A556-ED62E92977B0}"/>
              </a:ext>
              <a:ext uri="{C183D7F6-B498-43B3-948B-1728B52AA6E4}">
                <adec:decorative xmlns:adec="http://schemas.microsoft.com/office/drawing/2017/decorative" val="1"/>
              </a:ext>
            </a:extLst>
          </p:cNvPr>
          <p:cNvSpPr/>
          <p:nvPr/>
        </p:nvSpPr>
        <p:spPr>
          <a:xfrm>
            <a:off x="9399640" y="4767207"/>
            <a:ext cx="458320" cy="458320"/>
          </a:xfrm>
          <a:prstGeom prst="ellipse">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85" name="Oval 84">
            <a:extLst>
              <a:ext uri="{FF2B5EF4-FFF2-40B4-BE49-F238E27FC236}">
                <a16:creationId xmlns:a16="http://schemas.microsoft.com/office/drawing/2014/main" id="{75A5D9D3-C3D7-350D-8635-BCCB3186F876}"/>
              </a:ext>
              <a:ext uri="{C183D7F6-B498-43B3-948B-1728B52AA6E4}">
                <adec:decorative xmlns:adec="http://schemas.microsoft.com/office/drawing/2017/decorative" val="1"/>
              </a:ext>
            </a:extLst>
          </p:cNvPr>
          <p:cNvSpPr/>
          <p:nvPr/>
        </p:nvSpPr>
        <p:spPr>
          <a:xfrm>
            <a:off x="9924398" y="4767207"/>
            <a:ext cx="458320" cy="458320"/>
          </a:xfrm>
          <a:prstGeom prst="ellipse">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86" name="Freeform: Shape 85">
            <a:extLst>
              <a:ext uri="{FF2B5EF4-FFF2-40B4-BE49-F238E27FC236}">
                <a16:creationId xmlns:a16="http://schemas.microsoft.com/office/drawing/2014/main" id="{C322E27A-5152-66D4-A580-5922FA3A33B2}"/>
              </a:ext>
            </a:extLst>
          </p:cNvPr>
          <p:cNvSpPr/>
          <p:nvPr/>
        </p:nvSpPr>
        <p:spPr>
          <a:xfrm rot="17700000">
            <a:off x="9381581" y="5405116"/>
            <a:ext cx="949507" cy="457816"/>
          </a:xfrm>
          <a:custGeom>
            <a:avLst/>
            <a:gdLst>
              <a:gd name="connsiteX0" fmla="*/ 0 w 949507"/>
              <a:gd name="connsiteY0" fmla="*/ 0 h 457816"/>
              <a:gd name="connsiteX1" fmla="*/ 949507 w 949507"/>
              <a:gd name="connsiteY1" fmla="*/ 0 h 457816"/>
              <a:gd name="connsiteX2" fmla="*/ 949507 w 949507"/>
              <a:gd name="connsiteY2" fmla="*/ 457816 h 457816"/>
              <a:gd name="connsiteX3" fmla="*/ 0 w 949507"/>
              <a:gd name="connsiteY3" fmla="*/ 457816 h 457816"/>
              <a:gd name="connsiteX4" fmla="*/ 0 w 949507"/>
              <a:gd name="connsiteY4" fmla="*/ 0 h 45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507" h="457816">
                <a:moveTo>
                  <a:pt x="0" y="0"/>
                </a:moveTo>
                <a:lnTo>
                  <a:pt x="949507" y="0"/>
                </a:lnTo>
                <a:lnTo>
                  <a:pt x="949507" y="457816"/>
                </a:lnTo>
                <a:lnTo>
                  <a:pt x="0" y="457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7940" bIns="-1" numCol="1" spcCol="1270" anchor="ctr" anchorCtr="0">
            <a:noAutofit/>
          </a:bodyPr>
          <a:lstStyle/>
          <a:p>
            <a:pPr marL="0" lvl="0" indent="0" algn="r" defTabSz="488950">
              <a:lnSpc>
                <a:spcPct val="90000"/>
              </a:lnSpc>
              <a:spcBef>
                <a:spcPct val="0"/>
              </a:spcBef>
              <a:spcAft>
                <a:spcPct val="35000"/>
              </a:spcAft>
              <a:buNone/>
            </a:pPr>
            <a:r>
              <a:rPr lang="en-US" sz="1100" kern="1200"/>
              <a:t>SPED December Count</a:t>
            </a:r>
          </a:p>
        </p:txBody>
      </p:sp>
      <p:sp>
        <p:nvSpPr>
          <p:cNvPr id="88" name="Circle: Hollow 87">
            <a:extLst>
              <a:ext uri="{FF2B5EF4-FFF2-40B4-BE49-F238E27FC236}">
                <a16:creationId xmlns:a16="http://schemas.microsoft.com/office/drawing/2014/main" id="{F6E16C77-43CB-E482-3F21-3ADA5B9D86F8}"/>
              </a:ext>
              <a:ext uri="{C183D7F6-B498-43B3-948B-1728B52AA6E4}">
                <adec:decorative xmlns:adec="http://schemas.microsoft.com/office/drawing/2017/decorative" val="1"/>
              </a:ext>
            </a:extLst>
          </p:cNvPr>
          <p:cNvSpPr/>
          <p:nvPr/>
        </p:nvSpPr>
        <p:spPr>
          <a:xfrm>
            <a:off x="10449227" y="4554879"/>
            <a:ext cx="882975" cy="882975"/>
          </a:xfrm>
          <a:prstGeom prst="donut">
            <a:avLst>
              <a:gd name="adj" fmla="val 20000"/>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89" name="Freeform: Shape 88">
            <a:extLst>
              <a:ext uri="{FF2B5EF4-FFF2-40B4-BE49-F238E27FC236}">
                <a16:creationId xmlns:a16="http://schemas.microsoft.com/office/drawing/2014/main" id="{8DA325E9-9151-B3DB-A8D6-635CD44212B7}"/>
              </a:ext>
            </a:extLst>
          </p:cNvPr>
          <p:cNvSpPr/>
          <p:nvPr/>
        </p:nvSpPr>
        <p:spPr>
          <a:xfrm rot="17700000">
            <a:off x="10760348" y="3835074"/>
            <a:ext cx="1097636" cy="528975"/>
          </a:xfrm>
          <a:custGeom>
            <a:avLst/>
            <a:gdLst>
              <a:gd name="connsiteX0" fmla="*/ 0 w 1097636"/>
              <a:gd name="connsiteY0" fmla="*/ 0 h 528975"/>
              <a:gd name="connsiteX1" fmla="*/ 1097636 w 1097636"/>
              <a:gd name="connsiteY1" fmla="*/ 0 h 528975"/>
              <a:gd name="connsiteX2" fmla="*/ 1097636 w 1097636"/>
              <a:gd name="connsiteY2" fmla="*/ 528975 h 528975"/>
              <a:gd name="connsiteX3" fmla="*/ 0 w 1097636"/>
              <a:gd name="connsiteY3" fmla="*/ 528975 h 528975"/>
              <a:gd name="connsiteX4" fmla="*/ 0 w 1097636"/>
              <a:gd name="connsiteY4" fmla="*/ 0 h 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636" h="528975">
                <a:moveTo>
                  <a:pt x="0" y="0"/>
                </a:moveTo>
                <a:lnTo>
                  <a:pt x="1097636" y="0"/>
                </a:lnTo>
                <a:lnTo>
                  <a:pt x="1097636" y="528975"/>
                </a:lnTo>
                <a:lnTo>
                  <a:pt x="0" y="5289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79" tIns="-1" rIns="0" bIns="0" numCol="1" spcCol="1270" anchor="ctr" anchorCtr="0">
            <a:noAutofit/>
          </a:bodyPr>
          <a:lstStyle/>
          <a:p>
            <a:pPr marL="0" lvl="0" indent="0" algn="l" defTabSz="533400">
              <a:lnSpc>
                <a:spcPct val="90000"/>
              </a:lnSpc>
              <a:spcBef>
                <a:spcPct val="0"/>
              </a:spcBef>
              <a:spcAft>
                <a:spcPct val="35000"/>
              </a:spcAft>
              <a:buNone/>
            </a:pPr>
            <a:r>
              <a:rPr lang="en-US" sz="1200" b="1" kern="1200"/>
              <a:t>December</a:t>
            </a:r>
          </a:p>
        </p:txBody>
      </p:sp>
      <p:sp>
        <p:nvSpPr>
          <p:cNvPr id="90" name="Oval 89">
            <a:extLst>
              <a:ext uri="{FF2B5EF4-FFF2-40B4-BE49-F238E27FC236}">
                <a16:creationId xmlns:a16="http://schemas.microsoft.com/office/drawing/2014/main" id="{8F1EA4C4-16EA-2D0C-3176-C2F1C73FA077}"/>
              </a:ext>
              <a:ext uri="{C183D7F6-B498-43B3-948B-1728B52AA6E4}">
                <adec:decorative xmlns:adec="http://schemas.microsoft.com/office/drawing/2017/decorative" val="1"/>
              </a:ext>
            </a:extLst>
          </p:cNvPr>
          <p:cNvSpPr/>
          <p:nvPr/>
        </p:nvSpPr>
        <p:spPr>
          <a:xfrm>
            <a:off x="11398711" y="4767207"/>
            <a:ext cx="458320" cy="458320"/>
          </a:xfrm>
          <a:prstGeom prst="ellipse">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FD8AD203-61C1-73D7-6462-8DD3BA040E9B}"/>
              </a:ext>
            </a:extLst>
          </p:cNvPr>
          <p:cNvSpPr>
            <a:spLocks noGrp="1"/>
          </p:cNvSpPr>
          <p:nvPr>
            <p:ph type="sldNum" sz="quarter" idx="12"/>
          </p:nvPr>
        </p:nvSpPr>
        <p:spPr/>
        <p:txBody>
          <a:bodyPr/>
          <a:lstStyle/>
          <a:p>
            <a:fld id="{C479D5F6-EDCB-402A-AC08-4943A1820E8F}" type="slidenum">
              <a:rPr lang="en-US" smtClean="0"/>
              <a:pPr/>
              <a:t>21</a:t>
            </a:fld>
            <a:endParaRPr lang="en-US"/>
          </a:p>
        </p:txBody>
      </p:sp>
      <p:sp>
        <p:nvSpPr>
          <p:cNvPr id="2" name="Freeform: Shape 1">
            <a:extLst>
              <a:ext uri="{FF2B5EF4-FFF2-40B4-BE49-F238E27FC236}">
                <a16:creationId xmlns:a16="http://schemas.microsoft.com/office/drawing/2014/main" id="{0EA68461-8972-99B6-655A-EE24567092A3}"/>
              </a:ext>
            </a:extLst>
          </p:cNvPr>
          <p:cNvSpPr/>
          <p:nvPr/>
        </p:nvSpPr>
        <p:spPr>
          <a:xfrm rot="17700000">
            <a:off x="6713529" y="2764459"/>
            <a:ext cx="1122108" cy="301298"/>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a:t>AEC Renewal File</a:t>
            </a:r>
          </a:p>
        </p:txBody>
      </p:sp>
      <p:sp>
        <p:nvSpPr>
          <p:cNvPr id="5" name="Rectangle: Rounded Corners 4">
            <a:extLst>
              <a:ext uri="{FF2B5EF4-FFF2-40B4-BE49-F238E27FC236}">
                <a16:creationId xmlns:a16="http://schemas.microsoft.com/office/drawing/2014/main" id="{17E6F682-690E-E0D7-3AA7-AA661C99AD0E}"/>
              </a:ext>
            </a:extLst>
          </p:cNvPr>
          <p:cNvSpPr/>
          <p:nvPr/>
        </p:nvSpPr>
        <p:spPr>
          <a:xfrm>
            <a:off x="206442" y="3415558"/>
            <a:ext cx="1468300" cy="229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2024-2025</a:t>
            </a:r>
          </a:p>
        </p:txBody>
      </p:sp>
      <p:sp>
        <p:nvSpPr>
          <p:cNvPr id="6" name="Rectangle: Rounded Corners 5">
            <a:extLst>
              <a:ext uri="{FF2B5EF4-FFF2-40B4-BE49-F238E27FC236}">
                <a16:creationId xmlns:a16="http://schemas.microsoft.com/office/drawing/2014/main" id="{A01DA00A-F3DB-BC92-38CF-823AE14CF692}"/>
              </a:ext>
            </a:extLst>
          </p:cNvPr>
          <p:cNvSpPr/>
          <p:nvPr/>
        </p:nvSpPr>
        <p:spPr>
          <a:xfrm>
            <a:off x="5554040" y="5208087"/>
            <a:ext cx="1468300" cy="2297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2025-2026</a:t>
            </a:r>
          </a:p>
        </p:txBody>
      </p:sp>
    </p:spTree>
    <p:extLst>
      <p:ext uri="{BB962C8B-B14F-4D97-AF65-F5344CB8AC3E}">
        <p14:creationId xmlns:p14="http://schemas.microsoft.com/office/powerpoint/2010/main" val="2325392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A63A6-C476-ADF4-1052-BA0CBBA97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A41DA-2269-7451-2A5E-56929D2B5765}"/>
              </a:ext>
            </a:extLst>
          </p:cNvPr>
          <p:cNvSpPr>
            <a:spLocks noGrp="1"/>
          </p:cNvSpPr>
          <p:nvPr>
            <p:ph type="title"/>
          </p:nvPr>
        </p:nvSpPr>
        <p:spPr/>
        <p:txBody>
          <a:bodyPr/>
          <a:lstStyle/>
          <a:p>
            <a:r>
              <a:rPr lang="en-US"/>
              <a:t>Student Interchange 2025-2026</a:t>
            </a:r>
          </a:p>
        </p:txBody>
      </p:sp>
      <p:graphicFrame>
        <p:nvGraphicFramePr>
          <p:cNvPr id="11" name="Table Placeholder 10">
            <a:extLst>
              <a:ext uri="{FF2B5EF4-FFF2-40B4-BE49-F238E27FC236}">
                <a16:creationId xmlns:a16="http://schemas.microsoft.com/office/drawing/2014/main" id="{932C17AC-7628-85AB-0515-6E5127DD510B}"/>
              </a:ext>
            </a:extLst>
          </p:cNvPr>
          <p:cNvGraphicFramePr>
            <a:graphicFrameLocks noGrp="1"/>
          </p:cNvGraphicFramePr>
          <p:nvPr>
            <p:ph type="tbl" sz="quarter" idx="15"/>
            <p:extLst>
              <p:ext uri="{D42A27DB-BD31-4B8C-83A1-F6EECF244321}">
                <p14:modId xmlns:p14="http://schemas.microsoft.com/office/powerpoint/2010/main" val="3006015835"/>
              </p:ext>
            </p:extLst>
          </p:nvPr>
        </p:nvGraphicFramePr>
        <p:xfrm>
          <a:off x="228600" y="200026"/>
          <a:ext cx="11658600" cy="4815589"/>
        </p:xfrm>
        <a:graphic>
          <a:graphicData uri="http://schemas.openxmlformats.org/drawingml/2006/table">
            <a:tbl>
              <a:tblPr firstRow="1" bandRow="1">
                <a:tableStyleId>{7E9639D4-E3E2-4D34-9284-5A2195B3D0D7}</a:tableStyleId>
              </a:tblPr>
              <a:tblGrid>
                <a:gridCol w="1628775">
                  <a:extLst>
                    <a:ext uri="{9D8B030D-6E8A-4147-A177-3AD203B41FA5}">
                      <a16:colId xmlns:a16="http://schemas.microsoft.com/office/drawing/2014/main" val="3018245949"/>
                    </a:ext>
                  </a:extLst>
                </a:gridCol>
                <a:gridCol w="2009775">
                  <a:extLst>
                    <a:ext uri="{9D8B030D-6E8A-4147-A177-3AD203B41FA5}">
                      <a16:colId xmlns:a16="http://schemas.microsoft.com/office/drawing/2014/main" val="2137241566"/>
                    </a:ext>
                  </a:extLst>
                </a:gridCol>
                <a:gridCol w="8020050">
                  <a:extLst>
                    <a:ext uri="{9D8B030D-6E8A-4147-A177-3AD203B41FA5}">
                      <a16:colId xmlns:a16="http://schemas.microsoft.com/office/drawing/2014/main" val="1583735620"/>
                    </a:ext>
                  </a:extLst>
                </a:gridCol>
              </a:tblGrid>
              <a:tr h="176306">
                <a:tc>
                  <a:txBody>
                    <a:bodyPr/>
                    <a:lstStyle/>
                    <a:p>
                      <a:pPr marL="0" marR="0">
                        <a:lnSpc>
                          <a:spcPct val="107000"/>
                        </a:lnSpc>
                        <a:spcBef>
                          <a:spcPts val="0"/>
                        </a:spcBef>
                        <a:spcAft>
                          <a:spcPts val="0"/>
                        </a:spcAft>
                        <a:tabLst>
                          <a:tab pos="2028825" algn="l"/>
                        </a:tabLst>
                      </a:pPr>
                      <a:r>
                        <a:rPr lang="en-US" sz="1600" b="1">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600" b="1">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600" b="1">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7/14/2025</a:t>
                      </a:r>
                    </a:p>
                  </a:txBody>
                  <a:tcPr marL="68580" marR="68580" marT="0" marB="0">
                    <a:solidFill>
                      <a:schemeClr val="bg2">
                        <a:lumMod val="20000"/>
                        <a:lumOff val="80000"/>
                      </a:schemeClr>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Open</a:t>
                      </a:r>
                    </a:p>
                  </a:txBody>
                  <a:tcPr marL="68580" marR="68580" marT="0" marB="0">
                    <a:solidFill>
                      <a:schemeClr val="bg2">
                        <a:lumMod val="20000"/>
                        <a:lumOff val="80000"/>
                      </a:schemeClr>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DEM, SSA, and GG files open</a:t>
                      </a:r>
                    </a:p>
                  </a:txBody>
                  <a:tcPr marL="68580" marR="68580" marT="0" marB="0">
                    <a:solidFill>
                      <a:schemeClr val="bg2">
                        <a:lumMod val="20000"/>
                        <a:lumOff val="80000"/>
                      </a:schemeClr>
                    </a:solidFill>
                  </a:tcPr>
                </a:tc>
                <a:extLst>
                  <a:ext uri="{0D108BD9-81ED-4DB2-BD59-A6C34878D82A}">
                    <a16:rowId xmlns:a16="http://schemas.microsoft.com/office/drawing/2014/main" val="212223381"/>
                  </a:ext>
                </a:extLst>
              </a:tr>
              <a:tr h="177362">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10/2/2025</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Interim Deadline</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Student October: Upload initial DEM &amp; SSA files</a:t>
                      </a:r>
                    </a:p>
                  </a:txBody>
                  <a:tcPr marL="68580" marR="68580" marT="0" marB="0">
                    <a:solidFill>
                      <a:srgbClr val="FFFFCC"/>
                    </a:solidFill>
                  </a:tcPr>
                </a:tc>
                <a:extLst>
                  <a:ext uri="{0D108BD9-81ED-4DB2-BD59-A6C34878D82A}">
                    <a16:rowId xmlns:a16="http://schemas.microsoft.com/office/drawing/2014/main" val="3119412543"/>
                  </a:ext>
                </a:extLst>
              </a:tr>
              <a:tr h="176306">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10/9/2025</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Interim Deadline</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Student October: Error-free DEM &amp; SSA files</a:t>
                      </a:r>
                    </a:p>
                  </a:txBody>
                  <a:tcPr marL="68580" marR="68580" marT="0" marB="0">
                    <a:solidFill>
                      <a:srgbClr val="FFFFCC"/>
                    </a:solidFill>
                  </a:tcPr>
                </a:tc>
                <a:extLst>
                  <a:ext uri="{0D108BD9-81ED-4DB2-BD59-A6C34878D82A}">
                    <a16:rowId xmlns:a16="http://schemas.microsoft.com/office/drawing/2014/main" val="101026758"/>
                  </a:ext>
                </a:extLst>
              </a:tr>
              <a:tr h="260984">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12/17/2025</a:t>
                      </a:r>
                      <a:br>
                        <a:rPr lang="en-US" sz="1600" i="1">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br>
                      <a:r>
                        <a:rPr lang="en-US" sz="1400" i="1">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Tentative</a:t>
                      </a:r>
                      <a:endPar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Interim Deadline</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SPED December: Error-Free DEM &amp; SSA files</a:t>
                      </a:r>
                    </a:p>
                  </a:txBody>
                  <a:tcPr marL="68580" marR="68580" marT="0" marB="0">
                    <a:solidFill>
                      <a:srgbClr val="FFFFCC"/>
                    </a:solidFill>
                  </a:tcPr>
                </a:tc>
                <a:extLst>
                  <a:ext uri="{0D108BD9-81ED-4DB2-BD59-A6C34878D82A}">
                    <a16:rowId xmlns:a16="http://schemas.microsoft.com/office/drawing/2014/main" val="4236506310"/>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11/1/2025</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Other Date</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Upload GG file to utilize CEDAR/COGNOS reports to monitor potential 2025-2026 graduates for GG completion, allowing ample time for LEAs to work with students to complete any missing measures during the year.</a:t>
                      </a:r>
                    </a:p>
                  </a:txBody>
                  <a:tcPr marL="68580" marR="68580" marT="0" marB="0">
                    <a:noFill/>
                  </a:tcPr>
                </a:tc>
                <a:extLst>
                  <a:ext uri="{0D108BD9-81ED-4DB2-BD59-A6C34878D82A}">
                    <a16:rowId xmlns:a16="http://schemas.microsoft.com/office/drawing/2014/main" val="3658616597"/>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1/30/2026</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Other Date</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Upload DEM, SSA, and GG files and address errors related to mid-year transfers.</a:t>
                      </a:r>
                    </a:p>
                  </a:txBody>
                  <a:tcPr marL="68580" marR="68580" marT="0" marB="0">
                    <a:noFill/>
                  </a:tcPr>
                </a:tc>
                <a:extLst>
                  <a:ext uri="{0D108BD9-81ED-4DB2-BD59-A6C34878D82A}">
                    <a16:rowId xmlns:a16="http://schemas.microsoft.com/office/drawing/2014/main" val="841072826"/>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4/1/2026</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Other Date</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Prepare for Spring student level collections, uploading interchange files and addressing errors as needed.</a:t>
                      </a:r>
                    </a:p>
                  </a:txBody>
                  <a:tcPr marL="68580" marR="68580" marT="0" marB="0">
                    <a:noFill/>
                  </a:tcPr>
                </a:tc>
                <a:extLst>
                  <a:ext uri="{0D108BD9-81ED-4DB2-BD59-A6C34878D82A}">
                    <a16:rowId xmlns:a16="http://schemas.microsoft.com/office/drawing/2014/main" val="957396688"/>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4/30/2026</a:t>
                      </a:r>
                    </a:p>
                  </a:txBody>
                  <a:tcPr marL="68580" marR="68580" marT="0" marB="0">
                    <a:solidFill>
                      <a:schemeClr val="bg2">
                        <a:lumMod val="20000"/>
                        <a:lumOff val="80000"/>
                      </a:schemeClr>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Open</a:t>
                      </a:r>
                    </a:p>
                  </a:txBody>
                  <a:tcPr marL="68580" marR="68580" marT="0" marB="0">
                    <a:solidFill>
                      <a:schemeClr val="bg2">
                        <a:lumMod val="20000"/>
                        <a:lumOff val="80000"/>
                      </a:schemeClr>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ADJ file opens</a:t>
                      </a:r>
                    </a:p>
                  </a:txBody>
                  <a:tcPr marL="68580" marR="68580" marT="0" marB="0">
                    <a:solidFill>
                      <a:schemeClr val="bg2">
                        <a:lumMod val="20000"/>
                        <a:lumOff val="80000"/>
                      </a:schemeClr>
                    </a:solidFill>
                  </a:tcPr>
                </a:tc>
                <a:extLst>
                  <a:ext uri="{0D108BD9-81ED-4DB2-BD59-A6C34878D82A}">
                    <a16:rowId xmlns:a16="http://schemas.microsoft.com/office/drawing/2014/main" val="923935761"/>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5/8/2026</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Interim Deadline</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Upload the initial end of year interchange files. (DEM, SSA, GG)</a:t>
                      </a:r>
                      <a:br>
                        <a:rPr lang="en-US" sz="1600" b="0" i="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br>
                      <a:r>
                        <a:rPr lang="en-US" sz="1400" b="0" i="1">
                          <a:solidFill>
                            <a:schemeClr val="tx2">
                              <a:lumMod val="50000"/>
                            </a:schemeClr>
                          </a:solidFill>
                          <a:effectLst/>
                          <a:latin typeface="Trebuchet MS" panose="020B0603020202020204" pitchFamily="34" charset="0"/>
                          <a:ea typeface="Trebuchet MS" panose="020B0603020202020204" pitchFamily="34" charset="0"/>
                          <a:cs typeface="Times New Roman" panose="02020603050405020304" pitchFamily="18" charset="0"/>
                        </a:rPr>
                        <a:t>LEAs are expected to have an upload date 4/1/2026 or later to meet this interim deadline.</a:t>
                      </a:r>
                      <a:endParaRPr lang="en-US" sz="1600" b="0">
                        <a:solidFill>
                          <a:schemeClr val="tx2">
                            <a:lumMod val="50000"/>
                          </a:schemeClr>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2616420750"/>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6/1/2026</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Other Date</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Error free DEM and SSA records for K-3 students and 4-12 READ Cohort students to prevent errors in the READ Spring Assessments collection</a:t>
                      </a:r>
                    </a:p>
                  </a:txBody>
                  <a:tcPr marL="68580" marR="68580" marT="0" marB="0">
                    <a:noFill/>
                  </a:tcPr>
                </a:tc>
                <a:extLst>
                  <a:ext uri="{0D108BD9-81ED-4DB2-BD59-A6C34878D82A}">
                    <a16:rowId xmlns:a16="http://schemas.microsoft.com/office/drawing/2014/main" val="2475081010"/>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6/10/2026</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Interim Deadline</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Error free interchange files. (DEM, SSA, GG)</a:t>
                      </a:r>
                    </a:p>
                  </a:txBody>
                  <a:tcPr marL="68580" marR="68580" marT="0" marB="0">
                    <a:solidFill>
                      <a:srgbClr val="FFFFCC"/>
                    </a:solidFill>
                  </a:tcPr>
                </a:tc>
                <a:extLst>
                  <a:ext uri="{0D108BD9-81ED-4DB2-BD59-A6C34878D82A}">
                    <a16:rowId xmlns:a16="http://schemas.microsoft.com/office/drawing/2014/main" val="3506715151"/>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12/1/2026</a:t>
                      </a:r>
                    </a:p>
                  </a:txBody>
                  <a:tcPr marL="68580" marR="68580" marT="0" marB="0">
                    <a:solidFill>
                      <a:schemeClr val="bg1">
                        <a:lumMod val="85000"/>
                      </a:schemeClr>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Closed</a:t>
                      </a:r>
                    </a:p>
                  </a:txBody>
                  <a:tcPr marL="68580" marR="68580" marT="0" marB="0">
                    <a:solidFill>
                      <a:schemeClr val="bg1">
                        <a:lumMod val="85000"/>
                      </a:schemeClr>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DEM, SSA, GG, and ADJ files close</a:t>
                      </a:r>
                    </a:p>
                  </a:txBody>
                  <a:tcPr marL="68580" marR="68580" marT="0" marB="0">
                    <a:solidFill>
                      <a:schemeClr val="bg1">
                        <a:lumMod val="85000"/>
                      </a:schemeClr>
                    </a:solidFill>
                  </a:tcPr>
                </a:tc>
                <a:extLst>
                  <a:ext uri="{0D108BD9-81ED-4DB2-BD59-A6C34878D82A}">
                    <a16:rowId xmlns:a16="http://schemas.microsoft.com/office/drawing/2014/main" val="3497485030"/>
                  </a:ext>
                </a:extLst>
              </a:tr>
            </a:tbl>
          </a:graphicData>
        </a:graphic>
      </p:graphicFrame>
      <p:sp>
        <p:nvSpPr>
          <p:cNvPr id="3" name="Content Placeholder 2">
            <a:extLst>
              <a:ext uri="{FF2B5EF4-FFF2-40B4-BE49-F238E27FC236}">
                <a16:creationId xmlns:a16="http://schemas.microsoft.com/office/drawing/2014/main" id="{955053F5-4A68-EAC9-CB5F-B1C0A6A7C268}"/>
              </a:ext>
            </a:extLst>
          </p:cNvPr>
          <p:cNvSpPr>
            <a:spLocks noGrp="1"/>
          </p:cNvSpPr>
          <p:nvPr>
            <p:ph sz="quarter" idx="13"/>
          </p:nvPr>
        </p:nvSpPr>
        <p:spPr>
          <a:xfrm>
            <a:off x="227917" y="5730831"/>
            <a:ext cx="3671000" cy="279444"/>
          </a:xfrm>
        </p:spPr>
        <p:txBody>
          <a:bodyPr>
            <a:normAutofit fontScale="92500" lnSpcReduction="10000"/>
          </a:bodyPr>
          <a:lstStyle/>
          <a:p>
            <a:r>
              <a:rPr lang="en-US"/>
              <a:t>Student Interchange</a:t>
            </a:r>
          </a:p>
        </p:txBody>
      </p:sp>
      <p:sp>
        <p:nvSpPr>
          <p:cNvPr id="6" name="Rectangle: Rounded Corners 5">
            <a:extLst>
              <a:ext uri="{FF2B5EF4-FFF2-40B4-BE49-F238E27FC236}">
                <a16:creationId xmlns:a16="http://schemas.microsoft.com/office/drawing/2014/main" id="{F56828AF-8B4D-BF4B-D38D-8F930973B01E}"/>
              </a:ext>
            </a:extLst>
          </p:cNvPr>
          <p:cNvSpPr/>
          <p:nvPr/>
        </p:nvSpPr>
        <p:spPr>
          <a:xfrm>
            <a:off x="3786996" y="5208695"/>
            <a:ext cx="8024004" cy="898524"/>
          </a:xfrm>
          <a:prstGeom prst="roundRect">
            <a:avLst/>
          </a:prstGeom>
          <a:solidFill>
            <a:schemeClr val="accent3">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a:t>Primary Point of Contact:</a:t>
            </a:r>
          </a:p>
          <a:p>
            <a:pPr algn="ctr"/>
            <a:r>
              <a:rPr lang="en-US"/>
              <a:t>July 2025 to December 2025 – </a:t>
            </a:r>
            <a:r>
              <a:rPr lang="en-US">
                <a:hlinkClick r:id="rId2"/>
              </a:rPr>
              <a:t>StudentOctober@cde.state.co.us</a:t>
            </a:r>
            <a:endParaRPr lang="en-US"/>
          </a:p>
          <a:p>
            <a:pPr algn="ctr"/>
            <a:r>
              <a:rPr lang="en-US"/>
              <a:t>January 2026 to December 2026 – </a:t>
            </a:r>
            <a:r>
              <a:rPr lang="en-US">
                <a:hlinkClick r:id="rId3"/>
              </a:rPr>
              <a:t>StudentEndofYear@cde.state.co.us</a:t>
            </a:r>
            <a:r>
              <a:rPr lang="en-US"/>
              <a:t> </a:t>
            </a:r>
          </a:p>
        </p:txBody>
      </p:sp>
      <p:sp>
        <p:nvSpPr>
          <p:cNvPr id="9" name="Content Placeholder 8">
            <a:extLst>
              <a:ext uri="{FF2B5EF4-FFF2-40B4-BE49-F238E27FC236}">
                <a16:creationId xmlns:a16="http://schemas.microsoft.com/office/drawing/2014/main" id="{CD348111-66F4-706B-DCDE-C8F435F61477}"/>
              </a:ext>
            </a:extLst>
          </p:cNvPr>
          <p:cNvSpPr>
            <a:spLocks noGrp="1"/>
          </p:cNvSpPr>
          <p:nvPr>
            <p:ph sz="quarter" idx="14"/>
          </p:nvPr>
        </p:nvSpPr>
        <p:spPr>
          <a:xfrm>
            <a:off x="227916" y="6010275"/>
            <a:ext cx="3559080" cy="479404"/>
          </a:xfrm>
        </p:spPr>
        <p:txBody>
          <a:bodyPr>
            <a:normAutofit/>
          </a:bodyPr>
          <a:lstStyle/>
          <a:p>
            <a:r>
              <a:rPr lang="en-US" sz="1400">
                <a:hlinkClick r:id="rId2">
                  <a:extLst>
                    <a:ext uri="{A12FA001-AC4F-418D-AE19-62706E023703}">
                      <ahyp:hlinkClr xmlns:ahyp="http://schemas.microsoft.com/office/drawing/2018/hyperlinkcolor" val="tx"/>
                    </a:ext>
                  </a:extLst>
                </a:hlinkClick>
              </a:rPr>
              <a:t>StudentOctober@cde.state.co.us</a:t>
            </a:r>
            <a:br>
              <a:rPr lang="en-US" sz="1400"/>
            </a:br>
            <a:r>
              <a:rPr lang="en-US" sz="1400">
                <a:hlinkClick r:id="rId4">
                  <a:extLst>
                    <a:ext uri="{A12FA001-AC4F-418D-AE19-62706E023703}">
                      <ahyp:hlinkClr xmlns:ahyp="http://schemas.microsoft.com/office/drawing/2018/hyperlinkcolor" val="tx"/>
                    </a:ext>
                  </a:extLst>
                </a:hlinkClick>
              </a:rPr>
              <a:t>StudentEndOfYear@cde.state.co.us</a:t>
            </a:r>
            <a:r>
              <a:rPr lang="en-US" sz="1400"/>
              <a:t> </a:t>
            </a:r>
          </a:p>
        </p:txBody>
      </p:sp>
      <p:sp>
        <p:nvSpPr>
          <p:cNvPr id="4" name="Slide Number Placeholder 3">
            <a:extLst>
              <a:ext uri="{FF2B5EF4-FFF2-40B4-BE49-F238E27FC236}">
                <a16:creationId xmlns:a16="http://schemas.microsoft.com/office/drawing/2014/main" id="{F29A0895-9ECE-A42E-90AE-38C0EA7C50E1}"/>
              </a:ext>
            </a:extLst>
          </p:cNvPr>
          <p:cNvSpPr>
            <a:spLocks noGrp="1"/>
          </p:cNvSpPr>
          <p:nvPr>
            <p:ph type="sldNum" sz="quarter" idx="12"/>
          </p:nvPr>
        </p:nvSpPr>
        <p:spPr/>
        <p:txBody>
          <a:bodyPr/>
          <a:lstStyle/>
          <a:p>
            <a:fld id="{C479D5F6-EDCB-402A-AC08-4943A1820E8F}" type="slidenum">
              <a:rPr lang="en-US" smtClean="0"/>
              <a:pPr/>
              <a:t>22</a:t>
            </a:fld>
            <a:endParaRPr lang="en-US"/>
          </a:p>
        </p:txBody>
      </p:sp>
    </p:spTree>
    <p:extLst>
      <p:ext uri="{BB962C8B-B14F-4D97-AF65-F5344CB8AC3E}">
        <p14:creationId xmlns:p14="http://schemas.microsoft.com/office/powerpoint/2010/main" val="2871468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A937CE-F738-8FBE-94E2-657703154D62}"/>
              </a:ext>
            </a:extLst>
          </p:cNvPr>
          <p:cNvSpPr>
            <a:spLocks noGrp="1"/>
          </p:cNvSpPr>
          <p:nvPr>
            <p:ph type="title"/>
          </p:nvPr>
        </p:nvSpPr>
        <p:spPr/>
        <p:txBody>
          <a:bodyPr/>
          <a:lstStyle/>
          <a:p>
            <a:r>
              <a:rPr lang="en-US"/>
              <a:t>Interchange Timeline Resources</a:t>
            </a:r>
          </a:p>
        </p:txBody>
      </p:sp>
      <p:sp>
        <p:nvSpPr>
          <p:cNvPr id="10" name="Text Placeholder 9">
            <a:extLst>
              <a:ext uri="{FF2B5EF4-FFF2-40B4-BE49-F238E27FC236}">
                <a16:creationId xmlns:a16="http://schemas.microsoft.com/office/drawing/2014/main" id="{B28E3783-F98F-B206-3BB2-EC1720A8421F}"/>
              </a:ext>
            </a:extLst>
          </p:cNvPr>
          <p:cNvSpPr>
            <a:spLocks noGrp="1"/>
          </p:cNvSpPr>
          <p:nvPr>
            <p:ph type="body" sz="quarter" idx="13"/>
          </p:nvPr>
        </p:nvSpPr>
        <p:spPr/>
        <p:txBody>
          <a:bodyPr anchor="ctr"/>
          <a:lstStyle/>
          <a:p>
            <a:r>
              <a:rPr lang="en-US" sz="2400"/>
              <a:t>Collection Timeline: </a:t>
            </a:r>
            <a:br>
              <a:rPr lang="en-US" sz="2400"/>
            </a:br>
            <a:r>
              <a:rPr lang="en-US" sz="2400"/>
              <a:t>Combined Interim Deadlines</a:t>
            </a:r>
          </a:p>
        </p:txBody>
      </p:sp>
      <p:sp>
        <p:nvSpPr>
          <p:cNvPr id="8" name="Content Placeholder 7">
            <a:extLst>
              <a:ext uri="{FF2B5EF4-FFF2-40B4-BE49-F238E27FC236}">
                <a16:creationId xmlns:a16="http://schemas.microsoft.com/office/drawing/2014/main" id="{0B663A3E-EF7F-0AE9-205C-3EB8E2C21C6A}"/>
              </a:ext>
            </a:extLst>
          </p:cNvPr>
          <p:cNvSpPr>
            <a:spLocks noGrp="1"/>
          </p:cNvSpPr>
          <p:nvPr>
            <p:ph sz="half" idx="1"/>
          </p:nvPr>
        </p:nvSpPr>
        <p:spPr>
          <a:xfrm>
            <a:off x="443564" y="1958277"/>
            <a:ext cx="5486400" cy="1327848"/>
          </a:xfrm>
        </p:spPr>
        <p:txBody>
          <a:bodyPr/>
          <a:lstStyle/>
          <a:p>
            <a:r>
              <a:rPr lang="en-US"/>
              <a:t>Interim Deadlines for file uploads and error free files</a:t>
            </a:r>
          </a:p>
          <a:p>
            <a:r>
              <a:rPr lang="en-US"/>
              <a:t>Combines interim deadlines across student data collections</a:t>
            </a:r>
          </a:p>
        </p:txBody>
      </p:sp>
      <p:sp>
        <p:nvSpPr>
          <p:cNvPr id="11" name="Text Placeholder 10">
            <a:extLst>
              <a:ext uri="{FF2B5EF4-FFF2-40B4-BE49-F238E27FC236}">
                <a16:creationId xmlns:a16="http://schemas.microsoft.com/office/drawing/2014/main" id="{B92E4D6F-6841-09AF-E002-6FD5EFE12671}"/>
              </a:ext>
            </a:extLst>
          </p:cNvPr>
          <p:cNvSpPr>
            <a:spLocks noGrp="1"/>
          </p:cNvSpPr>
          <p:nvPr>
            <p:ph type="body" sz="quarter" idx="14"/>
          </p:nvPr>
        </p:nvSpPr>
        <p:spPr/>
        <p:txBody>
          <a:bodyPr anchor="ctr"/>
          <a:lstStyle/>
          <a:p>
            <a:r>
              <a:rPr lang="en-US" sz="2400"/>
              <a:t>Month-by-Month Timeline</a:t>
            </a:r>
          </a:p>
        </p:txBody>
      </p:sp>
      <p:sp>
        <p:nvSpPr>
          <p:cNvPr id="9" name="Content Placeholder 8">
            <a:extLst>
              <a:ext uri="{FF2B5EF4-FFF2-40B4-BE49-F238E27FC236}">
                <a16:creationId xmlns:a16="http://schemas.microsoft.com/office/drawing/2014/main" id="{5293A4A8-CE59-0645-C627-D4BC47B29F07}"/>
              </a:ext>
            </a:extLst>
          </p:cNvPr>
          <p:cNvSpPr>
            <a:spLocks noGrp="1"/>
          </p:cNvSpPr>
          <p:nvPr>
            <p:ph sz="half" idx="2"/>
          </p:nvPr>
        </p:nvSpPr>
        <p:spPr>
          <a:xfrm>
            <a:off x="6172200" y="1958277"/>
            <a:ext cx="5486400" cy="1575498"/>
          </a:xfrm>
        </p:spPr>
        <p:txBody>
          <a:bodyPr>
            <a:normAutofit lnSpcReduction="10000"/>
          </a:bodyPr>
          <a:lstStyle/>
          <a:p>
            <a:r>
              <a:rPr lang="en-US"/>
              <a:t>Broad overview of how Student Interchange is utilized throughout the school year</a:t>
            </a:r>
          </a:p>
          <a:p>
            <a:r>
              <a:rPr lang="en-US"/>
              <a:t>Highlights Prior Year and Current Year tasks each month when two interchange years are open</a:t>
            </a:r>
          </a:p>
        </p:txBody>
      </p:sp>
      <p:sp>
        <p:nvSpPr>
          <p:cNvPr id="3" name="Slide Number Placeholder 2">
            <a:extLst>
              <a:ext uri="{FF2B5EF4-FFF2-40B4-BE49-F238E27FC236}">
                <a16:creationId xmlns:a16="http://schemas.microsoft.com/office/drawing/2014/main" id="{CC465506-F2CF-D8D1-03E3-0B04ED44FA05}"/>
              </a:ext>
            </a:extLst>
          </p:cNvPr>
          <p:cNvSpPr>
            <a:spLocks noGrp="1"/>
          </p:cNvSpPr>
          <p:nvPr>
            <p:ph type="sldNum" sz="quarter" idx="12"/>
          </p:nvPr>
        </p:nvSpPr>
        <p:spPr/>
        <p:txBody>
          <a:bodyPr/>
          <a:lstStyle/>
          <a:p>
            <a:fld id="{C479D5F6-EDCB-402A-AC08-4943A1820E8F}" type="slidenum">
              <a:rPr lang="en-US" smtClean="0"/>
              <a:pPr/>
              <a:t>23</a:t>
            </a:fld>
            <a:endParaRPr lang="en-US"/>
          </a:p>
        </p:txBody>
      </p:sp>
      <p:pic>
        <p:nvPicPr>
          <p:cNvPr id="19" name="Picture 18">
            <a:extLst>
              <a:ext uri="{FF2B5EF4-FFF2-40B4-BE49-F238E27FC236}">
                <a16:creationId xmlns:a16="http://schemas.microsoft.com/office/drawing/2014/main" id="{D7E541E5-63DB-116D-CA66-A1747E9DC9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81027" y="3439970"/>
            <a:ext cx="5068746" cy="2279068"/>
          </a:xfrm>
          <a:prstGeom prst="rect">
            <a:avLst/>
          </a:prstGeom>
        </p:spPr>
      </p:pic>
      <p:pic>
        <p:nvPicPr>
          <p:cNvPr id="21" name="Picture 20">
            <a:extLst>
              <a:ext uri="{FF2B5EF4-FFF2-40B4-BE49-F238E27FC236}">
                <a16:creationId xmlns:a16="http://schemas.microsoft.com/office/drawing/2014/main" id="{0E629440-0D50-4E28-00A6-E5E655D6DF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0681" y="3401743"/>
            <a:ext cx="3990784" cy="2427891"/>
          </a:xfrm>
          <a:prstGeom prst="rect">
            <a:avLst/>
          </a:prstGeom>
        </p:spPr>
      </p:pic>
    </p:spTree>
    <p:extLst>
      <p:ext uri="{BB962C8B-B14F-4D97-AF65-F5344CB8AC3E}">
        <p14:creationId xmlns:p14="http://schemas.microsoft.com/office/powerpoint/2010/main" val="1860695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81E74-EE37-A6D1-B634-2F9861CBE507}"/>
              </a:ext>
            </a:extLst>
          </p:cNvPr>
          <p:cNvSpPr>
            <a:spLocks noGrp="1"/>
          </p:cNvSpPr>
          <p:nvPr>
            <p:ph type="ctrTitle"/>
          </p:nvPr>
        </p:nvSpPr>
        <p:spPr/>
        <p:txBody>
          <a:bodyPr/>
          <a:lstStyle/>
          <a:p>
            <a:r>
              <a:rPr lang="en-US"/>
              <a:t>Demographic Data Reporting Cycle</a:t>
            </a:r>
          </a:p>
        </p:txBody>
      </p:sp>
      <p:sp>
        <p:nvSpPr>
          <p:cNvPr id="3" name="Slide Number Placeholder 2">
            <a:extLst>
              <a:ext uri="{FF2B5EF4-FFF2-40B4-BE49-F238E27FC236}">
                <a16:creationId xmlns:a16="http://schemas.microsoft.com/office/drawing/2014/main" id="{F1758883-C695-FC01-BE1A-2A5D3D424BEE}"/>
              </a:ext>
            </a:extLst>
          </p:cNvPr>
          <p:cNvSpPr>
            <a:spLocks noGrp="1"/>
          </p:cNvSpPr>
          <p:nvPr>
            <p:ph type="sldNum" sz="quarter" idx="12"/>
          </p:nvPr>
        </p:nvSpPr>
        <p:spPr/>
        <p:txBody>
          <a:bodyPr/>
          <a:lstStyle/>
          <a:p>
            <a:fld id="{C479D5F6-EDCB-402A-AC08-4943A1820E8F}" type="slidenum">
              <a:rPr lang="en-US" smtClean="0"/>
              <a:pPr/>
              <a:t>24</a:t>
            </a:fld>
            <a:endParaRPr lang="en-US"/>
          </a:p>
        </p:txBody>
      </p:sp>
    </p:spTree>
    <p:extLst>
      <p:ext uri="{BB962C8B-B14F-4D97-AF65-F5344CB8AC3E}">
        <p14:creationId xmlns:p14="http://schemas.microsoft.com/office/powerpoint/2010/main" val="3179281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8534B7-7CC0-9DD9-8631-4975C91EF4DF}"/>
              </a:ext>
            </a:extLst>
          </p:cNvPr>
          <p:cNvSpPr>
            <a:spLocks noGrp="1"/>
          </p:cNvSpPr>
          <p:nvPr>
            <p:ph type="title"/>
          </p:nvPr>
        </p:nvSpPr>
        <p:spPr/>
        <p:txBody>
          <a:bodyPr/>
          <a:lstStyle/>
          <a:p>
            <a:r>
              <a:rPr lang="en-US"/>
              <a:t>Demographic Data Types</a:t>
            </a:r>
          </a:p>
        </p:txBody>
      </p:sp>
      <p:sp>
        <p:nvSpPr>
          <p:cNvPr id="7" name="Content Placeholder 6">
            <a:extLst>
              <a:ext uri="{FF2B5EF4-FFF2-40B4-BE49-F238E27FC236}">
                <a16:creationId xmlns:a16="http://schemas.microsoft.com/office/drawing/2014/main" id="{65DC88C7-49B4-274A-559E-85492C3CD8C2}"/>
              </a:ext>
            </a:extLst>
          </p:cNvPr>
          <p:cNvSpPr>
            <a:spLocks noGrp="1"/>
          </p:cNvSpPr>
          <p:nvPr>
            <p:ph sz="quarter" idx="15"/>
          </p:nvPr>
        </p:nvSpPr>
        <p:spPr>
          <a:xfrm>
            <a:off x="227916" y="224404"/>
            <a:ext cx="5715000" cy="5669217"/>
          </a:xfrm>
        </p:spPr>
        <p:txBody>
          <a:bodyPr>
            <a:normAutofit fontScale="85000" lnSpcReduction="20000"/>
          </a:bodyPr>
          <a:lstStyle/>
          <a:p>
            <a:pPr marL="0" indent="0">
              <a:buNone/>
            </a:pPr>
            <a:r>
              <a:rPr lang="en-US" b="1"/>
              <a:t>Cumulative (Reporting Year)</a:t>
            </a:r>
          </a:p>
          <a:p>
            <a:r>
              <a:rPr lang="en-US">
                <a:solidFill>
                  <a:srgbClr val="C00000"/>
                </a:solidFill>
              </a:rPr>
              <a:t>Homeless Data Fields </a:t>
            </a:r>
          </a:p>
          <a:p>
            <a:pPr lvl="1"/>
            <a:r>
              <a:rPr lang="en-US">
                <a:solidFill>
                  <a:srgbClr val="C00000"/>
                </a:solidFill>
              </a:rPr>
              <a:t>*Homeless</a:t>
            </a:r>
          </a:p>
          <a:p>
            <a:pPr lvl="1"/>
            <a:r>
              <a:rPr lang="en-US">
                <a:solidFill>
                  <a:srgbClr val="C00000"/>
                </a:solidFill>
              </a:rPr>
              <a:t>Primary Nighttime Residence</a:t>
            </a:r>
          </a:p>
          <a:p>
            <a:pPr lvl="1"/>
            <a:r>
              <a:rPr lang="en-US">
                <a:solidFill>
                  <a:srgbClr val="C00000"/>
                </a:solidFill>
              </a:rPr>
              <a:t>Cause of Housing Crisis</a:t>
            </a:r>
          </a:p>
          <a:p>
            <a:pPr lvl="1"/>
            <a:r>
              <a:rPr lang="en-US">
                <a:solidFill>
                  <a:srgbClr val="C00000"/>
                </a:solidFill>
              </a:rPr>
              <a:t>Additional Cause of Housing Crisis</a:t>
            </a:r>
          </a:p>
          <a:p>
            <a:r>
              <a:rPr lang="en-US">
                <a:solidFill>
                  <a:srgbClr val="C00000"/>
                </a:solidFill>
              </a:rPr>
              <a:t>English Learner Data Fields</a:t>
            </a:r>
          </a:p>
          <a:p>
            <a:pPr lvl="1"/>
            <a:r>
              <a:rPr lang="en-US">
                <a:solidFill>
                  <a:srgbClr val="C00000"/>
                </a:solidFill>
              </a:rPr>
              <a:t>*Language Proficiency</a:t>
            </a:r>
          </a:p>
          <a:p>
            <a:pPr lvl="1"/>
            <a:r>
              <a:rPr lang="en-US">
                <a:solidFill>
                  <a:srgbClr val="C00000"/>
                </a:solidFill>
              </a:rPr>
              <a:t>Language Instruction Program</a:t>
            </a:r>
          </a:p>
          <a:p>
            <a:pPr lvl="1"/>
            <a:r>
              <a:rPr lang="en-US">
                <a:solidFill>
                  <a:srgbClr val="C00000"/>
                </a:solidFill>
              </a:rPr>
              <a:t>Language Background</a:t>
            </a:r>
          </a:p>
          <a:p>
            <a:r>
              <a:rPr lang="en-US">
                <a:solidFill>
                  <a:srgbClr val="C00000"/>
                </a:solidFill>
              </a:rPr>
              <a:t>*Military Connected</a:t>
            </a:r>
          </a:p>
          <a:p>
            <a:r>
              <a:rPr lang="en-US">
                <a:solidFill>
                  <a:schemeClr val="tx2"/>
                </a:solidFill>
              </a:rPr>
              <a:t>Free/Reduced Lunch Fields</a:t>
            </a:r>
          </a:p>
          <a:p>
            <a:pPr lvl="1"/>
            <a:r>
              <a:rPr lang="en-US">
                <a:solidFill>
                  <a:schemeClr val="tx2"/>
                </a:solidFill>
              </a:rPr>
              <a:t>**Free/Reduced Lunch Eligibility</a:t>
            </a:r>
          </a:p>
          <a:p>
            <a:pPr lvl="1"/>
            <a:r>
              <a:rPr lang="en-US">
                <a:solidFill>
                  <a:schemeClr val="tx2"/>
                </a:solidFill>
              </a:rPr>
              <a:t>Free Lunch Eligibility Identification</a:t>
            </a:r>
          </a:p>
          <a:p>
            <a:r>
              <a:rPr lang="en-US">
                <a:solidFill>
                  <a:schemeClr val="tx2"/>
                </a:solidFill>
              </a:rPr>
              <a:t>**Immigrant</a:t>
            </a:r>
          </a:p>
          <a:p>
            <a:r>
              <a:rPr lang="en-US">
                <a:solidFill>
                  <a:schemeClr val="tx2"/>
                </a:solidFill>
              </a:rPr>
              <a:t>**Special Education Transition</a:t>
            </a:r>
          </a:p>
          <a:p>
            <a:r>
              <a:rPr lang="en-US">
                <a:solidFill>
                  <a:schemeClr val="tx2"/>
                </a:solidFill>
              </a:rPr>
              <a:t>**Attends District Funded HSED Program</a:t>
            </a:r>
          </a:p>
          <a:p>
            <a:r>
              <a:rPr lang="en-US"/>
              <a:t>Section 504 Having a Disability</a:t>
            </a:r>
          </a:p>
          <a:p>
            <a:pPr marL="457200" lvl="1" indent="0">
              <a:buNone/>
            </a:pPr>
            <a:endParaRPr lang="en-US"/>
          </a:p>
          <a:p>
            <a:endParaRPr lang="en-US"/>
          </a:p>
        </p:txBody>
      </p:sp>
      <p:sp>
        <p:nvSpPr>
          <p:cNvPr id="8" name="Content Placeholder 7">
            <a:extLst>
              <a:ext uri="{FF2B5EF4-FFF2-40B4-BE49-F238E27FC236}">
                <a16:creationId xmlns:a16="http://schemas.microsoft.com/office/drawing/2014/main" id="{5962E300-4151-42A2-E786-DA9825C140F3}"/>
              </a:ext>
            </a:extLst>
          </p:cNvPr>
          <p:cNvSpPr>
            <a:spLocks noGrp="1"/>
          </p:cNvSpPr>
          <p:nvPr>
            <p:ph sz="quarter" idx="16"/>
          </p:nvPr>
        </p:nvSpPr>
        <p:spPr/>
        <p:txBody>
          <a:bodyPr>
            <a:normAutofit/>
          </a:bodyPr>
          <a:lstStyle/>
          <a:p>
            <a:pPr marL="0" indent="0">
              <a:buNone/>
            </a:pPr>
            <a:r>
              <a:rPr lang="en-US" b="1"/>
              <a:t>Point in Time</a:t>
            </a:r>
          </a:p>
          <a:p>
            <a:r>
              <a:rPr lang="en-US"/>
              <a:t>Name, Date of Birth, Gender</a:t>
            </a:r>
          </a:p>
          <a:p>
            <a:r>
              <a:rPr lang="en-US">
                <a:solidFill>
                  <a:schemeClr val="tx2"/>
                </a:solidFill>
              </a:rPr>
              <a:t>**Race/Ethnicity</a:t>
            </a:r>
          </a:p>
          <a:p>
            <a:r>
              <a:rPr lang="en-US"/>
              <a:t>Military Enlisted</a:t>
            </a:r>
          </a:p>
          <a:p>
            <a:r>
              <a:rPr lang="en-US"/>
              <a:t>Alternate Assessment Participant</a:t>
            </a:r>
          </a:p>
          <a:p>
            <a:r>
              <a:rPr lang="en-US"/>
              <a:t>Primary Disability</a:t>
            </a:r>
          </a:p>
          <a:p>
            <a:endParaRPr lang="en-US"/>
          </a:p>
          <a:p>
            <a:pPr marL="0" indent="0">
              <a:buNone/>
            </a:pPr>
            <a:endParaRPr lang="en-US"/>
          </a:p>
        </p:txBody>
      </p:sp>
      <p:sp>
        <p:nvSpPr>
          <p:cNvPr id="9" name="Text Placeholder 8">
            <a:extLst>
              <a:ext uri="{FF2B5EF4-FFF2-40B4-BE49-F238E27FC236}">
                <a16:creationId xmlns:a16="http://schemas.microsoft.com/office/drawing/2014/main" id="{5581F5E3-378A-DCB9-E0F0-1F2F4EAC2DA0}"/>
              </a:ext>
            </a:extLst>
          </p:cNvPr>
          <p:cNvSpPr>
            <a:spLocks noGrp="1"/>
          </p:cNvSpPr>
          <p:nvPr>
            <p:ph sz="quarter" idx="17"/>
          </p:nvPr>
        </p:nvSpPr>
        <p:spPr>
          <a:xfrm>
            <a:off x="6096000" y="3209365"/>
            <a:ext cx="5715000" cy="227284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fontScale="92500" lnSpcReduction="10000"/>
          </a:bodyPr>
          <a:lstStyle/>
          <a:p>
            <a:pPr marL="0" indent="0">
              <a:buNone/>
            </a:pPr>
            <a:r>
              <a:rPr lang="en-US" b="1"/>
              <a:t>Note:</a:t>
            </a:r>
          </a:p>
          <a:p>
            <a:pPr marL="0" indent="0">
              <a:buNone/>
            </a:pPr>
            <a:r>
              <a:rPr lang="en-US">
                <a:solidFill>
                  <a:srgbClr val="C00000"/>
                </a:solidFill>
              </a:rPr>
              <a:t>*Error triggers if Student End of Year does not match Student October and/or State Assessment</a:t>
            </a:r>
          </a:p>
          <a:p>
            <a:pPr marL="0" indent="0">
              <a:buNone/>
            </a:pPr>
            <a:r>
              <a:rPr lang="en-US">
                <a:solidFill>
                  <a:schemeClr val="tx2"/>
                </a:solidFill>
              </a:rPr>
              <a:t>**Warning triggers if Student End of Year does not match Student October</a:t>
            </a:r>
          </a:p>
        </p:txBody>
      </p:sp>
      <p:sp>
        <p:nvSpPr>
          <p:cNvPr id="3" name="Slide Number Placeholder 2">
            <a:extLst>
              <a:ext uri="{FF2B5EF4-FFF2-40B4-BE49-F238E27FC236}">
                <a16:creationId xmlns:a16="http://schemas.microsoft.com/office/drawing/2014/main" id="{41D13A46-8249-0783-117C-B8EA26AF01A6}"/>
              </a:ext>
            </a:extLst>
          </p:cNvPr>
          <p:cNvSpPr>
            <a:spLocks noGrp="1"/>
          </p:cNvSpPr>
          <p:nvPr>
            <p:ph type="sldNum" sz="quarter" idx="12"/>
          </p:nvPr>
        </p:nvSpPr>
        <p:spPr/>
        <p:txBody>
          <a:bodyPr/>
          <a:lstStyle/>
          <a:p>
            <a:fld id="{C479D5F6-EDCB-402A-AC08-4943A1820E8F}" type="slidenum">
              <a:rPr lang="en-US" smtClean="0"/>
              <a:pPr/>
              <a:t>25</a:t>
            </a:fld>
            <a:endParaRPr lang="en-US"/>
          </a:p>
        </p:txBody>
      </p:sp>
    </p:spTree>
    <p:extLst>
      <p:ext uri="{BB962C8B-B14F-4D97-AF65-F5344CB8AC3E}">
        <p14:creationId xmlns:p14="http://schemas.microsoft.com/office/powerpoint/2010/main" val="3583666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1D86E0-0084-2B1F-4A47-BA4A22B7E357}"/>
              </a:ext>
            </a:extLst>
          </p:cNvPr>
          <p:cNvSpPr>
            <a:spLocks noGrp="1"/>
          </p:cNvSpPr>
          <p:nvPr>
            <p:ph type="title"/>
          </p:nvPr>
        </p:nvSpPr>
        <p:spPr/>
        <p:txBody>
          <a:bodyPr/>
          <a:lstStyle/>
          <a:p>
            <a:r>
              <a:rPr lang="en-US"/>
              <a:t>Cumulative Demographic Data</a:t>
            </a:r>
          </a:p>
        </p:txBody>
      </p:sp>
      <p:sp>
        <p:nvSpPr>
          <p:cNvPr id="24" name="Rectangle: Rounded Corners 4">
            <a:extLst>
              <a:ext uri="{FF2B5EF4-FFF2-40B4-BE49-F238E27FC236}">
                <a16:creationId xmlns:a16="http://schemas.microsoft.com/office/drawing/2014/main" id="{3C8D0A7B-983E-C40A-A215-3CF77CE0127E}"/>
              </a:ext>
            </a:extLst>
          </p:cNvPr>
          <p:cNvSpPr>
            <a:spLocks noChangeArrowheads="1"/>
          </p:cNvSpPr>
          <p:nvPr/>
        </p:nvSpPr>
        <p:spPr bwMode="auto">
          <a:xfrm>
            <a:off x="381000" y="297755"/>
            <a:ext cx="3429000" cy="1828800"/>
          </a:xfrm>
          <a:prstGeom prst="roundRect">
            <a:avLst>
              <a:gd name="adj" fmla="val 16667"/>
            </a:avLst>
          </a:prstGeom>
          <a:ln>
            <a:headEnd/>
            <a:tailEnd/>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defTabSz="577850">
              <a:lnSpc>
                <a:spcPct val="90000"/>
              </a:lnSpc>
              <a:spcBef>
                <a:spcPct val="0"/>
              </a:spcBef>
              <a:spcAft>
                <a:spcPct val="35000"/>
              </a:spcAft>
            </a:pPr>
            <a:r>
              <a:rPr lang="en-US" b="1"/>
              <a:t>Beginning of the Year: </a:t>
            </a:r>
            <a:br>
              <a:rPr lang="en-US"/>
            </a:br>
            <a:r>
              <a:rPr lang="en-US"/>
              <a:t>Student October</a:t>
            </a:r>
          </a:p>
          <a:p>
            <a:pPr marL="57150" lvl="1" indent="-57150" defTabSz="444500">
              <a:lnSpc>
                <a:spcPct val="90000"/>
              </a:lnSpc>
              <a:spcBef>
                <a:spcPct val="0"/>
              </a:spcBef>
              <a:spcAft>
                <a:spcPct val="15000"/>
              </a:spcAft>
              <a:buChar char="•"/>
            </a:pPr>
            <a:r>
              <a:rPr lang="en-US" sz="1400"/>
              <a:t>7/1 reporting cycle begins</a:t>
            </a:r>
          </a:p>
          <a:p>
            <a:pPr marL="57150" lvl="1" indent="-57150" defTabSz="444500">
              <a:lnSpc>
                <a:spcPct val="90000"/>
              </a:lnSpc>
              <a:spcBef>
                <a:spcPct val="0"/>
              </a:spcBef>
              <a:spcAft>
                <a:spcPct val="15000"/>
              </a:spcAft>
              <a:buChar char="•"/>
            </a:pPr>
            <a:r>
              <a:rPr lang="en-US" sz="1400"/>
              <a:t>Student October represents status on count day</a:t>
            </a:r>
          </a:p>
        </p:txBody>
      </p:sp>
      <p:sp>
        <p:nvSpPr>
          <p:cNvPr id="27" name="Arrow: Right 26">
            <a:extLst>
              <a:ext uri="{FF2B5EF4-FFF2-40B4-BE49-F238E27FC236}">
                <a16:creationId xmlns:a16="http://schemas.microsoft.com/office/drawing/2014/main" id="{43E00E6F-8D09-7AAA-AF2C-0E851D1CD12F}"/>
              </a:ext>
              <a:ext uri="{C183D7F6-B498-43B3-948B-1728B52AA6E4}">
                <adec:decorative xmlns:adec="http://schemas.microsoft.com/office/drawing/2017/decorative" val="1"/>
              </a:ext>
            </a:extLst>
          </p:cNvPr>
          <p:cNvSpPr/>
          <p:nvPr/>
        </p:nvSpPr>
        <p:spPr>
          <a:xfrm>
            <a:off x="3878405" y="1040508"/>
            <a:ext cx="457200" cy="457200"/>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AutoShape 18">
            <a:extLst>
              <a:ext uri="{FF2B5EF4-FFF2-40B4-BE49-F238E27FC236}">
                <a16:creationId xmlns:a16="http://schemas.microsoft.com/office/drawing/2014/main" id="{B034513A-5628-CCB9-6A99-0D2E5482642F}"/>
              </a:ext>
            </a:extLst>
          </p:cNvPr>
          <p:cNvSpPr>
            <a:spLocks noChangeArrowheads="1"/>
          </p:cNvSpPr>
          <p:nvPr/>
        </p:nvSpPr>
        <p:spPr bwMode="auto">
          <a:xfrm>
            <a:off x="4381500" y="297755"/>
            <a:ext cx="3429000" cy="1828800"/>
          </a:xfrm>
          <a:prstGeom prst="roundRect">
            <a:avLst>
              <a:gd name="adj" fmla="val 16667"/>
            </a:avLst>
          </a:prstGeom>
          <a:ln>
            <a:headEnd/>
            <a:tailEnd/>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defTabSz="577850">
              <a:lnSpc>
                <a:spcPct val="90000"/>
              </a:lnSpc>
              <a:spcBef>
                <a:spcPct val="0"/>
              </a:spcBef>
              <a:spcAft>
                <a:spcPct val="35000"/>
              </a:spcAft>
            </a:pPr>
            <a:r>
              <a:rPr lang="en-US" altLang="en-US" b="1"/>
              <a:t>During the Year:</a:t>
            </a:r>
          </a:p>
          <a:p>
            <a:pPr marL="57150" lvl="1" indent="-57150" defTabSz="444500">
              <a:lnSpc>
                <a:spcPct val="90000"/>
              </a:lnSpc>
              <a:spcBef>
                <a:spcPct val="0"/>
              </a:spcBef>
              <a:spcAft>
                <a:spcPct val="15000"/>
              </a:spcAft>
              <a:buChar char="•"/>
            </a:pPr>
            <a:r>
              <a:rPr lang="en-US" sz="1400"/>
              <a:t>Update coding for students who newly qualify for a given DEM status, moving from ‘no’ to ‘yes’ in that category</a:t>
            </a:r>
          </a:p>
          <a:p>
            <a:pPr marL="57150" lvl="1" indent="-57150" defTabSz="444500">
              <a:lnSpc>
                <a:spcPct val="90000"/>
              </a:lnSpc>
              <a:spcBef>
                <a:spcPct val="0"/>
              </a:spcBef>
              <a:spcAft>
                <a:spcPct val="15000"/>
              </a:spcAft>
              <a:buChar char="•"/>
            </a:pPr>
            <a:r>
              <a:rPr lang="en-US" altLang="en-US" sz="1400"/>
              <a:t>ML Coding remains the same as OCT for continuously enrolled students</a:t>
            </a:r>
          </a:p>
        </p:txBody>
      </p:sp>
      <p:sp>
        <p:nvSpPr>
          <p:cNvPr id="28" name="Arrow: Right 27">
            <a:extLst>
              <a:ext uri="{FF2B5EF4-FFF2-40B4-BE49-F238E27FC236}">
                <a16:creationId xmlns:a16="http://schemas.microsoft.com/office/drawing/2014/main" id="{F4B216F2-593C-292B-FCA0-796074958FF6}"/>
              </a:ext>
              <a:ext uri="{C183D7F6-B498-43B3-948B-1728B52AA6E4}">
                <adec:decorative xmlns:adec="http://schemas.microsoft.com/office/drawing/2017/decorative" val="1"/>
              </a:ext>
            </a:extLst>
          </p:cNvPr>
          <p:cNvSpPr/>
          <p:nvPr/>
        </p:nvSpPr>
        <p:spPr>
          <a:xfrm>
            <a:off x="7876234" y="1050954"/>
            <a:ext cx="457200" cy="457200"/>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AutoShape 17">
            <a:extLst>
              <a:ext uri="{FF2B5EF4-FFF2-40B4-BE49-F238E27FC236}">
                <a16:creationId xmlns:a16="http://schemas.microsoft.com/office/drawing/2014/main" id="{9477D5A8-B098-0DCD-2E73-7E17DC314A60}"/>
              </a:ext>
            </a:extLst>
          </p:cNvPr>
          <p:cNvSpPr>
            <a:spLocks noChangeArrowheads="1"/>
          </p:cNvSpPr>
          <p:nvPr/>
        </p:nvSpPr>
        <p:spPr bwMode="auto">
          <a:xfrm>
            <a:off x="8382000" y="297755"/>
            <a:ext cx="3429000" cy="1828800"/>
          </a:xfrm>
          <a:prstGeom prst="roundRect">
            <a:avLst>
              <a:gd name="adj" fmla="val 16667"/>
            </a:avLst>
          </a:prstGeom>
          <a:ln>
            <a:headEnd/>
            <a:tailEnd/>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defTabSz="577850">
              <a:lnSpc>
                <a:spcPct val="90000"/>
              </a:lnSpc>
              <a:spcBef>
                <a:spcPct val="0"/>
              </a:spcBef>
              <a:spcAft>
                <a:spcPct val="35000"/>
              </a:spcAft>
            </a:pPr>
            <a:r>
              <a:rPr lang="en-US" b="1"/>
              <a:t>End of the Year</a:t>
            </a:r>
          </a:p>
          <a:p>
            <a:pPr marL="57150" lvl="1" indent="-57150" defTabSz="444500">
              <a:lnSpc>
                <a:spcPct val="90000"/>
              </a:lnSpc>
              <a:spcBef>
                <a:spcPct val="0"/>
              </a:spcBef>
              <a:spcAft>
                <a:spcPct val="15000"/>
              </a:spcAft>
              <a:buChar char="•"/>
            </a:pPr>
            <a:r>
              <a:rPr lang="en-US" sz="1400"/>
              <a:t>6/30 reporting cycle ends</a:t>
            </a:r>
          </a:p>
          <a:p>
            <a:pPr marL="57150" lvl="1" indent="-57150" defTabSz="444500">
              <a:lnSpc>
                <a:spcPct val="90000"/>
              </a:lnSpc>
              <a:spcBef>
                <a:spcPct val="0"/>
              </a:spcBef>
              <a:spcAft>
                <a:spcPct val="15000"/>
              </a:spcAft>
              <a:buChar char="•"/>
            </a:pPr>
            <a:r>
              <a:rPr lang="en-US" sz="1400"/>
              <a:t>Cumulative fields match October or move student from ‘no’ to ‘yes’ in a category for students who qualified mid-year</a:t>
            </a:r>
          </a:p>
        </p:txBody>
      </p:sp>
      <p:sp>
        <p:nvSpPr>
          <p:cNvPr id="29" name="Arrow: Bent-Up 28">
            <a:extLst>
              <a:ext uri="{FF2B5EF4-FFF2-40B4-BE49-F238E27FC236}">
                <a16:creationId xmlns:a16="http://schemas.microsoft.com/office/drawing/2014/main" id="{2E28B755-5CBE-8C73-8844-3942124B4B2C}"/>
              </a:ext>
              <a:ext uri="{C183D7F6-B498-43B3-948B-1728B52AA6E4}">
                <adec:decorative xmlns:adec="http://schemas.microsoft.com/office/drawing/2017/decorative" val="1"/>
              </a:ext>
            </a:extLst>
          </p:cNvPr>
          <p:cNvSpPr/>
          <p:nvPr/>
        </p:nvSpPr>
        <p:spPr>
          <a:xfrm rot="16200000" flipH="1">
            <a:off x="9379047" y="2261143"/>
            <a:ext cx="965619" cy="1037590"/>
          </a:xfrm>
          <a:prstGeom prst="bentUpArrow">
            <a:avLst>
              <a:gd name="adj1" fmla="val 21106"/>
              <a:gd name="adj2" fmla="val 25000"/>
              <a:gd name="adj3" fmla="val 25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Rectangle: Rounded Corners 43">
            <a:extLst>
              <a:ext uri="{FF2B5EF4-FFF2-40B4-BE49-F238E27FC236}">
                <a16:creationId xmlns:a16="http://schemas.microsoft.com/office/drawing/2014/main" id="{6CFF1B9D-18D5-06C7-4D0F-42CC22A20F0C}"/>
              </a:ext>
            </a:extLst>
          </p:cNvPr>
          <p:cNvSpPr/>
          <p:nvPr/>
        </p:nvSpPr>
        <p:spPr>
          <a:xfrm>
            <a:off x="3229792" y="2513190"/>
            <a:ext cx="5943600" cy="1169296"/>
          </a:xfrm>
          <a:prstGeom prst="roundRect">
            <a:avLst/>
          </a:prstGeom>
          <a:ln>
            <a:headEnd/>
            <a:tailEnd/>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defTabSz="577850">
              <a:lnSpc>
                <a:spcPct val="90000"/>
              </a:lnSpc>
              <a:spcBef>
                <a:spcPct val="0"/>
              </a:spcBef>
              <a:spcAft>
                <a:spcPct val="35000"/>
              </a:spcAft>
            </a:pPr>
            <a:r>
              <a:rPr lang="en-US" b="1"/>
              <a:t>Summer</a:t>
            </a:r>
          </a:p>
          <a:p>
            <a:pPr marL="57150" lvl="1" indent="-57150" defTabSz="444500">
              <a:lnSpc>
                <a:spcPct val="90000"/>
              </a:lnSpc>
              <a:spcBef>
                <a:spcPct val="0"/>
              </a:spcBef>
              <a:spcAft>
                <a:spcPct val="15000"/>
              </a:spcAft>
              <a:buChar char="•"/>
            </a:pPr>
            <a:r>
              <a:rPr lang="en-US" sz="1400"/>
              <a:t>Review demographic fields to determine if remain eligible next year</a:t>
            </a:r>
          </a:p>
          <a:p>
            <a:pPr marL="514350" lvl="2" indent="-57150" defTabSz="444500">
              <a:lnSpc>
                <a:spcPct val="90000"/>
              </a:lnSpc>
              <a:spcBef>
                <a:spcPct val="0"/>
              </a:spcBef>
              <a:spcAft>
                <a:spcPct val="15000"/>
              </a:spcAft>
              <a:buChar char="•"/>
            </a:pPr>
            <a:r>
              <a:rPr lang="en-US" sz="1400"/>
              <a:t>Move students along ML Progression as applicable</a:t>
            </a:r>
          </a:p>
          <a:p>
            <a:pPr marL="57150" lvl="1" indent="-57150" defTabSz="444500">
              <a:lnSpc>
                <a:spcPct val="90000"/>
              </a:lnSpc>
              <a:spcBef>
                <a:spcPct val="0"/>
              </a:spcBef>
              <a:spcAft>
                <a:spcPct val="15000"/>
              </a:spcAft>
              <a:buChar char="•"/>
            </a:pPr>
            <a:r>
              <a:rPr lang="en-US" sz="1400"/>
              <a:t>New coding begins 7/1</a:t>
            </a:r>
          </a:p>
          <a:p>
            <a:pPr marL="57150" lvl="1" indent="-57150" defTabSz="444500">
              <a:lnSpc>
                <a:spcPct val="90000"/>
              </a:lnSpc>
              <a:spcBef>
                <a:spcPct val="0"/>
              </a:spcBef>
              <a:spcAft>
                <a:spcPct val="15000"/>
              </a:spcAft>
              <a:buChar char="•"/>
            </a:pPr>
            <a:endParaRPr lang="en-US" sz="1400"/>
          </a:p>
          <a:p>
            <a:pPr defTabSz="577850">
              <a:lnSpc>
                <a:spcPct val="90000"/>
              </a:lnSpc>
              <a:spcBef>
                <a:spcPct val="0"/>
              </a:spcBef>
              <a:spcAft>
                <a:spcPct val="35000"/>
              </a:spcAft>
            </a:pPr>
            <a:r>
              <a:rPr lang="en-US" b="1"/>
              <a:t> </a:t>
            </a:r>
          </a:p>
        </p:txBody>
      </p:sp>
      <p:sp>
        <p:nvSpPr>
          <p:cNvPr id="30" name="Arrow: Bent-Up 29">
            <a:extLst>
              <a:ext uri="{FF2B5EF4-FFF2-40B4-BE49-F238E27FC236}">
                <a16:creationId xmlns:a16="http://schemas.microsoft.com/office/drawing/2014/main" id="{D9B89166-C167-8020-51F1-4638515494C3}"/>
              </a:ext>
              <a:ext uri="{C183D7F6-B498-43B3-948B-1728B52AA6E4}">
                <adec:decorative xmlns:adec="http://schemas.microsoft.com/office/drawing/2017/decorative" val="1"/>
              </a:ext>
            </a:extLst>
          </p:cNvPr>
          <p:cNvSpPr/>
          <p:nvPr/>
        </p:nvSpPr>
        <p:spPr>
          <a:xfrm flipH="1">
            <a:off x="1657350" y="2285999"/>
            <a:ext cx="1428750" cy="989186"/>
          </a:xfrm>
          <a:prstGeom prst="bentUpArrow">
            <a:avLst>
              <a:gd name="adj1" fmla="val 23088"/>
              <a:gd name="adj2" fmla="val 25000"/>
              <a:gd name="adj3" fmla="val 25982"/>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Content Placeholder 10">
            <a:extLst>
              <a:ext uri="{FF2B5EF4-FFF2-40B4-BE49-F238E27FC236}">
                <a16:creationId xmlns:a16="http://schemas.microsoft.com/office/drawing/2014/main" id="{4EB63A2A-60BF-AE71-88A8-4F4B1161FBA4}"/>
              </a:ext>
            </a:extLst>
          </p:cNvPr>
          <p:cNvSpPr>
            <a:spLocks noGrp="1"/>
          </p:cNvSpPr>
          <p:nvPr>
            <p:ph sz="quarter" idx="17"/>
          </p:nvPr>
        </p:nvSpPr>
        <p:spPr>
          <a:xfrm>
            <a:off x="592184" y="3953547"/>
            <a:ext cx="11218816" cy="1951413"/>
          </a:xfrm>
        </p:spPr>
        <p:txBody>
          <a:bodyPr>
            <a:normAutofit fontScale="77500" lnSpcReduction="20000"/>
          </a:bodyPr>
          <a:lstStyle/>
          <a:p>
            <a:pPr marL="0" indent="0">
              <a:buNone/>
            </a:pPr>
            <a:r>
              <a:rPr lang="en-US" b="1"/>
              <a:t>Reminders:</a:t>
            </a:r>
          </a:p>
          <a:p>
            <a:r>
              <a:rPr lang="en-US"/>
              <a:t>Students who become eligible for a given cumulative data field at some point during the year remain reported as such until the end of the reporting year, 6/30</a:t>
            </a:r>
          </a:p>
          <a:p>
            <a:r>
              <a:rPr lang="en-US"/>
              <a:t>Multilingual Learner status should not change from OCT to SEY if student is continuously enrolled in the LEA</a:t>
            </a:r>
          </a:p>
          <a:p>
            <a:r>
              <a:rPr lang="en-US"/>
              <a:t>FRL Eligibility may change if OCT status based upon a carry-over status and the student is no longer eligible for free or reduced lunch after the carry-over status expires </a:t>
            </a:r>
          </a:p>
          <a:p>
            <a:endParaRPr lang="en-US"/>
          </a:p>
        </p:txBody>
      </p:sp>
      <p:sp>
        <p:nvSpPr>
          <p:cNvPr id="7" name="Slide Number Placeholder 6">
            <a:extLst>
              <a:ext uri="{FF2B5EF4-FFF2-40B4-BE49-F238E27FC236}">
                <a16:creationId xmlns:a16="http://schemas.microsoft.com/office/drawing/2014/main" id="{DCECF409-A61F-C762-22A1-148F3259C606}"/>
              </a:ext>
            </a:extLst>
          </p:cNvPr>
          <p:cNvSpPr>
            <a:spLocks noGrp="1"/>
          </p:cNvSpPr>
          <p:nvPr>
            <p:ph type="sldNum" sz="quarter" idx="12"/>
          </p:nvPr>
        </p:nvSpPr>
        <p:spPr/>
        <p:txBody>
          <a:bodyPr/>
          <a:lstStyle/>
          <a:p>
            <a:fld id="{C479D5F6-EDCB-402A-AC08-4943A1820E8F}" type="slidenum">
              <a:rPr lang="en-US" smtClean="0"/>
              <a:pPr/>
              <a:t>26</a:t>
            </a:fld>
            <a:endParaRPr lang="en-US"/>
          </a:p>
        </p:txBody>
      </p:sp>
    </p:spTree>
    <p:extLst>
      <p:ext uri="{BB962C8B-B14F-4D97-AF65-F5344CB8AC3E}">
        <p14:creationId xmlns:p14="http://schemas.microsoft.com/office/powerpoint/2010/main" val="470568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7E770-B92C-F547-51D4-B20B4B6DFC3C}"/>
              </a:ext>
            </a:extLst>
          </p:cNvPr>
          <p:cNvSpPr>
            <a:spLocks noGrp="1"/>
          </p:cNvSpPr>
          <p:nvPr>
            <p:ph type="ctrTitle"/>
          </p:nvPr>
        </p:nvSpPr>
        <p:spPr/>
        <p:txBody>
          <a:bodyPr/>
          <a:lstStyle/>
          <a:p>
            <a:r>
              <a:rPr lang="en-US"/>
              <a:t>SSA File: Enrollment/Attendance Records</a:t>
            </a:r>
          </a:p>
        </p:txBody>
      </p:sp>
      <p:sp>
        <p:nvSpPr>
          <p:cNvPr id="3" name="Slide Number Placeholder 2">
            <a:extLst>
              <a:ext uri="{FF2B5EF4-FFF2-40B4-BE49-F238E27FC236}">
                <a16:creationId xmlns:a16="http://schemas.microsoft.com/office/drawing/2014/main" id="{0FC64BA3-E848-63C9-74F9-CE7F19967519}"/>
              </a:ext>
            </a:extLst>
          </p:cNvPr>
          <p:cNvSpPr>
            <a:spLocks noGrp="1"/>
          </p:cNvSpPr>
          <p:nvPr>
            <p:ph type="sldNum" sz="quarter" idx="12"/>
          </p:nvPr>
        </p:nvSpPr>
        <p:spPr/>
        <p:txBody>
          <a:bodyPr/>
          <a:lstStyle/>
          <a:p>
            <a:fld id="{C479D5F6-EDCB-402A-AC08-4943A1820E8F}" type="slidenum">
              <a:rPr lang="en-US" smtClean="0"/>
              <a:pPr/>
              <a:t>27</a:t>
            </a:fld>
            <a:endParaRPr lang="en-US"/>
          </a:p>
        </p:txBody>
      </p:sp>
    </p:spTree>
    <p:extLst>
      <p:ext uri="{BB962C8B-B14F-4D97-AF65-F5344CB8AC3E}">
        <p14:creationId xmlns:p14="http://schemas.microsoft.com/office/powerpoint/2010/main" val="3563534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F26C43-DF66-A3DC-03F0-73A96FF5599A}"/>
              </a:ext>
            </a:extLst>
          </p:cNvPr>
          <p:cNvSpPr>
            <a:spLocks noGrp="1"/>
          </p:cNvSpPr>
          <p:nvPr>
            <p:ph type="title"/>
          </p:nvPr>
        </p:nvSpPr>
        <p:spPr>
          <a:xfrm>
            <a:off x="1995054" y="6094193"/>
            <a:ext cx="8451273" cy="713172"/>
          </a:xfrm>
        </p:spPr>
        <p:txBody>
          <a:bodyPr/>
          <a:lstStyle/>
          <a:p>
            <a:r>
              <a:rPr lang="en-US"/>
              <a:t>SSA File Design</a:t>
            </a:r>
          </a:p>
        </p:txBody>
      </p:sp>
      <p:sp>
        <p:nvSpPr>
          <p:cNvPr id="5" name="Content Placeholder 4">
            <a:extLst>
              <a:ext uri="{FF2B5EF4-FFF2-40B4-BE49-F238E27FC236}">
                <a16:creationId xmlns:a16="http://schemas.microsoft.com/office/drawing/2014/main" id="{4C820F46-7DFC-A9B1-CB5D-9B7D8AF3D889}"/>
              </a:ext>
            </a:extLst>
          </p:cNvPr>
          <p:cNvSpPr>
            <a:spLocks noGrp="1"/>
          </p:cNvSpPr>
          <p:nvPr>
            <p:ph sz="quarter" idx="15"/>
          </p:nvPr>
        </p:nvSpPr>
        <p:spPr>
          <a:xfrm>
            <a:off x="228600" y="223838"/>
            <a:ext cx="5715000" cy="3205162"/>
          </a:xfrm>
        </p:spPr>
        <p:txBody>
          <a:bodyPr>
            <a:normAutofit/>
          </a:bodyPr>
          <a:lstStyle/>
          <a:p>
            <a:pPr marL="0" indent="0">
              <a:buNone/>
            </a:pPr>
            <a:r>
              <a:rPr lang="en-US" b="1"/>
              <a:t>File Design</a:t>
            </a:r>
          </a:p>
          <a:p>
            <a:r>
              <a:rPr lang="en-US"/>
              <a:t>One record per enrollment (attendance) timeframe</a:t>
            </a:r>
          </a:p>
          <a:p>
            <a:pPr lvl="1"/>
            <a:r>
              <a:rPr lang="en-US"/>
              <a:t>Multiple records required when capturing movement between schools or instances of mobility</a:t>
            </a:r>
          </a:p>
          <a:p>
            <a:pPr lvl="1"/>
            <a:r>
              <a:rPr lang="en-US"/>
              <a:t>Multiple records required when capturing critical changes to the mode of educational services provided to a student</a:t>
            </a:r>
          </a:p>
          <a:p>
            <a:endParaRPr lang="en-US"/>
          </a:p>
        </p:txBody>
      </p:sp>
      <p:sp>
        <p:nvSpPr>
          <p:cNvPr id="6" name="Content Placeholder 4">
            <a:extLst>
              <a:ext uri="{FF2B5EF4-FFF2-40B4-BE49-F238E27FC236}">
                <a16:creationId xmlns:a16="http://schemas.microsoft.com/office/drawing/2014/main" id="{F11E59A9-3DF5-6FE8-BCFA-5ED4B8853C00}"/>
              </a:ext>
            </a:extLst>
          </p:cNvPr>
          <p:cNvSpPr txBox="1">
            <a:spLocks/>
          </p:cNvSpPr>
          <p:nvPr/>
        </p:nvSpPr>
        <p:spPr>
          <a:xfrm>
            <a:off x="342216" y="3953914"/>
            <a:ext cx="5486400" cy="1739211"/>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Note:</a:t>
            </a:r>
          </a:p>
          <a:p>
            <a:pPr marL="0" indent="0">
              <a:buNone/>
            </a:pPr>
            <a:r>
              <a:rPr lang="en-US"/>
              <a:t>The </a:t>
            </a:r>
            <a:r>
              <a:rPr lang="en-US" i="1"/>
              <a:t>Gifted and Talented</a:t>
            </a:r>
            <a:r>
              <a:rPr lang="en-US"/>
              <a:t> data fields and the </a:t>
            </a:r>
            <a:r>
              <a:rPr lang="en-US" i="1"/>
              <a:t>Date First Enrolled in the US</a:t>
            </a:r>
            <a:r>
              <a:rPr lang="en-US"/>
              <a:t> data field should be treated like demographic information with identical information on each SSA record</a:t>
            </a:r>
          </a:p>
          <a:p>
            <a:endParaRPr lang="en-US"/>
          </a:p>
        </p:txBody>
      </p:sp>
      <p:sp>
        <p:nvSpPr>
          <p:cNvPr id="2" name="Content Placeholder 1">
            <a:extLst>
              <a:ext uri="{FF2B5EF4-FFF2-40B4-BE49-F238E27FC236}">
                <a16:creationId xmlns:a16="http://schemas.microsoft.com/office/drawing/2014/main" id="{05C2C8B9-29A7-87B0-BA23-963870D3EEDE}"/>
              </a:ext>
            </a:extLst>
          </p:cNvPr>
          <p:cNvSpPr>
            <a:spLocks noGrp="1"/>
          </p:cNvSpPr>
          <p:nvPr>
            <p:ph sz="quarter" idx="16"/>
          </p:nvPr>
        </p:nvSpPr>
        <p:spPr>
          <a:xfrm>
            <a:off x="6096000" y="238125"/>
            <a:ext cx="5715000" cy="5465762"/>
          </a:xfrm>
        </p:spPr>
        <p:txBody>
          <a:bodyPr>
            <a:normAutofit fontScale="85000" lnSpcReduction="10000"/>
          </a:bodyPr>
          <a:lstStyle/>
          <a:p>
            <a:pPr marL="0" indent="0">
              <a:buNone/>
            </a:pPr>
            <a:r>
              <a:rPr lang="en-US" b="1"/>
              <a:t>Typical Enrollment Changes:</a:t>
            </a:r>
          </a:p>
          <a:p>
            <a:pPr lvl="1"/>
            <a:r>
              <a:rPr lang="en-US"/>
              <a:t>Movement between schools (exit/entry 11)</a:t>
            </a:r>
          </a:p>
          <a:p>
            <a:pPr lvl="1"/>
            <a:r>
              <a:rPr lang="en-US"/>
              <a:t>Movement in/out of district (applicable exit/entry)</a:t>
            </a:r>
          </a:p>
          <a:p>
            <a:pPr lvl="1"/>
            <a:r>
              <a:rPr lang="en-US"/>
              <a:t>Instances of Mobility (exit/entry 25 or 45)</a:t>
            </a:r>
          </a:p>
          <a:p>
            <a:pPr marL="0" indent="0">
              <a:buNone/>
            </a:pPr>
            <a:r>
              <a:rPr lang="en-US" b="1"/>
              <a:t>Critical ‘status’ Changes (exit/entry 60):</a:t>
            </a:r>
          </a:p>
          <a:p>
            <a:pPr lvl="1"/>
            <a:r>
              <a:rPr lang="en-US">
                <a:solidFill>
                  <a:srgbClr val="C00000"/>
                </a:solidFill>
              </a:rPr>
              <a:t>*Expelled Education</a:t>
            </a:r>
          </a:p>
          <a:p>
            <a:pPr lvl="1"/>
            <a:r>
              <a:rPr lang="en-US">
                <a:solidFill>
                  <a:schemeClr val="tx2"/>
                </a:solidFill>
              </a:rPr>
              <a:t>**Non-School Program</a:t>
            </a:r>
          </a:p>
          <a:p>
            <a:pPr lvl="1"/>
            <a:r>
              <a:rPr lang="en-US">
                <a:solidFill>
                  <a:srgbClr val="C00000"/>
                </a:solidFill>
              </a:rPr>
              <a:t>*Postsecondary Program</a:t>
            </a:r>
          </a:p>
          <a:p>
            <a:pPr lvl="1"/>
            <a:r>
              <a:rPr lang="en-US">
                <a:solidFill>
                  <a:schemeClr val="tx2"/>
                </a:solidFill>
              </a:rPr>
              <a:t>**Home Based Education (part-time)</a:t>
            </a:r>
          </a:p>
          <a:p>
            <a:pPr marL="0" indent="0">
              <a:buNone/>
            </a:pPr>
            <a:r>
              <a:rPr lang="en-US" b="1"/>
              <a:t>Other changes impacting inclusion of a SSA record in a snapshot collection:</a:t>
            </a:r>
          </a:p>
          <a:p>
            <a:pPr lvl="1"/>
            <a:r>
              <a:rPr lang="en-US"/>
              <a:t>Pupil Attendance Information</a:t>
            </a:r>
          </a:p>
          <a:p>
            <a:pPr lvl="2"/>
            <a:r>
              <a:rPr lang="en-US"/>
              <a:t>Moving between Group A and Group B codes</a:t>
            </a:r>
          </a:p>
          <a:p>
            <a:pPr lvl="1"/>
            <a:r>
              <a:rPr lang="en-US"/>
              <a:t>Primary School</a:t>
            </a:r>
          </a:p>
          <a:p>
            <a:pPr marL="0" indent="0">
              <a:buNone/>
            </a:pPr>
            <a:r>
              <a:rPr lang="en-US" b="1"/>
              <a:t>Optional Changes (Exit/Entry 60)</a:t>
            </a:r>
          </a:p>
          <a:p>
            <a:pPr lvl="1"/>
            <a:r>
              <a:rPr lang="en-US"/>
              <a:t>Other SSA fields only utilized in OCT collection</a:t>
            </a:r>
          </a:p>
          <a:p>
            <a:pPr lvl="2"/>
            <a:r>
              <a:rPr lang="en-US"/>
              <a:t>e.g., public school finance funding status, county code of residence, independent study course, blended learning course, etc.</a:t>
            </a:r>
          </a:p>
          <a:p>
            <a:endParaRPr lang="en-US"/>
          </a:p>
        </p:txBody>
      </p:sp>
      <p:sp>
        <p:nvSpPr>
          <p:cNvPr id="3" name="Slide Number Placeholder 2">
            <a:extLst>
              <a:ext uri="{FF2B5EF4-FFF2-40B4-BE49-F238E27FC236}">
                <a16:creationId xmlns:a16="http://schemas.microsoft.com/office/drawing/2014/main" id="{F98995B6-AB25-B02D-5E9D-3EBDD87983FD}"/>
              </a:ext>
            </a:extLst>
          </p:cNvPr>
          <p:cNvSpPr>
            <a:spLocks noGrp="1"/>
          </p:cNvSpPr>
          <p:nvPr>
            <p:ph type="sldNum" sz="quarter" idx="12"/>
          </p:nvPr>
        </p:nvSpPr>
        <p:spPr>
          <a:xfrm>
            <a:off x="227916" y="6489679"/>
            <a:ext cx="772748" cy="279444"/>
          </a:xfrm>
        </p:spPr>
        <p:txBody>
          <a:bodyPr/>
          <a:lstStyle/>
          <a:p>
            <a:fld id="{C479D5F6-EDCB-402A-AC08-4943A1820E8F}" type="slidenum">
              <a:rPr lang="en-US" smtClean="0"/>
              <a:pPr/>
              <a:t>28</a:t>
            </a:fld>
            <a:endParaRPr lang="en-US"/>
          </a:p>
        </p:txBody>
      </p:sp>
    </p:spTree>
    <p:extLst>
      <p:ext uri="{BB962C8B-B14F-4D97-AF65-F5344CB8AC3E}">
        <p14:creationId xmlns:p14="http://schemas.microsoft.com/office/powerpoint/2010/main" val="1228180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002D84-1611-9179-EDE7-70DD104FFA25}"/>
              </a:ext>
            </a:extLst>
          </p:cNvPr>
          <p:cNvSpPr>
            <a:spLocks noGrp="1"/>
          </p:cNvSpPr>
          <p:nvPr>
            <p:ph type="title"/>
          </p:nvPr>
        </p:nvSpPr>
        <p:spPr/>
        <p:txBody>
          <a:bodyPr/>
          <a:lstStyle/>
          <a:p>
            <a:r>
              <a:rPr lang="en-US"/>
              <a:t>Capturing Enrollment Status Changes</a:t>
            </a:r>
          </a:p>
        </p:txBody>
      </p:sp>
      <p:sp>
        <p:nvSpPr>
          <p:cNvPr id="4" name="Content Placeholder 3">
            <a:extLst>
              <a:ext uri="{FF2B5EF4-FFF2-40B4-BE49-F238E27FC236}">
                <a16:creationId xmlns:a16="http://schemas.microsoft.com/office/drawing/2014/main" id="{4F30A030-8ABC-4BB1-16D9-52671A398919}"/>
              </a:ext>
            </a:extLst>
          </p:cNvPr>
          <p:cNvSpPr>
            <a:spLocks noGrp="1"/>
          </p:cNvSpPr>
          <p:nvPr>
            <p:ph sz="half" idx="1"/>
          </p:nvPr>
        </p:nvSpPr>
        <p:spPr/>
        <p:txBody>
          <a:bodyPr>
            <a:normAutofit/>
          </a:bodyPr>
          <a:lstStyle/>
          <a:p>
            <a:r>
              <a:rPr lang="en-US"/>
              <a:t>Scenario: student remains enrolled in the same school code, but one of the critical SSA enrollment fields has changed mid-year</a:t>
            </a:r>
          </a:p>
          <a:p>
            <a:pPr lvl="1"/>
            <a:r>
              <a:rPr lang="en-US"/>
              <a:t>This change captures a significant change to how the student is experiencing their education within the LEA</a:t>
            </a:r>
          </a:p>
          <a:p>
            <a:r>
              <a:rPr lang="en-US"/>
              <a:t>Using back-to-back exit/entry dates at the same school code (less than 10 days apart)</a:t>
            </a:r>
          </a:p>
          <a:p>
            <a:r>
              <a:rPr lang="en-US"/>
              <a:t>This is not considered an instance of mobility</a:t>
            </a:r>
          </a:p>
          <a:p>
            <a:endParaRPr lang="en-US"/>
          </a:p>
        </p:txBody>
      </p:sp>
      <p:graphicFrame>
        <p:nvGraphicFramePr>
          <p:cNvPr id="6" name="Content Placeholder 5">
            <a:extLst>
              <a:ext uri="{FF2B5EF4-FFF2-40B4-BE49-F238E27FC236}">
                <a16:creationId xmlns:a16="http://schemas.microsoft.com/office/drawing/2014/main" id="{DE055BD9-FE2A-1BEA-957B-C40661254806}"/>
              </a:ext>
            </a:extLst>
          </p:cNvPr>
          <p:cNvGraphicFramePr>
            <a:graphicFrameLocks noGrp="1"/>
          </p:cNvGraphicFramePr>
          <p:nvPr>
            <p:ph sz="half" idx="2"/>
            <p:extLst>
              <p:ext uri="{D42A27DB-BD31-4B8C-83A1-F6EECF244321}">
                <p14:modId xmlns:p14="http://schemas.microsoft.com/office/powerpoint/2010/main" val="2351595399"/>
              </p:ext>
            </p:extLst>
          </p:nvPr>
        </p:nvGraphicFramePr>
        <p:xfrm>
          <a:off x="442913" y="3636963"/>
          <a:ext cx="11429995" cy="1320800"/>
        </p:xfrm>
        <a:graphic>
          <a:graphicData uri="http://schemas.openxmlformats.org/drawingml/2006/table">
            <a:tbl>
              <a:tblPr firstRow="1">
                <a:tableStyleId>{1FECB4D8-DB02-4DC6-A0A2-4F2EBAE1DC90}</a:tableStyleId>
              </a:tblPr>
              <a:tblGrid>
                <a:gridCol w="3249705">
                  <a:extLst>
                    <a:ext uri="{9D8B030D-6E8A-4147-A177-3AD203B41FA5}">
                      <a16:colId xmlns:a16="http://schemas.microsoft.com/office/drawing/2014/main" val="4270596913"/>
                    </a:ext>
                  </a:extLst>
                </a:gridCol>
                <a:gridCol w="945192">
                  <a:extLst>
                    <a:ext uri="{9D8B030D-6E8A-4147-A177-3AD203B41FA5}">
                      <a16:colId xmlns:a16="http://schemas.microsoft.com/office/drawing/2014/main" val="1057686647"/>
                    </a:ext>
                  </a:extLst>
                </a:gridCol>
                <a:gridCol w="1315472">
                  <a:extLst>
                    <a:ext uri="{9D8B030D-6E8A-4147-A177-3AD203B41FA5}">
                      <a16:colId xmlns:a16="http://schemas.microsoft.com/office/drawing/2014/main" val="1735417955"/>
                    </a:ext>
                  </a:extLst>
                </a:gridCol>
                <a:gridCol w="1208286">
                  <a:extLst>
                    <a:ext uri="{9D8B030D-6E8A-4147-A177-3AD203B41FA5}">
                      <a16:colId xmlns:a16="http://schemas.microsoft.com/office/drawing/2014/main" val="1807939097"/>
                    </a:ext>
                  </a:extLst>
                </a:gridCol>
                <a:gridCol w="1442147">
                  <a:extLst>
                    <a:ext uri="{9D8B030D-6E8A-4147-A177-3AD203B41FA5}">
                      <a16:colId xmlns:a16="http://schemas.microsoft.com/office/drawing/2014/main" val="601843386"/>
                    </a:ext>
                  </a:extLst>
                </a:gridCol>
                <a:gridCol w="1071867">
                  <a:extLst>
                    <a:ext uri="{9D8B030D-6E8A-4147-A177-3AD203B41FA5}">
                      <a16:colId xmlns:a16="http://schemas.microsoft.com/office/drawing/2014/main" val="3941297793"/>
                    </a:ext>
                  </a:extLst>
                </a:gridCol>
                <a:gridCol w="1295984">
                  <a:extLst>
                    <a:ext uri="{9D8B030D-6E8A-4147-A177-3AD203B41FA5}">
                      <a16:colId xmlns:a16="http://schemas.microsoft.com/office/drawing/2014/main" val="506864099"/>
                    </a:ext>
                  </a:extLst>
                </a:gridCol>
                <a:gridCol w="901342">
                  <a:extLst>
                    <a:ext uri="{9D8B030D-6E8A-4147-A177-3AD203B41FA5}">
                      <a16:colId xmlns:a16="http://schemas.microsoft.com/office/drawing/2014/main" val="2559945540"/>
                    </a:ext>
                  </a:extLst>
                </a:gridCol>
              </a:tblGrid>
              <a:tr h="370840">
                <a:tc>
                  <a:txBody>
                    <a:bodyPr/>
                    <a:lstStyle/>
                    <a:p>
                      <a:pPr algn="l"/>
                      <a:r>
                        <a:rPr lang="en-US" sz="1600"/>
                        <a:t>SSA Record</a:t>
                      </a:r>
                    </a:p>
                  </a:txBody>
                  <a:tcPr anchor="ctr"/>
                </a:tc>
                <a:tc>
                  <a:txBody>
                    <a:bodyPr/>
                    <a:lstStyle/>
                    <a:p>
                      <a:pPr algn="ctr"/>
                      <a:r>
                        <a:rPr lang="en-US" sz="1600"/>
                        <a:t>School Code</a:t>
                      </a:r>
                    </a:p>
                  </a:txBody>
                  <a:tcPr anchor="ctr"/>
                </a:tc>
                <a:tc>
                  <a:txBody>
                    <a:bodyPr/>
                    <a:lstStyle/>
                    <a:p>
                      <a:pPr algn="ctr"/>
                      <a:r>
                        <a:rPr lang="en-US" sz="1600"/>
                        <a:t>Entry Date</a:t>
                      </a:r>
                    </a:p>
                  </a:txBody>
                  <a:tcPr anchor="ctr"/>
                </a:tc>
                <a:tc>
                  <a:txBody>
                    <a:bodyPr/>
                    <a:lstStyle/>
                    <a:p>
                      <a:pPr algn="ctr"/>
                      <a:r>
                        <a:rPr lang="en-US" sz="1600"/>
                        <a:t>Entry Type</a:t>
                      </a:r>
                    </a:p>
                  </a:txBody>
                  <a:tcPr anchor="ctr"/>
                </a:tc>
                <a:tc>
                  <a:txBody>
                    <a:bodyPr/>
                    <a:lstStyle/>
                    <a:p>
                      <a:pPr algn="ctr"/>
                      <a:r>
                        <a:rPr lang="en-US" sz="1600"/>
                        <a:t>Exit Date</a:t>
                      </a:r>
                    </a:p>
                  </a:txBody>
                  <a:tcPr anchor="ctr"/>
                </a:tc>
                <a:tc>
                  <a:txBody>
                    <a:bodyPr/>
                    <a:lstStyle/>
                    <a:p>
                      <a:pPr algn="ctr"/>
                      <a:r>
                        <a:rPr lang="en-US" sz="1600"/>
                        <a:t>Exit Type</a:t>
                      </a:r>
                    </a:p>
                  </a:txBody>
                  <a:tcPr anchor="ctr"/>
                </a:tc>
                <a:tc>
                  <a:txBody>
                    <a:bodyPr/>
                    <a:lstStyle/>
                    <a:p>
                      <a:pPr algn="ctr"/>
                      <a:r>
                        <a:rPr lang="en-US" sz="1600"/>
                        <a:t>Homebased Education</a:t>
                      </a:r>
                    </a:p>
                  </a:txBody>
                  <a:tcPr anchor="ctr"/>
                </a:tc>
                <a:tc>
                  <a:txBody>
                    <a:bodyPr/>
                    <a:lstStyle/>
                    <a:p>
                      <a:pPr algn="ctr"/>
                      <a:r>
                        <a:rPr lang="en-US" sz="1600"/>
                        <a:t>PAI</a:t>
                      </a:r>
                    </a:p>
                  </a:txBody>
                  <a:tcPr anchor="ctr"/>
                </a:tc>
                <a:extLst>
                  <a:ext uri="{0D108BD9-81ED-4DB2-BD59-A6C34878D82A}">
                    <a16:rowId xmlns:a16="http://schemas.microsoft.com/office/drawing/2014/main" val="1210203118"/>
                  </a:ext>
                </a:extLst>
              </a:tr>
              <a:tr h="370840">
                <a:tc>
                  <a:txBody>
                    <a:bodyPr/>
                    <a:lstStyle/>
                    <a:p>
                      <a:r>
                        <a:rPr lang="en-US" sz="1600"/>
                        <a:t>#1: Point ___ status changes</a:t>
                      </a:r>
                    </a:p>
                  </a:txBody>
                  <a:tcPr/>
                </a:tc>
                <a:tc>
                  <a:txBody>
                    <a:bodyPr/>
                    <a:lstStyle/>
                    <a:p>
                      <a:pPr algn="ctr"/>
                      <a:r>
                        <a:rPr lang="en-US" sz="1600"/>
                        <a:t>8765</a:t>
                      </a:r>
                    </a:p>
                  </a:txBody>
                  <a:tcPr/>
                </a:tc>
                <a:tc>
                  <a:txBody>
                    <a:bodyPr/>
                    <a:lstStyle/>
                    <a:p>
                      <a:pPr algn="ctr"/>
                      <a:r>
                        <a:rPr lang="en-US" sz="1600"/>
                        <a:t>08/15/2025</a:t>
                      </a:r>
                    </a:p>
                  </a:txBody>
                  <a:tcPr/>
                </a:tc>
                <a:tc>
                  <a:txBody>
                    <a:bodyPr/>
                    <a:lstStyle/>
                    <a:p>
                      <a:pPr algn="ctr"/>
                      <a:r>
                        <a:rPr lang="en-US" sz="1600"/>
                        <a:t>02</a:t>
                      </a:r>
                    </a:p>
                  </a:txBody>
                  <a:tcPr/>
                </a:tc>
                <a:tc>
                  <a:txBody>
                    <a:bodyPr/>
                    <a:lstStyle/>
                    <a:p>
                      <a:pPr algn="ctr"/>
                      <a:r>
                        <a:rPr lang="en-US" sz="1600"/>
                        <a:t>10/15/2025</a:t>
                      </a:r>
                    </a:p>
                  </a:txBody>
                  <a:tcPr/>
                </a:tc>
                <a:tc>
                  <a:txBody>
                    <a:bodyPr/>
                    <a:lstStyle/>
                    <a:p>
                      <a:pPr algn="ctr"/>
                      <a:r>
                        <a:rPr lang="en-US" sz="1600"/>
                        <a:t>60</a:t>
                      </a:r>
                    </a:p>
                  </a:txBody>
                  <a:tcPr>
                    <a:solidFill>
                      <a:schemeClr val="accent6">
                        <a:lumMod val="20000"/>
                        <a:lumOff val="80000"/>
                      </a:schemeClr>
                    </a:solidFill>
                  </a:tcPr>
                </a:tc>
                <a:tc>
                  <a:txBody>
                    <a:bodyPr/>
                    <a:lstStyle/>
                    <a:p>
                      <a:pPr algn="ctr"/>
                      <a:r>
                        <a:rPr lang="en-US" sz="1600"/>
                        <a:t>1</a:t>
                      </a:r>
                    </a:p>
                  </a:txBody>
                  <a:tcPr>
                    <a:solidFill>
                      <a:schemeClr val="accent3">
                        <a:lumMod val="20000"/>
                        <a:lumOff val="80000"/>
                      </a:schemeClr>
                    </a:solidFill>
                  </a:tcPr>
                </a:tc>
                <a:tc>
                  <a:txBody>
                    <a:bodyPr/>
                    <a:lstStyle/>
                    <a:p>
                      <a:pPr algn="ctr"/>
                      <a:r>
                        <a:rPr lang="en-US" sz="1600"/>
                        <a:t>01 – 08</a:t>
                      </a:r>
                    </a:p>
                  </a:txBody>
                  <a:tcPr/>
                </a:tc>
                <a:extLst>
                  <a:ext uri="{0D108BD9-81ED-4DB2-BD59-A6C34878D82A}">
                    <a16:rowId xmlns:a16="http://schemas.microsoft.com/office/drawing/2014/main" val="2306705278"/>
                  </a:ext>
                </a:extLst>
              </a:tr>
              <a:tr h="370840">
                <a:tc>
                  <a:txBody>
                    <a:bodyPr/>
                    <a:lstStyle/>
                    <a:p>
                      <a:r>
                        <a:rPr lang="en-US" sz="1600"/>
                        <a:t>#2: new ___ status</a:t>
                      </a:r>
                    </a:p>
                  </a:txBody>
                  <a:tcPr/>
                </a:tc>
                <a:tc>
                  <a:txBody>
                    <a:bodyPr/>
                    <a:lstStyle/>
                    <a:p>
                      <a:pPr algn="ctr"/>
                      <a:r>
                        <a:rPr lang="en-US" sz="1600"/>
                        <a:t>8765</a:t>
                      </a:r>
                    </a:p>
                  </a:txBody>
                  <a:tcPr/>
                </a:tc>
                <a:tc>
                  <a:txBody>
                    <a:bodyPr/>
                    <a:lstStyle/>
                    <a:p>
                      <a:pPr algn="ctr"/>
                      <a:r>
                        <a:rPr lang="en-US" sz="1600"/>
                        <a:t>10/16/2025</a:t>
                      </a:r>
                    </a:p>
                  </a:txBody>
                  <a:tcPr/>
                </a:tc>
                <a:tc>
                  <a:txBody>
                    <a:bodyPr/>
                    <a:lstStyle/>
                    <a:p>
                      <a:pPr algn="ctr"/>
                      <a:r>
                        <a:rPr lang="en-US" sz="1600"/>
                        <a:t>60</a:t>
                      </a:r>
                    </a:p>
                  </a:txBody>
                  <a:tcPr>
                    <a:solidFill>
                      <a:schemeClr val="accent6">
                        <a:lumMod val="20000"/>
                        <a:lumOff val="80000"/>
                      </a:schemeClr>
                    </a:solidFill>
                  </a:tcPr>
                </a:tc>
                <a:tc>
                  <a:txBody>
                    <a:bodyPr/>
                    <a:lstStyle/>
                    <a:p>
                      <a:pPr algn="ctr"/>
                      <a:r>
                        <a:rPr lang="en-US" sz="1600"/>
                        <a:t>00000000</a:t>
                      </a:r>
                    </a:p>
                  </a:txBody>
                  <a:tcPr/>
                </a:tc>
                <a:tc>
                  <a:txBody>
                    <a:bodyPr/>
                    <a:lstStyle/>
                    <a:p>
                      <a:pPr algn="ctr"/>
                      <a:r>
                        <a:rPr lang="en-US" sz="1600"/>
                        <a:t>00</a:t>
                      </a:r>
                    </a:p>
                  </a:txBody>
                  <a:tcPr/>
                </a:tc>
                <a:tc>
                  <a:txBody>
                    <a:bodyPr/>
                    <a:lstStyle/>
                    <a:p>
                      <a:pPr algn="ctr"/>
                      <a:r>
                        <a:rPr lang="en-US" sz="1600"/>
                        <a:t>0</a:t>
                      </a:r>
                    </a:p>
                  </a:txBody>
                  <a:tcPr>
                    <a:solidFill>
                      <a:schemeClr val="accent3">
                        <a:lumMod val="20000"/>
                        <a:lumOff val="80000"/>
                      </a:schemeClr>
                    </a:solidFill>
                  </a:tcPr>
                </a:tc>
                <a:tc>
                  <a:txBody>
                    <a:bodyPr/>
                    <a:lstStyle/>
                    <a:p>
                      <a:pPr algn="ctr"/>
                      <a:r>
                        <a:rPr lang="en-US" sz="1600"/>
                        <a:t>01 – 08</a:t>
                      </a:r>
                    </a:p>
                  </a:txBody>
                  <a:tcPr/>
                </a:tc>
                <a:extLst>
                  <a:ext uri="{0D108BD9-81ED-4DB2-BD59-A6C34878D82A}">
                    <a16:rowId xmlns:a16="http://schemas.microsoft.com/office/drawing/2014/main" val="2721732457"/>
                  </a:ext>
                </a:extLst>
              </a:tr>
            </a:tbl>
          </a:graphicData>
        </a:graphic>
      </p:graphicFrame>
      <p:sp>
        <p:nvSpPr>
          <p:cNvPr id="2" name="Slide Number Placeholder 1">
            <a:extLst>
              <a:ext uri="{FF2B5EF4-FFF2-40B4-BE49-F238E27FC236}">
                <a16:creationId xmlns:a16="http://schemas.microsoft.com/office/drawing/2014/main" id="{B58EB6C8-929F-2E8E-4EA9-FFFDF37806B8}"/>
              </a:ext>
            </a:extLst>
          </p:cNvPr>
          <p:cNvSpPr>
            <a:spLocks noGrp="1"/>
          </p:cNvSpPr>
          <p:nvPr>
            <p:ph type="sldNum" sz="quarter" idx="12"/>
          </p:nvPr>
        </p:nvSpPr>
        <p:spPr/>
        <p:txBody>
          <a:bodyPr/>
          <a:lstStyle/>
          <a:p>
            <a:fld id="{C479D5F6-EDCB-402A-AC08-4943A1820E8F}" type="slidenum">
              <a:rPr lang="en-US" smtClean="0"/>
              <a:pPr/>
              <a:t>29</a:t>
            </a:fld>
            <a:endParaRPr lang="en-US"/>
          </a:p>
        </p:txBody>
      </p:sp>
    </p:spTree>
    <p:extLst>
      <p:ext uri="{BB962C8B-B14F-4D97-AF65-F5344CB8AC3E}">
        <p14:creationId xmlns:p14="http://schemas.microsoft.com/office/powerpoint/2010/main" val="2935172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844A89-183B-5814-0A50-7335C8D61703}"/>
              </a:ext>
            </a:extLst>
          </p:cNvPr>
          <p:cNvSpPr>
            <a:spLocks noGrp="1"/>
          </p:cNvSpPr>
          <p:nvPr>
            <p:ph type="ctrTitle"/>
          </p:nvPr>
        </p:nvSpPr>
        <p:spPr/>
        <p:txBody>
          <a:bodyPr/>
          <a:lstStyle/>
          <a:p>
            <a:r>
              <a:rPr lang="en-US"/>
              <a:t>General Data Respondent Information</a:t>
            </a:r>
          </a:p>
        </p:txBody>
      </p:sp>
      <p:sp>
        <p:nvSpPr>
          <p:cNvPr id="4" name="Slide Number Placeholder 3">
            <a:extLst>
              <a:ext uri="{FF2B5EF4-FFF2-40B4-BE49-F238E27FC236}">
                <a16:creationId xmlns:a16="http://schemas.microsoft.com/office/drawing/2014/main" id="{968C3D05-C782-233F-EF08-DA3866F79D64}"/>
              </a:ext>
            </a:extLst>
          </p:cNvPr>
          <p:cNvSpPr>
            <a:spLocks noGrp="1"/>
          </p:cNvSpPr>
          <p:nvPr>
            <p:ph type="sldNum" sz="quarter" idx="12"/>
          </p:nvPr>
        </p:nvSpPr>
        <p:spPr/>
        <p:txBody>
          <a:bodyPr/>
          <a:lstStyle/>
          <a:p>
            <a:fld id="{C479D5F6-EDCB-402A-AC08-4943A1820E8F}" type="slidenum">
              <a:rPr lang="en-US" smtClean="0"/>
              <a:pPr/>
              <a:t>3</a:t>
            </a:fld>
            <a:endParaRPr lang="en-US"/>
          </a:p>
        </p:txBody>
      </p:sp>
    </p:spTree>
    <p:extLst>
      <p:ext uri="{BB962C8B-B14F-4D97-AF65-F5344CB8AC3E}">
        <p14:creationId xmlns:p14="http://schemas.microsoft.com/office/powerpoint/2010/main" val="2966644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D18C31-3636-B69C-2037-1E0F9010CB53}"/>
              </a:ext>
            </a:extLst>
          </p:cNvPr>
          <p:cNvSpPr>
            <a:spLocks noGrp="1"/>
          </p:cNvSpPr>
          <p:nvPr>
            <p:ph type="title"/>
          </p:nvPr>
        </p:nvSpPr>
        <p:spPr/>
        <p:txBody>
          <a:bodyPr/>
          <a:lstStyle/>
          <a:p>
            <a:r>
              <a:rPr lang="en-US"/>
              <a:t>Instances of Mobility: Reporting extended absences</a:t>
            </a:r>
          </a:p>
        </p:txBody>
      </p:sp>
      <p:sp>
        <p:nvSpPr>
          <p:cNvPr id="6" name="Content Placeholder 5">
            <a:extLst>
              <a:ext uri="{FF2B5EF4-FFF2-40B4-BE49-F238E27FC236}">
                <a16:creationId xmlns:a16="http://schemas.microsoft.com/office/drawing/2014/main" id="{FA4BF5E0-1419-E775-81A9-2F62FE3CC533}"/>
              </a:ext>
            </a:extLst>
          </p:cNvPr>
          <p:cNvSpPr>
            <a:spLocks noGrp="1"/>
          </p:cNvSpPr>
          <p:nvPr>
            <p:ph sz="quarter" idx="15"/>
          </p:nvPr>
        </p:nvSpPr>
        <p:spPr>
          <a:xfrm>
            <a:off x="227916" y="224404"/>
            <a:ext cx="11583084" cy="4195245"/>
          </a:xfrm>
        </p:spPr>
        <p:txBody>
          <a:bodyPr>
            <a:normAutofit fontScale="92500" lnSpcReduction="20000"/>
          </a:bodyPr>
          <a:lstStyle/>
          <a:p>
            <a:r>
              <a:rPr lang="en-US" sz="1800"/>
              <a:t>Per state board rule, districts should indicate an instance of mobility for a student after ten consecutive days of absence as part of the Student End of Year (SEY) collection. </a:t>
            </a:r>
          </a:p>
          <a:p>
            <a:pPr lvl="1"/>
            <a:r>
              <a:rPr lang="en-US" sz="1600"/>
              <a:t>Instances of mobility capture extended timeframe of non-attendance</a:t>
            </a:r>
          </a:p>
          <a:p>
            <a:pPr lvl="1"/>
            <a:r>
              <a:rPr lang="en-US" sz="1600"/>
              <a:t>Used to calculate mobility rates</a:t>
            </a:r>
          </a:p>
          <a:p>
            <a:r>
              <a:rPr lang="en-US" sz="1800"/>
              <a:t>Requires multiple attendance records (PAI 01-08, Primary School 1)</a:t>
            </a:r>
          </a:p>
          <a:p>
            <a:pPr lvl="1"/>
            <a:r>
              <a:rPr lang="en-US" sz="1600"/>
              <a:t>School Exit/Entry 25 used if student’s absence is 10+ days to 6 weeks</a:t>
            </a:r>
          </a:p>
          <a:p>
            <a:pPr lvl="1"/>
            <a:r>
              <a:rPr lang="en-US" sz="1600"/>
              <a:t>School Exit/Entry 45 used if student’s absence is 6+ weeks</a:t>
            </a:r>
          </a:p>
          <a:p>
            <a:pPr lvl="1"/>
            <a:r>
              <a:rPr lang="en-US" sz="1600"/>
              <a:t>School exit date indicates last date of attendance</a:t>
            </a:r>
          </a:p>
          <a:p>
            <a:pPr lvl="1"/>
            <a:r>
              <a:rPr lang="en-US" sz="1600"/>
              <a:t>School entry date indicates date student began attending district again</a:t>
            </a:r>
          </a:p>
          <a:p>
            <a:r>
              <a:rPr lang="en-US" sz="1800"/>
              <a:t>LEAs should follow local policies and procedures used to track steps taken to attempt to reengage student/pursue truancy/etc. during timeframe where student is not attending the LEA (mobility instance)</a:t>
            </a:r>
          </a:p>
          <a:p>
            <a:pPr lvl="1"/>
            <a:r>
              <a:rPr lang="en-US" sz="1600">
                <a:solidFill>
                  <a:schemeClr val="accent5"/>
                </a:solidFill>
              </a:rPr>
              <a:t>The time-period of extended absence/discontinued education is not state reportable for student collections</a:t>
            </a:r>
          </a:p>
          <a:p>
            <a:pPr lvl="1"/>
            <a:r>
              <a:rPr lang="en-US" sz="1600"/>
              <a:t>Local policy/procedure may or may not include records in the LEA’s SIS</a:t>
            </a:r>
          </a:p>
          <a:p>
            <a:r>
              <a:rPr lang="en-US" sz="1800"/>
              <a:t>Other expected impacts of mobility instances</a:t>
            </a:r>
          </a:p>
          <a:p>
            <a:pPr lvl="1"/>
            <a:r>
              <a:rPr lang="en-US" sz="1600"/>
              <a:t>Attendance Collection: No attendance data reported for the timeframe of the extended absence</a:t>
            </a:r>
          </a:p>
          <a:p>
            <a:pPr lvl="1"/>
            <a:r>
              <a:rPr lang="en-US" sz="1600"/>
              <a:t>Assessment Collections: Impact ‘continuous in school’ or ‘continuous in district’ calculations because the student was not continuously enrolled due to the mobility instance</a:t>
            </a:r>
          </a:p>
          <a:p>
            <a:endParaRPr lang="en-US" sz="1800">
              <a:highlight>
                <a:srgbClr val="FFFFCC"/>
              </a:highlight>
            </a:endParaRPr>
          </a:p>
        </p:txBody>
      </p:sp>
      <p:graphicFrame>
        <p:nvGraphicFramePr>
          <p:cNvPr id="9" name="Content Placeholder 11">
            <a:extLst>
              <a:ext uri="{FF2B5EF4-FFF2-40B4-BE49-F238E27FC236}">
                <a16:creationId xmlns:a16="http://schemas.microsoft.com/office/drawing/2014/main" id="{EC23C414-75F1-FFD1-ABAE-7C4160F6EEB3}"/>
              </a:ext>
            </a:extLst>
          </p:cNvPr>
          <p:cNvGraphicFramePr>
            <a:graphicFrameLocks noGrp="1"/>
          </p:cNvGraphicFramePr>
          <p:nvPr>
            <p:ph sz="quarter" idx="17"/>
            <p:extLst>
              <p:ext uri="{D42A27DB-BD31-4B8C-83A1-F6EECF244321}">
                <p14:modId xmlns:p14="http://schemas.microsoft.com/office/powerpoint/2010/main" val="3034440527"/>
              </p:ext>
            </p:extLst>
          </p:nvPr>
        </p:nvGraphicFramePr>
        <p:xfrm>
          <a:off x="304457" y="4419649"/>
          <a:ext cx="11583083" cy="1341120"/>
        </p:xfrm>
        <a:graphic>
          <a:graphicData uri="http://schemas.openxmlformats.org/drawingml/2006/table">
            <a:tbl>
              <a:tblPr firstRow="1">
                <a:tableStyleId>{793D81CF-94F2-401A-BA57-92F5A7B2D0C5}</a:tableStyleId>
              </a:tblPr>
              <a:tblGrid>
                <a:gridCol w="2676863">
                  <a:extLst>
                    <a:ext uri="{9D8B030D-6E8A-4147-A177-3AD203B41FA5}">
                      <a16:colId xmlns:a16="http://schemas.microsoft.com/office/drawing/2014/main" val="2247330107"/>
                    </a:ext>
                  </a:extLst>
                </a:gridCol>
                <a:gridCol w="1533525">
                  <a:extLst>
                    <a:ext uri="{9D8B030D-6E8A-4147-A177-3AD203B41FA5}">
                      <a16:colId xmlns:a16="http://schemas.microsoft.com/office/drawing/2014/main" val="50054745"/>
                    </a:ext>
                  </a:extLst>
                </a:gridCol>
                <a:gridCol w="1981200">
                  <a:extLst>
                    <a:ext uri="{9D8B030D-6E8A-4147-A177-3AD203B41FA5}">
                      <a16:colId xmlns:a16="http://schemas.microsoft.com/office/drawing/2014/main" val="890128693"/>
                    </a:ext>
                  </a:extLst>
                </a:gridCol>
                <a:gridCol w="1897587">
                  <a:extLst>
                    <a:ext uri="{9D8B030D-6E8A-4147-A177-3AD203B41FA5}">
                      <a16:colId xmlns:a16="http://schemas.microsoft.com/office/drawing/2014/main" val="2596589661"/>
                    </a:ext>
                  </a:extLst>
                </a:gridCol>
                <a:gridCol w="1746954">
                  <a:extLst>
                    <a:ext uri="{9D8B030D-6E8A-4147-A177-3AD203B41FA5}">
                      <a16:colId xmlns:a16="http://schemas.microsoft.com/office/drawing/2014/main" val="1489037020"/>
                    </a:ext>
                  </a:extLst>
                </a:gridCol>
                <a:gridCol w="1746954">
                  <a:extLst>
                    <a:ext uri="{9D8B030D-6E8A-4147-A177-3AD203B41FA5}">
                      <a16:colId xmlns:a16="http://schemas.microsoft.com/office/drawing/2014/main" val="3574377007"/>
                    </a:ext>
                  </a:extLst>
                </a:gridCol>
              </a:tblGrid>
              <a:tr h="232492">
                <a:tc>
                  <a:txBody>
                    <a:bodyPr/>
                    <a:lstStyle/>
                    <a:p>
                      <a:r>
                        <a:rPr lang="en-US" sz="1600"/>
                        <a:t>SSA Record</a:t>
                      </a:r>
                    </a:p>
                  </a:txBody>
                  <a:tcPr/>
                </a:tc>
                <a:tc>
                  <a:txBody>
                    <a:bodyPr/>
                    <a:lstStyle/>
                    <a:p>
                      <a:pPr algn="ctr"/>
                      <a:r>
                        <a:rPr lang="en-US" sz="1600"/>
                        <a:t>School Code</a:t>
                      </a:r>
                    </a:p>
                  </a:txBody>
                  <a:tcPr/>
                </a:tc>
                <a:tc>
                  <a:txBody>
                    <a:bodyPr/>
                    <a:lstStyle/>
                    <a:p>
                      <a:pPr algn="ctr"/>
                      <a:r>
                        <a:rPr lang="en-US" sz="1600"/>
                        <a:t>School Entry Date</a:t>
                      </a:r>
                    </a:p>
                  </a:txBody>
                  <a:tcPr/>
                </a:tc>
                <a:tc>
                  <a:txBody>
                    <a:bodyPr/>
                    <a:lstStyle/>
                    <a:p>
                      <a:pPr algn="ctr"/>
                      <a:r>
                        <a:rPr lang="en-US" sz="1600"/>
                        <a:t>School Entry Type</a:t>
                      </a:r>
                    </a:p>
                  </a:txBody>
                  <a:tcPr/>
                </a:tc>
                <a:tc>
                  <a:txBody>
                    <a:bodyPr/>
                    <a:lstStyle/>
                    <a:p>
                      <a:pPr algn="ctr"/>
                      <a:r>
                        <a:rPr lang="en-US" sz="1600"/>
                        <a:t>School Exit Date</a:t>
                      </a:r>
                    </a:p>
                  </a:txBody>
                  <a:tcPr/>
                </a:tc>
                <a:tc>
                  <a:txBody>
                    <a:bodyPr/>
                    <a:lstStyle/>
                    <a:p>
                      <a:pPr algn="ctr"/>
                      <a:r>
                        <a:rPr lang="en-US" sz="1600"/>
                        <a:t>School Exit Type</a:t>
                      </a:r>
                    </a:p>
                  </a:txBody>
                  <a:tcPr/>
                </a:tc>
                <a:extLst>
                  <a:ext uri="{0D108BD9-81ED-4DB2-BD59-A6C34878D82A}">
                    <a16:rowId xmlns:a16="http://schemas.microsoft.com/office/drawing/2014/main" val="2296325322"/>
                  </a:ext>
                </a:extLst>
              </a:tr>
              <a:tr h="232492">
                <a:tc>
                  <a:txBody>
                    <a:bodyPr/>
                    <a:lstStyle/>
                    <a:p>
                      <a:r>
                        <a:rPr lang="en-US" sz="1600"/>
                        <a:t>Mobility Instance Initiated</a:t>
                      </a:r>
                    </a:p>
                  </a:txBody>
                  <a:tcPr/>
                </a:tc>
                <a:tc>
                  <a:txBody>
                    <a:bodyPr/>
                    <a:lstStyle/>
                    <a:p>
                      <a:pPr algn="ctr"/>
                      <a:r>
                        <a:rPr lang="en-US" sz="1600"/>
                        <a:t>1234</a:t>
                      </a:r>
                    </a:p>
                  </a:txBody>
                  <a:tcPr/>
                </a:tc>
                <a:tc>
                  <a:txBody>
                    <a:bodyPr/>
                    <a:lstStyle/>
                    <a:p>
                      <a:pPr algn="ctr"/>
                      <a:r>
                        <a:rPr lang="en-US" sz="1600"/>
                        <a:t>08152024</a:t>
                      </a:r>
                    </a:p>
                  </a:txBody>
                  <a:tcPr/>
                </a:tc>
                <a:tc>
                  <a:txBody>
                    <a:bodyPr/>
                    <a:lstStyle/>
                    <a:p>
                      <a:pPr algn="ctr"/>
                      <a:r>
                        <a:rPr lang="en-US" sz="1600"/>
                        <a:t>02</a:t>
                      </a:r>
                    </a:p>
                  </a:txBody>
                  <a:tcPr/>
                </a:tc>
                <a:tc>
                  <a:txBody>
                    <a:bodyPr/>
                    <a:lstStyle/>
                    <a:p>
                      <a:pPr algn="ctr"/>
                      <a:r>
                        <a:rPr lang="en-US" sz="1600"/>
                        <a:t>02012026</a:t>
                      </a:r>
                    </a:p>
                  </a:txBody>
                  <a:tcPr/>
                </a:tc>
                <a:tc>
                  <a:txBody>
                    <a:bodyPr/>
                    <a:lstStyle/>
                    <a:p>
                      <a:pPr algn="ctr"/>
                      <a:r>
                        <a:rPr lang="en-US" sz="1600"/>
                        <a:t>25</a:t>
                      </a:r>
                    </a:p>
                  </a:txBody>
                  <a:tcPr>
                    <a:solidFill>
                      <a:schemeClr val="tx2">
                        <a:lumMod val="20000"/>
                        <a:lumOff val="80000"/>
                      </a:schemeClr>
                    </a:solidFill>
                  </a:tcPr>
                </a:tc>
                <a:extLst>
                  <a:ext uri="{0D108BD9-81ED-4DB2-BD59-A6C34878D82A}">
                    <a16:rowId xmlns:a16="http://schemas.microsoft.com/office/drawing/2014/main" val="185754518"/>
                  </a:ext>
                </a:extLst>
              </a:tr>
              <a:tr h="232492">
                <a:tc>
                  <a:txBody>
                    <a:bodyPr/>
                    <a:lstStyle/>
                    <a:p>
                      <a:r>
                        <a:rPr lang="en-US" sz="1600"/>
                        <a:t>LEA internal record</a:t>
                      </a:r>
                    </a:p>
                  </a:txBody>
                  <a:tcPr>
                    <a:solidFill>
                      <a:schemeClr val="bg1">
                        <a:lumMod val="85000"/>
                      </a:schemeClr>
                    </a:solidFill>
                  </a:tcPr>
                </a:tc>
                <a:tc>
                  <a:txBody>
                    <a:bodyPr/>
                    <a:lstStyle/>
                    <a:p>
                      <a:pPr algn="ctr"/>
                      <a:r>
                        <a:rPr lang="en-US" sz="1600"/>
                        <a:t>Not reportable</a:t>
                      </a:r>
                    </a:p>
                  </a:txBody>
                  <a:tcPr>
                    <a:solidFill>
                      <a:schemeClr val="bg1">
                        <a:lumMod val="85000"/>
                      </a:schemeClr>
                    </a:solidFill>
                  </a:tcPr>
                </a:tc>
                <a:tc>
                  <a:txBody>
                    <a:bodyPr/>
                    <a:lstStyle/>
                    <a:p>
                      <a:pPr algn="ctr"/>
                      <a:r>
                        <a:rPr lang="en-US" sz="1600"/>
                        <a:t>Not reportable</a:t>
                      </a:r>
                    </a:p>
                  </a:txBody>
                  <a:tcPr>
                    <a:solidFill>
                      <a:schemeClr val="bg1">
                        <a:lumMod val="85000"/>
                      </a:schemeClr>
                    </a:solidFill>
                  </a:tcPr>
                </a:tc>
                <a:tc>
                  <a:txBody>
                    <a:bodyPr/>
                    <a:lstStyle/>
                    <a:p>
                      <a:pPr algn="ctr"/>
                      <a:r>
                        <a:rPr lang="en-US" sz="1600"/>
                        <a:t>Not reportable</a:t>
                      </a:r>
                    </a:p>
                  </a:txBody>
                  <a:tcPr>
                    <a:solidFill>
                      <a:schemeClr val="bg1">
                        <a:lumMod val="85000"/>
                      </a:schemeClr>
                    </a:solidFill>
                  </a:tcPr>
                </a:tc>
                <a:tc>
                  <a:txBody>
                    <a:bodyPr/>
                    <a:lstStyle/>
                    <a:p>
                      <a:pPr algn="ctr"/>
                      <a:r>
                        <a:rPr lang="en-US" sz="1600"/>
                        <a:t>Not reportable</a:t>
                      </a:r>
                    </a:p>
                  </a:txBody>
                  <a:tcPr>
                    <a:solidFill>
                      <a:schemeClr val="bg1">
                        <a:lumMod val="85000"/>
                      </a:schemeClr>
                    </a:solidFill>
                  </a:tcPr>
                </a:tc>
                <a:tc>
                  <a:txBody>
                    <a:bodyPr/>
                    <a:lstStyle/>
                    <a:p>
                      <a:pPr algn="ctr"/>
                      <a:r>
                        <a:rPr lang="en-US" sz="1600"/>
                        <a:t>Not reportable</a:t>
                      </a:r>
                    </a:p>
                  </a:txBody>
                  <a:tcPr>
                    <a:solidFill>
                      <a:schemeClr val="bg1">
                        <a:lumMod val="85000"/>
                      </a:schemeClr>
                    </a:solidFill>
                  </a:tcPr>
                </a:tc>
                <a:extLst>
                  <a:ext uri="{0D108BD9-81ED-4DB2-BD59-A6C34878D82A}">
                    <a16:rowId xmlns:a16="http://schemas.microsoft.com/office/drawing/2014/main" val="2215313417"/>
                  </a:ext>
                </a:extLst>
              </a:tr>
              <a:tr h="232492">
                <a:tc>
                  <a:txBody>
                    <a:bodyPr/>
                    <a:lstStyle/>
                    <a:p>
                      <a:r>
                        <a:rPr lang="en-US" sz="1600"/>
                        <a:t>Mobility Instance Resolved</a:t>
                      </a:r>
                    </a:p>
                  </a:txBody>
                  <a:tcPr/>
                </a:tc>
                <a:tc>
                  <a:txBody>
                    <a:bodyPr/>
                    <a:lstStyle/>
                    <a:p>
                      <a:pPr algn="ctr"/>
                      <a:r>
                        <a:rPr lang="en-US" sz="1600"/>
                        <a:t>1234</a:t>
                      </a:r>
                    </a:p>
                  </a:txBody>
                  <a:tcPr/>
                </a:tc>
                <a:tc>
                  <a:txBody>
                    <a:bodyPr/>
                    <a:lstStyle/>
                    <a:p>
                      <a:pPr algn="ctr"/>
                      <a:r>
                        <a:rPr lang="en-US" sz="1600"/>
                        <a:t>04012026</a:t>
                      </a:r>
                    </a:p>
                  </a:txBody>
                  <a:tcPr/>
                </a:tc>
                <a:tc>
                  <a:txBody>
                    <a:bodyPr/>
                    <a:lstStyle/>
                    <a:p>
                      <a:pPr algn="ctr"/>
                      <a:r>
                        <a:rPr lang="en-US" sz="1600"/>
                        <a:t>25</a:t>
                      </a:r>
                    </a:p>
                  </a:txBody>
                  <a:tcPr>
                    <a:solidFill>
                      <a:schemeClr val="tx2">
                        <a:lumMod val="20000"/>
                        <a:lumOff val="80000"/>
                      </a:schemeClr>
                    </a:solidFill>
                  </a:tcPr>
                </a:tc>
                <a:tc>
                  <a:txBody>
                    <a:bodyPr/>
                    <a:lstStyle/>
                    <a:p>
                      <a:pPr algn="ctr"/>
                      <a:r>
                        <a:rPr lang="en-US" sz="1600"/>
                        <a:t>00000000</a:t>
                      </a:r>
                    </a:p>
                  </a:txBody>
                  <a:tcPr/>
                </a:tc>
                <a:tc>
                  <a:txBody>
                    <a:bodyPr/>
                    <a:lstStyle/>
                    <a:p>
                      <a:pPr algn="ctr"/>
                      <a:r>
                        <a:rPr lang="en-US" sz="1600"/>
                        <a:t>00</a:t>
                      </a:r>
                    </a:p>
                  </a:txBody>
                  <a:tcPr/>
                </a:tc>
                <a:extLst>
                  <a:ext uri="{0D108BD9-81ED-4DB2-BD59-A6C34878D82A}">
                    <a16:rowId xmlns:a16="http://schemas.microsoft.com/office/drawing/2014/main" val="3371201397"/>
                  </a:ext>
                </a:extLst>
              </a:tr>
            </a:tbl>
          </a:graphicData>
        </a:graphic>
      </p:graphicFrame>
      <p:sp>
        <p:nvSpPr>
          <p:cNvPr id="4" name="Slide Number Placeholder 3">
            <a:extLst>
              <a:ext uri="{FF2B5EF4-FFF2-40B4-BE49-F238E27FC236}">
                <a16:creationId xmlns:a16="http://schemas.microsoft.com/office/drawing/2014/main" id="{F7AE2B8F-5A65-C6DA-EE52-53864D5B11F3}"/>
              </a:ext>
            </a:extLst>
          </p:cNvPr>
          <p:cNvSpPr>
            <a:spLocks noGrp="1"/>
          </p:cNvSpPr>
          <p:nvPr>
            <p:ph type="sldNum" sz="quarter" idx="12"/>
          </p:nvPr>
        </p:nvSpPr>
        <p:spPr/>
        <p:txBody>
          <a:bodyPr/>
          <a:lstStyle/>
          <a:p>
            <a:fld id="{C479D5F6-EDCB-402A-AC08-4943A1820E8F}" type="slidenum">
              <a:rPr lang="en-US" smtClean="0"/>
              <a:pPr/>
              <a:t>30</a:t>
            </a:fld>
            <a:endParaRPr lang="en-US"/>
          </a:p>
        </p:txBody>
      </p:sp>
    </p:spTree>
    <p:extLst>
      <p:ext uri="{BB962C8B-B14F-4D97-AF65-F5344CB8AC3E}">
        <p14:creationId xmlns:p14="http://schemas.microsoft.com/office/powerpoint/2010/main" val="33112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733FDE-4334-3299-FB9B-822587DED51D}"/>
              </a:ext>
            </a:extLst>
          </p:cNvPr>
          <p:cNvSpPr>
            <a:spLocks noGrp="1"/>
          </p:cNvSpPr>
          <p:nvPr>
            <p:ph type="title"/>
          </p:nvPr>
        </p:nvSpPr>
        <p:spPr>
          <a:xfrm>
            <a:off x="3457576" y="5893622"/>
            <a:ext cx="7058022" cy="898524"/>
          </a:xfrm>
        </p:spPr>
        <p:txBody>
          <a:bodyPr>
            <a:normAutofit fontScale="90000"/>
          </a:bodyPr>
          <a:lstStyle/>
          <a:p>
            <a:r>
              <a:rPr lang="en-US" sz="2800"/>
              <a:t>Resource Highlight:</a:t>
            </a:r>
            <a:br>
              <a:rPr lang="en-US" sz="2800"/>
            </a:br>
            <a:r>
              <a:rPr lang="en-US" sz="2800" i="1"/>
              <a:t>Contract Students—Impact of PAI Codes</a:t>
            </a:r>
            <a:endParaRPr lang="en-US"/>
          </a:p>
        </p:txBody>
      </p:sp>
      <p:sp>
        <p:nvSpPr>
          <p:cNvPr id="4" name="Slide Number Placeholder 3">
            <a:extLst>
              <a:ext uri="{FF2B5EF4-FFF2-40B4-BE49-F238E27FC236}">
                <a16:creationId xmlns:a16="http://schemas.microsoft.com/office/drawing/2014/main" id="{CD5B214B-6B6F-02D1-2B52-8260182DE678}"/>
              </a:ext>
            </a:extLst>
          </p:cNvPr>
          <p:cNvSpPr>
            <a:spLocks noGrp="1"/>
          </p:cNvSpPr>
          <p:nvPr>
            <p:ph type="sldNum" sz="quarter" idx="12"/>
          </p:nvPr>
        </p:nvSpPr>
        <p:spPr/>
        <p:txBody>
          <a:bodyPr/>
          <a:lstStyle/>
          <a:p>
            <a:fld id="{C479D5F6-EDCB-402A-AC08-4943A1820E8F}" type="slidenum">
              <a:rPr lang="en-US" smtClean="0"/>
              <a:pPr/>
              <a:t>31</a:t>
            </a:fld>
            <a:endParaRPr lang="en-US"/>
          </a:p>
        </p:txBody>
      </p:sp>
      <p:sp>
        <p:nvSpPr>
          <p:cNvPr id="11" name="Content Placeholder 10">
            <a:extLst>
              <a:ext uri="{FF2B5EF4-FFF2-40B4-BE49-F238E27FC236}">
                <a16:creationId xmlns:a16="http://schemas.microsoft.com/office/drawing/2014/main" id="{0A9FDF1B-41BD-6DBA-7A25-298380D4425B}"/>
              </a:ext>
            </a:extLst>
          </p:cNvPr>
          <p:cNvSpPr>
            <a:spLocks noGrp="1"/>
          </p:cNvSpPr>
          <p:nvPr>
            <p:ph sz="quarter" idx="16"/>
          </p:nvPr>
        </p:nvSpPr>
        <p:spPr>
          <a:xfrm>
            <a:off x="4752978" y="237618"/>
            <a:ext cx="7058022" cy="5515482"/>
          </a:xfrm>
        </p:spPr>
        <p:txBody>
          <a:bodyPr>
            <a:normAutofit fontScale="85000" lnSpcReduction="20000"/>
          </a:bodyPr>
          <a:lstStyle/>
          <a:p>
            <a:r>
              <a:rPr lang="en-US"/>
              <a:t>Available on </a:t>
            </a:r>
            <a:r>
              <a:rPr lang="en-US">
                <a:hlinkClick r:id="rId2"/>
              </a:rPr>
              <a:t>Student Interchange Website</a:t>
            </a:r>
            <a:endParaRPr lang="en-US"/>
          </a:p>
          <a:p>
            <a:r>
              <a:rPr lang="en-US"/>
              <a:t>Student Pupil Attendance Information (PAI) codes determine if a record is included at the district/LEA level in a student collection</a:t>
            </a:r>
          </a:p>
          <a:p>
            <a:pPr lvl="1"/>
            <a:r>
              <a:rPr lang="en-US"/>
              <a:t>Student October</a:t>
            </a:r>
          </a:p>
          <a:p>
            <a:pPr lvl="2"/>
            <a:r>
              <a:rPr lang="en-US"/>
              <a:t>All Student PAI codes (Group A and B)</a:t>
            </a:r>
          </a:p>
          <a:p>
            <a:pPr lvl="1"/>
            <a:r>
              <a:rPr lang="en-US"/>
              <a:t>Student Discipline</a:t>
            </a:r>
          </a:p>
          <a:p>
            <a:pPr lvl="2"/>
            <a:r>
              <a:rPr lang="en-US"/>
              <a:t>All Student PAI codes (Group A and B) where school code matches location of discipline </a:t>
            </a:r>
            <a:r>
              <a:rPr lang="en-US" err="1"/>
              <a:t>indicent</a:t>
            </a:r>
            <a:endParaRPr lang="en-US"/>
          </a:p>
          <a:p>
            <a:pPr lvl="1"/>
            <a:r>
              <a:rPr lang="en-US"/>
              <a:t>Student Attendance</a:t>
            </a:r>
          </a:p>
          <a:p>
            <a:pPr lvl="2"/>
            <a:r>
              <a:rPr lang="en-US"/>
              <a:t>Group A Student PAI Codes 01-08 only</a:t>
            </a:r>
          </a:p>
          <a:p>
            <a:pPr lvl="1"/>
            <a:r>
              <a:rPr lang="en-US"/>
              <a:t>Student End of Year</a:t>
            </a:r>
          </a:p>
          <a:p>
            <a:pPr lvl="2"/>
            <a:r>
              <a:rPr lang="en-US"/>
              <a:t>Group A Student PAI Codes 01-08 only</a:t>
            </a:r>
          </a:p>
          <a:p>
            <a:pPr lvl="2"/>
            <a:r>
              <a:rPr lang="en-US"/>
              <a:t>School Entry/Exit types tracked across PAI 01-08 records only</a:t>
            </a:r>
          </a:p>
          <a:p>
            <a:pPr lvl="2"/>
            <a:r>
              <a:rPr lang="en-US"/>
              <a:t>Point student leaves a LEA (Group A) to a contract scenario (Group B) will require an applicable school exit type</a:t>
            </a:r>
          </a:p>
          <a:p>
            <a:r>
              <a:rPr lang="en-US"/>
              <a:t>Special Education PAI Codes determine inclusion of a record at the AU level for </a:t>
            </a:r>
            <a:r>
              <a:rPr lang="en-US" err="1"/>
              <a:t>SpED</a:t>
            </a:r>
            <a:r>
              <a:rPr lang="en-US"/>
              <a:t> collections and may not align with Student PAI codes</a:t>
            </a:r>
          </a:p>
          <a:p>
            <a:endParaRPr lang="en-US"/>
          </a:p>
        </p:txBody>
      </p:sp>
      <p:pic>
        <p:nvPicPr>
          <p:cNvPr id="13" name="Picture Placeholder 9">
            <a:extLst>
              <a:ext uri="{FF2B5EF4-FFF2-40B4-BE49-F238E27FC236}">
                <a16:creationId xmlns:a16="http://schemas.microsoft.com/office/drawing/2014/main" id="{50EACBF3-25BE-B9AA-77D4-019E68D5DCA9}"/>
              </a:ext>
              <a:ext uri="{C183D7F6-B498-43B3-948B-1728B52AA6E4}">
                <adec:decorative xmlns:adec="http://schemas.microsoft.com/office/drawing/2017/decorative" val="1"/>
              </a:ext>
            </a:extLst>
          </p:cNvPr>
          <p:cNvPicPr>
            <a:picLocks noGrp="1" noChangeAspect="1"/>
          </p:cNvPicPr>
          <p:nvPr>
            <p:ph sz="quarter" idx="15"/>
          </p:nvPr>
        </p:nvPicPr>
        <p:blipFill>
          <a:blip r:embed="rId3"/>
          <a:srcRect t="-297" b="-493"/>
          <a:stretch/>
        </p:blipFill>
        <p:spPr>
          <a:xfrm>
            <a:off x="509515" y="237618"/>
            <a:ext cx="4031000" cy="5257800"/>
          </a:xfrm>
        </p:spPr>
      </p:pic>
    </p:spTree>
    <p:extLst>
      <p:ext uri="{BB962C8B-B14F-4D97-AF65-F5344CB8AC3E}">
        <p14:creationId xmlns:p14="http://schemas.microsoft.com/office/powerpoint/2010/main" val="2044305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AA2FA1-C890-C84B-DAE8-2BEEBE1254F7}"/>
              </a:ext>
            </a:extLst>
          </p:cNvPr>
          <p:cNvSpPr>
            <a:spLocks noGrp="1"/>
          </p:cNvSpPr>
          <p:nvPr>
            <p:ph type="title"/>
          </p:nvPr>
        </p:nvSpPr>
        <p:spPr/>
        <p:txBody>
          <a:bodyPr/>
          <a:lstStyle/>
          <a:p>
            <a:r>
              <a:rPr lang="en-US"/>
              <a:t>Resource Highlight:</a:t>
            </a:r>
            <a:br>
              <a:rPr lang="en-US"/>
            </a:br>
            <a:r>
              <a:rPr lang="en-US" i="1"/>
              <a:t>SSA Record Guide</a:t>
            </a:r>
            <a:endParaRPr lang="en-US"/>
          </a:p>
        </p:txBody>
      </p:sp>
      <p:sp>
        <p:nvSpPr>
          <p:cNvPr id="11" name="Content Placeholder 10">
            <a:extLst>
              <a:ext uri="{FF2B5EF4-FFF2-40B4-BE49-F238E27FC236}">
                <a16:creationId xmlns:a16="http://schemas.microsoft.com/office/drawing/2014/main" id="{4786B31F-D9D5-D3D4-D62E-231E7C04EDAB}"/>
              </a:ext>
            </a:extLst>
          </p:cNvPr>
          <p:cNvSpPr>
            <a:spLocks noGrp="1"/>
          </p:cNvSpPr>
          <p:nvPr>
            <p:ph sz="quarter" idx="16"/>
          </p:nvPr>
        </p:nvSpPr>
        <p:spPr>
          <a:xfrm>
            <a:off x="272958" y="322798"/>
            <a:ext cx="6261191" cy="5525551"/>
          </a:xfrm>
        </p:spPr>
        <p:txBody>
          <a:bodyPr>
            <a:normAutofit lnSpcReduction="10000"/>
          </a:bodyPr>
          <a:lstStyle/>
          <a:p>
            <a:r>
              <a:rPr lang="en-US" dirty="0"/>
              <a:t>Available on </a:t>
            </a:r>
            <a:r>
              <a:rPr lang="en-US" dirty="0">
                <a:hlinkClick r:id="rId2"/>
              </a:rPr>
              <a:t>Student Interchange Website</a:t>
            </a:r>
            <a:endParaRPr lang="en-US" dirty="0"/>
          </a:p>
          <a:p>
            <a:r>
              <a:rPr lang="en-US" dirty="0"/>
              <a:t>Topics include</a:t>
            </a:r>
          </a:p>
          <a:p>
            <a:pPr lvl="1"/>
            <a:r>
              <a:rPr lang="en-US" dirty="0"/>
              <a:t>Overview</a:t>
            </a:r>
          </a:p>
          <a:p>
            <a:pPr lvl="2"/>
            <a:r>
              <a:rPr lang="en-US" dirty="0"/>
              <a:t>Critical SSA fields used to determine if a record is pulled into specific snapshot collections</a:t>
            </a:r>
          </a:p>
          <a:p>
            <a:pPr lvl="1"/>
            <a:r>
              <a:rPr lang="en-US" dirty="0"/>
              <a:t>School Entry/Exit Codes</a:t>
            </a:r>
          </a:p>
          <a:p>
            <a:pPr lvl="2"/>
            <a:r>
              <a:rPr lang="en-US" dirty="0"/>
              <a:t>Different types of student movement and the related school entry/exit types needed to capture the movement</a:t>
            </a:r>
          </a:p>
          <a:p>
            <a:pPr lvl="2"/>
            <a:r>
              <a:rPr lang="en-US" dirty="0"/>
              <a:t>Anticipated Year of Graduation Cohort connection to exit types</a:t>
            </a:r>
          </a:p>
          <a:p>
            <a:pPr lvl="1"/>
            <a:r>
              <a:rPr lang="en-US" dirty="0"/>
              <a:t>Data Implications</a:t>
            </a:r>
          </a:p>
          <a:p>
            <a:pPr lvl="2"/>
            <a:r>
              <a:rPr lang="en-US" dirty="0"/>
              <a:t>Data implications based upon SSA records, especially accurate school entry and exit dates</a:t>
            </a:r>
          </a:p>
          <a:p>
            <a:pPr lvl="1"/>
            <a:r>
              <a:rPr lang="en-US" dirty="0"/>
              <a:t>Common Coding Scenarios</a:t>
            </a:r>
          </a:p>
          <a:p>
            <a:pPr lvl="2"/>
            <a:r>
              <a:rPr lang="en-US" dirty="0"/>
              <a:t>Enrollment Status Changes</a:t>
            </a:r>
          </a:p>
          <a:p>
            <a:pPr lvl="2"/>
            <a:r>
              <a:rPr lang="en-US" dirty="0"/>
              <a:t>Instances of Mobility</a:t>
            </a:r>
          </a:p>
          <a:p>
            <a:pPr lvl="2"/>
            <a:r>
              <a:rPr lang="en-US" dirty="0"/>
              <a:t>Much more!</a:t>
            </a:r>
          </a:p>
        </p:txBody>
      </p:sp>
      <p:sp>
        <p:nvSpPr>
          <p:cNvPr id="3" name="Slide Number Placeholder 2">
            <a:extLst>
              <a:ext uri="{FF2B5EF4-FFF2-40B4-BE49-F238E27FC236}">
                <a16:creationId xmlns:a16="http://schemas.microsoft.com/office/drawing/2014/main" id="{1E956190-AFE5-4DD3-8CB4-EFEBF058BC81}"/>
              </a:ext>
            </a:extLst>
          </p:cNvPr>
          <p:cNvSpPr>
            <a:spLocks noGrp="1"/>
          </p:cNvSpPr>
          <p:nvPr>
            <p:ph type="sldNum" sz="quarter" idx="12"/>
          </p:nvPr>
        </p:nvSpPr>
        <p:spPr/>
        <p:txBody>
          <a:bodyPr/>
          <a:lstStyle/>
          <a:p>
            <a:fld id="{C479D5F6-EDCB-402A-AC08-4943A1820E8F}" type="slidenum">
              <a:rPr lang="en-US" smtClean="0"/>
              <a:pPr/>
              <a:t>32</a:t>
            </a:fld>
            <a:endParaRPr lang="en-US"/>
          </a:p>
        </p:txBody>
      </p:sp>
      <p:pic>
        <p:nvPicPr>
          <p:cNvPr id="6" name="Content Placeholder 5">
            <a:extLst>
              <a:ext uri="{FF2B5EF4-FFF2-40B4-BE49-F238E27FC236}">
                <a16:creationId xmlns:a16="http://schemas.microsoft.com/office/drawing/2014/main" id="{2996B0AA-0A36-93B2-E8AF-5CF879AD5000}"/>
              </a:ex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6982999" y="322263"/>
            <a:ext cx="4156901" cy="5392737"/>
          </a:xfrm>
          <a:prstGeom prst="rect">
            <a:avLst/>
          </a:prstGeom>
        </p:spPr>
      </p:pic>
    </p:spTree>
    <p:extLst>
      <p:ext uri="{BB962C8B-B14F-4D97-AF65-F5344CB8AC3E}">
        <p14:creationId xmlns:p14="http://schemas.microsoft.com/office/powerpoint/2010/main" val="4119780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A3A9E-E3EB-FE32-2E9B-57ABADB88AF2}"/>
              </a:ext>
            </a:extLst>
          </p:cNvPr>
          <p:cNvSpPr>
            <a:spLocks noGrp="1"/>
          </p:cNvSpPr>
          <p:nvPr>
            <p:ph type="ctrTitle"/>
          </p:nvPr>
        </p:nvSpPr>
        <p:spPr/>
        <p:txBody>
          <a:bodyPr/>
          <a:lstStyle/>
          <a:p>
            <a:r>
              <a:rPr lang="en-US"/>
              <a:t>Business Rules</a:t>
            </a:r>
          </a:p>
        </p:txBody>
      </p:sp>
      <p:sp>
        <p:nvSpPr>
          <p:cNvPr id="3" name="Slide Number Placeholder 2">
            <a:extLst>
              <a:ext uri="{FF2B5EF4-FFF2-40B4-BE49-F238E27FC236}">
                <a16:creationId xmlns:a16="http://schemas.microsoft.com/office/drawing/2014/main" id="{F21E5A28-124A-E23E-417F-CA9408A086B2}"/>
              </a:ext>
            </a:extLst>
          </p:cNvPr>
          <p:cNvSpPr>
            <a:spLocks noGrp="1"/>
          </p:cNvSpPr>
          <p:nvPr>
            <p:ph type="sldNum" sz="quarter" idx="12"/>
          </p:nvPr>
        </p:nvSpPr>
        <p:spPr/>
        <p:txBody>
          <a:bodyPr/>
          <a:lstStyle/>
          <a:p>
            <a:fld id="{C479D5F6-EDCB-402A-AC08-4943A1820E8F}" type="slidenum">
              <a:rPr lang="en-US" smtClean="0"/>
              <a:pPr/>
              <a:t>33</a:t>
            </a:fld>
            <a:endParaRPr lang="en-US"/>
          </a:p>
        </p:txBody>
      </p:sp>
    </p:spTree>
    <p:extLst>
      <p:ext uri="{BB962C8B-B14F-4D97-AF65-F5344CB8AC3E}">
        <p14:creationId xmlns:p14="http://schemas.microsoft.com/office/powerpoint/2010/main" val="1442011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96D35B-1F3C-40AA-9BE1-A7F5DD287BD1}"/>
              </a:ext>
            </a:extLst>
          </p:cNvPr>
          <p:cNvSpPr>
            <a:spLocks noGrp="1"/>
          </p:cNvSpPr>
          <p:nvPr>
            <p:ph type="title"/>
          </p:nvPr>
        </p:nvSpPr>
        <p:spPr>
          <a:xfrm>
            <a:off x="443564" y="218142"/>
            <a:ext cx="9321873" cy="713172"/>
          </a:xfrm>
        </p:spPr>
        <p:txBody>
          <a:bodyPr/>
          <a:lstStyle/>
          <a:p>
            <a:r>
              <a:rPr lang="en-US"/>
              <a:t>Errors/Warnings: Overview</a:t>
            </a:r>
          </a:p>
        </p:txBody>
      </p:sp>
      <p:sp>
        <p:nvSpPr>
          <p:cNvPr id="10" name="Text Placeholder 9">
            <a:extLst>
              <a:ext uri="{FF2B5EF4-FFF2-40B4-BE49-F238E27FC236}">
                <a16:creationId xmlns:a16="http://schemas.microsoft.com/office/drawing/2014/main" id="{25CA435B-9B5D-4071-B695-5F77F396FBAB}"/>
              </a:ext>
            </a:extLst>
          </p:cNvPr>
          <p:cNvSpPr>
            <a:spLocks noGrp="1"/>
          </p:cNvSpPr>
          <p:nvPr>
            <p:ph type="body" sz="quarter" idx="13"/>
          </p:nvPr>
        </p:nvSpPr>
        <p:spPr>
          <a:xfrm>
            <a:off x="443564" y="1156859"/>
            <a:ext cx="5486400" cy="685800"/>
          </a:xfrm>
        </p:spPr>
        <p:txBody>
          <a:bodyPr/>
          <a:lstStyle/>
          <a:p>
            <a:r>
              <a:rPr lang="en-US" sz="2400"/>
              <a:t>Errors</a:t>
            </a:r>
          </a:p>
        </p:txBody>
      </p:sp>
      <p:sp>
        <p:nvSpPr>
          <p:cNvPr id="8" name="Content Placeholder 7">
            <a:extLst>
              <a:ext uri="{FF2B5EF4-FFF2-40B4-BE49-F238E27FC236}">
                <a16:creationId xmlns:a16="http://schemas.microsoft.com/office/drawing/2014/main" id="{A0C16BF0-64E9-417A-ABD7-5CA1BECDBF86}"/>
              </a:ext>
            </a:extLst>
          </p:cNvPr>
          <p:cNvSpPr>
            <a:spLocks noGrp="1"/>
          </p:cNvSpPr>
          <p:nvPr>
            <p:ph sz="half" idx="1"/>
          </p:nvPr>
        </p:nvSpPr>
        <p:spPr>
          <a:xfrm>
            <a:off x="442913" y="1820370"/>
            <a:ext cx="5486400" cy="2967037"/>
          </a:xfrm>
        </p:spPr>
        <p:txBody>
          <a:bodyPr>
            <a:normAutofit/>
          </a:bodyPr>
          <a:lstStyle/>
          <a:p>
            <a:r>
              <a:rPr lang="en-US"/>
              <a:t>Must be addressed</a:t>
            </a:r>
          </a:p>
          <a:p>
            <a:pPr lvl="1"/>
            <a:r>
              <a:rPr lang="en-US"/>
              <a:t>Update data fields to clear </a:t>
            </a:r>
          </a:p>
          <a:p>
            <a:pPr lvl="1"/>
            <a:r>
              <a:rPr lang="en-US"/>
              <a:t>Request </a:t>
            </a:r>
            <a:r>
              <a:rPr lang="en-US">
                <a:hlinkClick r:id="rId2"/>
              </a:rPr>
              <a:t>reporting exception</a:t>
            </a:r>
            <a:r>
              <a:rPr lang="en-US"/>
              <a:t> if student data is accurate but does not follow the typical coding pattern as indicated by the error message</a:t>
            </a:r>
          </a:p>
          <a:p>
            <a:r>
              <a:rPr lang="en-US"/>
              <a:t>Prevent records from pulling into data collections</a:t>
            </a:r>
          </a:p>
          <a:p>
            <a:endParaRPr lang="en-US"/>
          </a:p>
        </p:txBody>
      </p:sp>
      <p:sp>
        <p:nvSpPr>
          <p:cNvPr id="11" name="Text Placeholder 10">
            <a:extLst>
              <a:ext uri="{FF2B5EF4-FFF2-40B4-BE49-F238E27FC236}">
                <a16:creationId xmlns:a16="http://schemas.microsoft.com/office/drawing/2014/main" id="{B424D432-0816-40FF-83B4-3A7408C48D56}"/>
              </a:ext>
            </a:extLst>
          </p:cNvPr>
          <p:cNvSpPr>
            <a:spLocks noGrp="1"/>
          </p:cNvSpPr>
          <p:nvPr>
            <p:ph type="body" sz="quarter" idx="14"/>
          </p:nvPr>
        </p:nvSpPr>
        <p:spPr>
          <a:xfrm>
            <a:off x="6172200" y="1138962"/>
            <a:ext cx="5486400" cy="685800"/>
          </a:xfrm>
        </p:spPr>
        <p:txBody>
          <a:bodyPr/>
          <a:lstStyle/>
          <a:p>
            <a:r>
              <a:rPr lang="en-US" sz="2400"/>
              <a:t>Warnings</a:t>
            </a:r>
          </a:p>
        </p:txBody>
      </p:sp>
      <p:sp>
        <p:nvSpPr>
          <p:cNvPr id="9" name="Content Placeholder 8">
            <a:extLst>
              <a:ext uri="{FF2B5EF4-FFF2-40B4-BE49-F238E27FC236}">
                <a16:creationId xmlns:a16="http://schemas.microsoft.com/office/drawing/2014/main" id="{0653BCAE-C3B6-4F40-A531-134871970007}"/>
              </a:ext>
            </a:extLst>
          </p:cNvPr>
          <p:cNvSpPr>
            <a:spLocks noGrp="1"/>
          </p:cNvSpPr>
          <p:nvPr>
            <p:ph sz="half" idx="2"/>
          </p:nvPr>
        </p:nvSpPr>
        <p:spPr>
          <a:xfrm>
            <a:off x="6172200" y="1824038"/>
            <a:ext cx="5486400" cy="2963369"/>
          </a:xfrm>
        </p:spPr>
        <p:txBody>
          <a:bodyPr>
            <a:normAutofit/>
          </a:bodyPr>
          <a:lstStyle/>
          <a:p>
            <a:r>
              <a:rPr lang="en-US"/>
              <a:t>Indicate possible data inconsistencies/coding issues</a:t>
            </a:r>
          </a:p>
          <a:p>
            <a:r>
              <a:rPr lang="en-US"/>
              <a:t>Do not prevent record from pulling into data collections</a:t>
            </a:r>
          </a:p>
          <a:p>
            <a:r>
              <a:rPr lang="en-US">
                <a:solidFill>
                  <a:schemeClr val="accent6">
                    <a:lumMod val="50000"/>
                  </a:schemeClr>
                </a:solidFill>
              </a:rPr>
              <a:t>Pro Tip: </a:t>
            </a:r>
            <a:r>
              <a:rPr lang="en-US"/>
              <a:t>Review warnings to look for patterns/areas where LEA data could be documented in a more accurate manner</a:t>
            </a:r>
          </a:p>
        </p:txBody>
      </p:sp>
      <p:sp>
        <p:nvSpPr>
          <p:cNvPr id="2" name="Content Placeholder 2">
            <a:extLst>
              <a:ext uri="{FF2B5EF4-FFF2-40B4-BE49-F238E27FC236}">
                <a16:creationId xmlns:a16="http://schemas.microsoft.com/office/drawing/2014/main" id="{1207CFAD-37CB-1B3C-04EE-34805087E04D}"/>
              </a:ext>
            </a:extLst>
          </p:cNvPr>
          <p:cNvSpPr txBox="1">
            <a:spLocks/>
          </p:cNvSpPr>
          <p:nvPr/>
        </p:nvSpPr>
        <p:spPr>
          <a:xfrm>
            <a:off x="838200" y="5024006"/>
            <a:ext cx="10515600" cy="84223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Note: Student interchange business rules address data inconsistencies that apply to multiple data collections (snapshots)</a:t>
            </a:r>
          </a:p>
        </p:txBody>
      </p:sp>
      <p:sp>
        <p:nvSpPr>
          <p:cNvPr id="3" name="Slide Number Placeholder 2">
            <a:extLst>
              <a:ext uri="{FF2B5EF4-FFF2-40B4-BE49-F238E27FC236}">
                <a16:creationId xmlns:a16="http://schemas.microsoft.com/office/drawing/2014/main" id="{F21A4687-2A7A-499C-A6F3-01C4BE17A26F}"/>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34</a:t>
            </a:fld>
            <a:endParaRPr lang="en-US"/>
          </a:p>
        </p:txBody>
      </p:sp>
    </p:spTree>
    <p:extLst>
      <p:ext uri="{BB962C8B-B14F-4D97-AF65-F5344CB8AC3E}">
        <p14:creationId xmlns:p14="http://schemas.microsoft.com/office/powerpoint/2010/main" val="1768745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426B77-4F9C-4A1C-AD1B-3C6A7CFAB26B}"/>
              </a:ext>
            </a:extLst>
          </p:cNvPr>
          <p:cNvSpPr>
            <a:spLocks noGrp="1"/>
          </p:cNvSpPr>
          <p:nvPr>
            <p:ph type="title"/>
          </p:nvPr>
        </p:nvSpPr>
        <p:spPr>
          <a:xfrm>
            <a:off x="443564" y="218142"/>
            <a:ext cx="9321873" cy="713172"/>
          </a:xfrm>
        </p:spPr>
        <p:txBody>
          <a:bodyPr/>
          <a:lstStyle/>
          <a:p>
            <a:r>
              <a:rPr lang="en-US"/>
              <a:t>Addressing Errors/Warnings</a:t>
            </a:r>
          </a:p>
        </p:txBody>
      </p:sp>
      <p:sp>
        <p:nvSpPr>
          <p:cNvPr id="2" name="Content Placeholder 1">
            <a:extLst>
              <a:ext uri="{FF2B5EF4-FFF2-40B4-BE49-F238E27FC236}">
                <a16:creationId xmlns:a16="http://schemas.microsoft.com/office/drawing/2014/main" id="{A1A32C67-B4BC-825C-EF3D-722A931D8AF6}"/>
              </a:ext>
            </a:extLst>
          </p:cNvPr>
          <p:cNvSpPr>
            <a:spLocks noGrp="1"/>
          </p:cNvSpPr>
          <p:nvPr>
            <p:ph idx="1"/>
          </p:nvPr>
        </p:nvSpPr>
        <p:spPr>
          <a:xfrm>
            <a:off x="443565" y="1260125"/>
            <a:ext cx="11132917" cy="4645693"/>
          </a:xfrm>
        </p:spPr>
        <p:txBody>
          <a:bodyPr>
            <a:normAutofit/>
          </a:bodyPr>
          <a:lstStyle/>
          <a:p>
            <a:pPr marL="0" lvl="0" indent="0">
              <a:buNone/>
            </a:pPr>
            <a:r>
              <a:rPr lang="en-US" b="1"/>
              <a:t>Preferred Method:</a:t>
            </a:r>
          </a:p>
          <a:p>
            <a:pPr marL="457200" lvl="0" indent="-457200">
              <a:buFont typeface="+mj-lt"/>
              <a:buAutoNum type="arabicPeriod"/>
            </a:pPr>
            <a:r>
              <a:rPr lang="en-US"/>
              <a:t>Correct the related data field in your SIS</a:t>
            </a:r>
          </a:p>
          <a:p>
            <a:pPr marL="457200" lvl="0" indent="-457200">
              <a:buFont typeface="+mj-lt"/>
              <a:buAutoNum type="arabicPeriod"/>
            </a:pPr>
            <a:r>
              <a:rPr lang="en-US"/>
              <a:t>Extract a new file from your SIS</a:t>
            </a:r>
          </a:p>
          <a:p>
            <a:pPr marL="457200" lvl="0" indent="-457200">
              <a:buFont typeface="+mj-lt"/>
              <a:buAutoNum type="arabicPeriod"/>
            </a:pPr>
            <a:r>
              <a:rPr lang="en-US"/>
              <a:t>Upload the new file to Data Pipeline</a:t>
            </a:r>
          </a:p>
          <a:p>
            <a:pPr lvl="0"/>
            <a:endParaRPr lang="en-US"/>
          </a:p>
          <a:p>
            <a:pPr marL="0" lvl="0" indent="0">
              <a:buNone/>
            </a:pPr>
            <a:r>
              <a:rPr lang="en-US" b="1"/>
              <a:t>Alternate Method:</a:t>
            </a:r>
          </a:p>
          <a:p>
            <a:r>
              <a:rPr lang="en-US"/>
              <a:t>Correct the related data field using the Edit Record screen in data pipeline</a:t>
            </a:r>
          </a:p>
          <a:p>
            <a:r>
              <a:rPr lang="en-US"/>
              <a:t>This is not the preferred method for correcting errors because uploading a new file will wipe out any manual edits done in pipeline </a:t>
            </a:r>
          </a:p>
          <a:p>
            <a:r>
              <a:rPr lang="en-US"/>
              <a:t>This method is designed for use during the Post-Cross LEA phase of the Student End Year collection</a:t>
            </a:r>
          </a:p>
        </p:txBody>
      </p:sp>
      <p:sp>
        <p:nvSpPr>
          <p:cNvPr id="5" name="Slide Number Placeholder 4">
            <a:extLst>
              <a:ext uri="{FF2B5EF4-FFF2-40B4-BE49-F238E27FC236}">
                <a16:creationId xmlns:a16="http://schemas.microsoft.com/office/drawing/2014/main" id="{175DF543-1BC1-4203-85AF-2ECD7EBDA6CE}"/>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35</a:t>
            </a:fld>
            <a:endParaRPr lang="en-US"/>
          </a:p>
        </p:txBody>
      </p:sp>
    </p:spTree>
    <p:extLst>
      <p:ext uri="{BB962C8B-B14F-4D97-AF65-F5344CB8AC3E}">
        <p14:creationId xmlns:p14="http://schemas.microsoft.com/office/powerpoint/2010/main" val="374647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80ECC80-18FC-E678-D252-8F2C66FD1F85}"/>
              </a:ext>
            </a:extLst>
          </p:cNvPr>
          <p:cNvSpPr>
            <a:spLocks noGrp="1"/>
          </p:cNvSpPr>
          <p:nvPr>
            <p:ph type="title"/>
          </p:nvPr>
        </p:nvSpPr>
        <p:spPr/>
        <p:txBody>
          <a:bodyPr/>
          <a:lstStyle/>
          <a:p>
            <a:r>
              <a:rPr lang="en-US"/>
              <a:t>2025-2026 Business Rule Changes</a:t>
            </a:r>
          </a:p>
        </p:txBody>
      </p:sp>
      <p:sp>
        <p:nvSpPr>
          <p:cNvPr id="14" name="Content Placeholder 13">
            <a:extLst>
              <a:ext uri="{FF2B5EF4-FFF2-40B4-BE49-F238E27FC236}">
                <a16:creationId xmlns:a16="http://schemas.microsoft.com/office/drawing/2014/main" id="{A0244207-E911-D66B-E31E-B8DD29100F78}"/>
              </a:ext>
            </a:extLst>
          </p:cNvPr>
          <p:cNvSpPr>
            <a:spLocks noGrp="1"/>
          </p:cNvSpPr>
          <p:nvPr>
            <p:ph idx="1"/>
          </p:nvPr>
        </p:nvSpPr>
        <p:spPr/>
        <p:txBody>
          <a:bodyPr>
            <a:normAutofit fontScale="92500" lnSpcReduction="10000"/>
          </a:bodyPr>
          <a:lstStyle/>
          <a:p>
            <a:r>
              <a:rPr lang="en-US"/>
              <a:t>DEM File: Updated ML business rules</a:t>
            </a:r>
          </a:p>
          <a:p>
            <a:pPr lvl="1"/>
            <a:r>
              <a:rPr lang="en-US"/>
              <a:t>Consolidated many errors into a single ‘out of sequence’ error code </a:t>
            </a:r>
            <a:r>
              <a:rPr lang="en-US">
                <a:sym typeface="Wingdings" panose="05000000000000000000" pitchFamily="2" charset="2"/>
              </a:rPr>
              <a:t> SP570</a:t>
            </a:r>
            <a:endParaRPr lang="en-US"/>
          </a:p>
          <a:p>
            <a:pPr lvl="1"/>
            <a:r>
              <a:rPr lang="en-US"/>
              <a:t>‘Error Details’ column on error reports will show prior year coding for many ML rules</a:t>
            </a:r>
          </a:p>
          <a:p>
            <a:r>
              <a:rPr lang="en-US"/>
              <a:t>SSA File: Grade Level sequence warnings</a:t>
            </a:r>
          </a:p>
          <a:p>
            <a:pPr lvl="1"/>
            <a:r>
              <a:rPr lang="en-US"/>
              <a:t>Helps LEAs catch out of sequence issues earlier in the year instead of waiting until the errors in the SEY collection</a:t>
            </a:r>
          </a:p>
          <a:p>
            <a:pPr lvl="1"/>
            <a:r>
              <a:rPr lang="en-US"/>
              <a:t>SP572: First record should be one grade higher than prior year (if not retained)</a:t>
            </a:r>
          </a:p>
          <a:p>
            <a:pPr lvl="1"/>
            <a:r>
              <a:rPr lang="en-US"/>
              <a:t>SP573: First record should be same as prior year because student indicated as retained in prior year</a:t>
            </a:r>
          </a:p>
          <a:p>
            <a:r>
              <a:rPr lang="en-US"/>
              <a:t>SSA File: Moved Gifted and Talented year-to-year checks to October and SEY Snapshots</a:t>
            </a:r>
          </a:p>
          <a:p>
            <a:pPr lvl="1"/>
            <a:r>
              <a:rPr lang="en-US"/>
              <a:t>SSA level business rule had to be deactivated last year due to processing issues, in researching issue snapshot level rules were deemed the better solution for this check</a:t>
            </a:r>
          </a:p>
          <a:p>
            <a:r>
              <a:rPr lang="en-US"/>
              <a:t>GG File: Completion Year</a:t>
            </a:r>
          </a:p>
          <a:p>
            <a:pPr lvl="1"/>
            <a:r>
              <a:rPr lang="en-US"/>
              <a:t>Completion year is required and cannot be zero filled</a:t>
            </a:r>
          </a:p>
          <a:p>
            <a:pPr lvl="1"/>
            <a:r>
              <a:rPr lang="en-US"/>
              <a:t>Completion year cannot be in a future year</a:t>
            </a:r>
          </a:p>
          <a:p>
            <a:pPr lvl="1"/>
            <a:endParaRPr lang="en-US"/>
          </a:p>
        </p:txBody>
      </p:sp>
      <p:sp>
        <p:nvSpPr>
          <p:cNvPr id="7" name="Slide Number Placeholder 6">
            <a:extLst>
              <a:ext uri="{FF2B5EF4-FFF2-40B4-BE49-F238E27FC236}">
                <a16:creationId xmlns:a16="http://schemas.microsoft.com/office/drawing/2014/main" id="{3CE2D3AF-87BA-2EB8-FF64-78B7CB49310A}"/>
              </a:ext>
            </a:extLst>
          </p:cNvPr>
          <p:cNvSpPr>
            <a:spLocks noGrp="1"/>
          </p:cNvSpPr>
          <p:nvPr>
            <p:ph type="sldNum" sz="quarter" idx="12"/>
          </p:nvPr>
        </p:nvSpPr>
        <p:spPr/>
        <p:txBody>
          <a:bodyPr/>
          <a:lstStyle/>
          <a:p>
            <a:fld id="{C479D5F6-EDCB-402A-AC08-4943A1820E8F}" type="slidenum">
              <a:rPr lang="en-US" smtClean="0"/>
              <a:pPr/>
              <a:t>36</a:t>
            </a:fld>
            <a:endParaRPr lang="en-US"/>
          </a:p>
        </p:txBody>
      </p:sp>
    </p:spTree>
    <p:extLst>
      <p:ext uri="{BB962C8B-B14F-4D97-AF65-F5344CB8AC3E}">
        <p14:creationId xmlns:p14="http://schemas.microsoft.com/office/powerpoint/2010/main" val="1831047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F89F-45DC-85EC-9265-128D76666D38}"/>
              </a:ext>
            </a:extLst>
          </p:cNvPr>
          <p:cNvSpPr>
            <a:spLocks noGrp="1"/>
          </p:cNvSpPr>
          <p:nvPr>
            <p:ph type="ctrTitle"/>
          </p:nvPr>
        </p:nvSpPr>
        <p:spPr/>
        <p:txBody>
          <a:bodyPr/>
          <a:lstStyle/>
          <a:p>
            <a:r>
              <a:rPr lang="en-US"/>
              <a:t>Data Pipeline Basics</a:t>
            </a:r>
          </a:p>
        </p:txBody>
      </p:sp>
      <p:sp>
        <p:nvSpPr>
          <p:cNvPr id="3" name="Slide Number Placeholder 2">
            <a:extLst>
              <a:ext uri="{FF2B5EF4-FFF2-40B4-BE49-F238E27FC236}">
                <a16:creationId xmlns:a16="http://schemas.microsoft.com/office/drawing/2014/main" id="{1FFE70DF-9C35-C9C1-5804-78302CA909A3}"/>
              </a:ext>
            </a:extLst>
          </p:cNvPr>
          <p:cNvSpPr>
            <a:spLocks noGrp="1"/>
          </p:cNvSpPr>
          <p:nvPr>
            <p:ph type="sldNum" sz="quarter" idx="12"/>
          </p:nvPr>
        </p:nvSpPr>
        <p:spPr/>
        <p:txBody>
          <a:bodyPr/>
          <a:lstStyle/>
          <a:p>
            <a:fld id="{C479D5F6-EDCB-402A-AC08-4943A1820E8F}" type="slidenum">
              <a:rPr lang="en-US" smtClean="0"/>
              <a:pPr/>
              <a:t>37</a:t>
            </a:fld>
            <a:endParaRPr lang="en-US"/>
          </a:p>
        </p:txBody>
      </p:sp>
    </p:spTree>
    <p:extLst>
      <p:ext uri="{BB962C8B-B14F-4D97-AF65-F5344CB8AC3E}">
        <p14:creationId xmlns:p14="http://schemas.microsoft.com/office/powerpoint/2010/main" val="3863041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605C8F-F49E-3837-A991-03D88EF55521}"/>
              </a:ext>
            </a:extLst>
          </p:cNvPr>
          <p:cNvSpPr>
            <a:spLocks noGrp="1"/>
          </p:cNvSpPr>
          <p:nvPr>
            <p:ph type="title"/>
          </p:nvPr>
        </p:nvSpPr>
        <p:spPr/>
        <p:txBody>
          <a:bodyPr/>
          <a:lstStyle/>
          <a:p>
            <a:r>
              <a:rPr lang="en-US"/>
              <a:t>Data File Upload</a:t>
            </a:r>
          </a:p>
        </p:txBody>
      </p:sp>
      <p:pic>
        <p:nvPicPr>
          <p:cNvPr id="16" name="Content Placeholder 15" descr="1. Login to data pipeline&#10;2. select file upload&#10;3. select data file upload&#10;4. complete dropdown options&#10;5. click submit">
            <a:extLst>
              <a:ext uri="{FF2B5EF4-FFF2-40B4-BE49-F238E27FC236}">
                <a16:creationId xmlns:a16="http://schemas.microsoft.com/office/drawing/2014/main" id="{EAA422C1-D7CE-2FBB-AF36-BF4145D79D44}"/>
              </a:ext>
            </a:extLst>
          </p:cNvPr>
          <p:cNvPicPr>
            <a:picLocks noGrp="1" noChangeAspect="1"/>
          </p:cNvPicPr>
          <p:nvPr>
            <p:ph sz="quarter" idx="15"/>
          </p:nvPr>
        </p:nvPicPr>
        <p:blipFill>
          <a:blip r:embed="rId2"/>
          <a:stretch>
            <a:fillRect/>
          </a:stretch>
        </p:blipFill>
        <p:spPr>
          <a:xfrm>
            <a:off x="228600" y="1307298"/>
            <a:ext cx="5715000" cy="3298841"/>
          </a:xfrm>
        </p:spPr>
      </p:pic>
      <p:sp>
        <p:nvSpPr>
          <p:cNvPr id="9" name="Content Placeholder 8">
            <a:extLst>
              <a:ext uri="{FF2B5EF4-FFF2-40B4-BE49-F238E27FC236}">
                <a16:creationId xmlns:a16="http://schemas.microsoft.com/office/drawing/2014/main" id="{7584380F-8910-6669-150D-56E25113152E}"/>
              </a:ext>
            </a:extLst>
          </p:cNvPr>
          <p:cNvSpPr>
            <a:spLocks noGrp="1"/>
          </p:cNvSpPr>
          <p:nvPr>
            <p:ph sz="quarter" idx="16"/>
          </p:nvPr>
        </p:nvSpPr>
        <p:spPr>
          <a:xfrm>
            <a:off x="6096000" y="237619"/>
            <a:ext cx="5715000" cy="5628160"/>
          </a:xfrm>
        </p:spPr>
        <p:txBody>
          <a:bodyPr>
            <a:normAutofit fontScale="92500" lnSpcReduction="10000"/>
          </a:bodyPr>
          <a:lstStyle/>
          <a:p>
            <a:r>
              <a:rPr lang="en-US"/>
              <a:t>Dataset = Student</a:t>
            </a:r>
          </a:p>
          <a:p>
            <a:r>
              <a:rPr lang="en-US"/>
              <a:t>File Type = applicable file</a:t>
            </a:r>
          </a:p>
          <a:p>
            <a:pPr lvl="1"/>
            <a:r>
              <a:rPr lang="en-US"/>
              <a:t>Student Demographic</a:t>
            </a:r>
          </a:p>
          <a:p>
            <a:pPr lvl="1"/>
            <a:r>
              <a:rPr lang="en-US"/>
              <a:t>Student School Association</a:t>
            </a:r>
          </a:p>
          <a:p>
            <a:pPr lvl="1"/>
            <a:r>
              <a:rPr lang="en-US"/>
              <a:t>Graduation Guidelines</a:t>
            </a:r>
          </a:p>
          <a:p>
            <a:pPr lvl="1"/>
            <a:r>
              <a:rPr lang="en-US"/>
              <a:t>Adjustments</a:t>
            </a:r>
          </a:p>
          <a:p>
            <a:r>
              <a:rPr lang="en-US"/>
              <a:t>Tag = *None</a:t>
            </a:r>
          </a:p>
          <a:p>
            <a:pPr lvl="1"/>
            <a:r>
              <a:rPr lang="en-US"/>
              <a:t>*Review </a:t>
            </a:r>
            <a:r>
              <a:rPr lang="en-US" i="1">
                <a:hlinkClick r:id="rId3"/>
              </a:rPr>
              <a:t>tagging interchange files</a:t>
            </a:r>
            <a:r>
              <a:rPr lang="en-US">
                <a:hlinkClick r:id="rId3"/>
              </a:rPr>
              <a:t> </a:t>
            </a:r>
            <a:r>
              <a:rPr lang="en-US"/>
              <a:t>resource to determine if tagging files would benefit your workflow (DEM and SSA only)</a:t>
            </a:r>
          </a:p>
          <a:p>
            <a:r>
              <a:rPr lang="en-US"/>
              <a:t>School Year = applicable year</a:t>
            </a:r>
          </a:p>
          <a:p>
            <a:pPr lvl="1"/>
            <a:r>
              <a:rPr lang="en-US"/>
              <a:t>Caution, two years open throughout the fall</a:t>
            </a:r>
          </a:p>
          <a:p>
            <a:pPr lvl="1"/>
            <a:r>
              <a:rPr lang="en-US"/>
              <a:t>Defaults to 2025-2026</a:t>
            </a:r>
          </a:p>
          <a:p>
            <a:r>
              <a:rPr lang="en-US"/>
              <a:t>Organization/LEA = defaults to your LEA</a:t>
            </a:r>
          </a:p>
          <a:p>
            <a:r>
              <a:rPr lang="en-US"/>
              <a:t>Upload Type = *Replace</a:t>
            </a:r>
          </a:p>
          <a:p>
            <a:pPr lvl="1"/>
            <a:r>
              <a:rPr lang="en-US"/>
              <a:t>*Append is reserved for nuanced situations that do not apply to most LEAs </a:t>
            </a:r>
          </a:p>
          <a:p>
            <a:endParaRPr lang="en-US"/>
          </a:p>
          <a:p>
            <a:pPr lvl="1"/>
            <a:endParaRPr lang="en-US"/>
          </a:p>
        </p:txBody>
      </p:sp>
      <p:sp>
        <p:nvSpPr>
          <p:cNvPr id="6" name="Slide Number Placeholder 5">
            <a:extLst>
              <a:ext uri="{FF2B5EF4-FFF2-40B4-BE49-F238E27FC236}">
                <a16:creationId xmlns:a16="http://schemas.microsoft.com/office/drawing/2014/main" id="{6ACACF44-2CBE-17CC-694F-4D320B3B0D7D}"/>
              </a:ext>
            </a:extLst>
          </p:cNvPr>
          <p:cNvSpPr>
            <a:spLocks noGrp="1"/>
          </p:cNvSpPr>
          <p:nvPr>
            <p:ph type="sldNum" sz="quarter" idx="12"/>
          </p:nvPr>
        </p:nvSpPr>
        <p:spPr/>
        <p:txBody>
          <a:bodyPr/>
          <a:lstStyle/>
          <a:p>
            <a:fld id="{C479D5F6-EDCB-402A-AC08-4943A1820E8F}" type="slidenum">
              <a:rPr lang="en-US" smtClean="0"/>
              <a:pPr/>
              <a:t>38</a:t>
            </a:fld>
            <a:endParaRPr lang="en-US"/>
          </a:p>
        </p:txBody>
      </p:sp>
    </p:spTree>
    <p:extLst>
      <p:ext uri="{BB962C8B-B14F-4D97-AF65-F5344CB8AC3E}">
        <p14:creationId xmlns:p14="http://schemas.microsoft.com/office/powerpoint/2010/main" val="3488142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DF68-41DF-2FF6-8F34-2C3798C76039}"/>
              </a:ext>
            </a:extLst>
          </p:cNvPr>
          <p:cNvSpPr>
            <a:spLocks noGrp="1"/>
          </p:cNvSpPr>
          <p:nvPr>
            <p:ph type="title"/>
          </p:nvPr>
        </p:nvSpPr>
        <p:spPr/>
        <p:txBody>
          <a:bodyPr/>
          <a:lstStyle/>
          <a:p>
            <a:r>
              <a:rPr lang="en-US"/>
              <a:t>Batch Maintenance</a:t>
            </a:r>
          </a:p>
        </p:txBody>
      </p:sp>
      <p:sp>
        <p:nvSpPr>
          <p:cNvPr id="3" name="Content Placeholder 2">
            <a:extLst>
              <a:ext uri="{FF2B5EF4-FFF2-40B4-BE49-F238E27FC236}">
                <a16:creationId xmlns:a16="http://schemas.microsoft.com/office/drawing/2014/main" id="{763F1F57-97A5-6873-85A3-102BC60A7481}"/>
              </a:ext>
            </a:extLst>
          </p:cNvPr>
          <p:cNvSpPr>
            <a:spLocks noGrp="1"/>
          </p:cNvSpPr>
          <p:nvPr>
            <p:ph sz="quarter" idx="15"/>
          </p:nvPr>
        </p:nvSpPr>
        <p:spPr>
          <a:xfrm>
            <a:off x="227916" y="224405"/>
            <a:ext cx="5715000" cy="2253739"/>
          </a:xfrm>
        </p:spPr>
        <p:txBody>
          <a:bodyPr/>
          <a:lstStyle/>
          <a:p>
            <a:r>
              <a:rPr lang="en-US"/>
              <a:t>Processed Indicator</a:t>
            </a:r>
          </a:p>
          <a:p>
            <a:r>
              <a:rPr lang="en-US"/>
              <a:t>Record Count</a:t>
            </a:r>
          </a:p>
          <a:p>
            <a:r>
              <a:rPr lang="en-US"/>
              <a:t>Error Count</a:t>
            </a:r>
          </a:p>
          <a:p>
            <a:r>
              <a:rPr lang="en-US"/>
              <a:t>Batch ID</a:t>
            </a:r>
          </a:p>
          <a:p>
            <a:r>
              <a:rPr lang="en-US"/>
              <a:t>Submitted Date</a:t>
            </a:r>
          </a:p>
        </p:txBody>
      </p:sp>
      <p:sp>
        <p:nvSpPr>
          <p:cNvPr id="4" name="Content Placeholder 3">
            <a:extLst>
              <a:ext uri="{FF2B5EF4-FFF2-40B4-BE49-F238E27FC236}">
                <a16:creationId xmlns:a16="http://schemas.microsoft.com/office/drawing/2014/main" id="{DA19B7EA-0567-F3F8-A7B7-B147DAA7C1CB}"/>
              </a:ext>
            </a:extLst>
          </p:cNvPr>
          <p:cNvSpPr>
            <a:spLocks noGrp="1"/>
          </p:cNvSpPr>
          <p:nvPr>
            <p:ph sz="quarter" idx="16"/>
          </p:nvPr>
        </p:nvSpPr>
        <p:spPr>
          <a:xfrm>
            <a:off x="6096000" y="237619"/>
            <a:ext cx="5715000" cy="2242935"/>
          </a:xfrm>
        </p:spPr>
        <p:txBody>
          <a:bodyPr>
            <a:normAutofit/>
          </a:bodyPr>
          <a:lstStyle/>
          <a:p>
            <a:r>
              <a:rPr lang="en-US"/>
              <a:t>Delete file</a:t>
            </a:r>
          </a:p>
          <a:p>
            <a:r>
              <a:rPr lang="en-US"/>
              <a:t>Download file</a:t>
            </a:r>
          </a:p>
          <a:p>
            <a:r>
              <a:rPr lang="en-US"/>
              <a:t>Lists multiple files when…</a:t>
            </a:r>
          </a:p>
          <a:p>
            <a:pPr lvl="1"/>
            <a:r>
              <a:rPr lang="en-US"/>
              <a:t>Tag files used</a:t>
            </a:r>
          </a:p>
          <a:p>
            <a:pPr lvl="1"/>
            <a:r>
              <a:rPr lang="en-US"/>
              <a:t>‘Append’ file upload used</a:t>
            </a:r>
          </a:p>
        </p:txBody>
      </p:sp>
      <p:pic>
        <p:nvPicPr>
          <p:cNvPr id="10" name="Content Placeholder 9" descr="1. Login to data pipeline&#10;2. select file upload&#10;3. select batch maintenance&#10;4. complete dropdown options&#10;5. click submit">
            <a:extLst>
              <a:ext uri="{FF2B5EF4-FFF2-40B4-BE49-F238E27FC236}">
                <a16:creationId xmlns:a16="http://schemas.microsoft.com/office/drawing/2014/main" id="{0A44A7E1-9429-A76F-6FCC-DAB03AA325B3}"/>
              </a:ext>
            </a:extLst>
          </p:cNvPr>
          <p:cNvPicPr>
            <a:picLocks noGrp="1" noChangeAspect="1"/>
          </p:cNvPicPr>
          <p:nvPr>
            <p:ph sz="quarter" idx="17"/>
          </p:nvPr>
        </p:nvPicPr>
        <p:blipFill>
          <a:blip r:embed="rId2"/>
          <a:stretch>
            <a:fillRect/>
          </a:stretch>
        </p:blipFill>
        <p:spPr>
          <a:xfrm>
            <a:off x="1561343" y="2480554"/>
            <a:ext cx="9627087" cy="3453451"/>
          </a:xfrm>
        </p:spPr>
      </p:pic>
      <p:sp>
        <p:nvSpPr>
          <p:cNvPr id="6" name="Slide Number Placeholder 5">
            <a:extLst>
              <a:ext uri="{FF2B5EF4-FFF2-40B4-BE49-F238E27FC236}">
                <a16:creationId xmlns:a16="http://schemas.microsoft.com/office/drawing/2014/main" id="{DE0E26DA-2F76-4FA8-9B62-DEE8D3AF597E}"/>
              </a:ext>
            </a:extLst>
          </p:cNvPr>
          <p:cNvSpPr>
            <a:spLocks noGrp="1"/>
          </p:cNvSpPr>
          <p:nvPr>
            <p:ph type="sldNum" sz="quarter" idx="12"/>
          </p:nvPr>
        </p:nvSpPr>
        <p:spPr/>
        <p:txBody>
          <a:bodyPr/>
          <a:lstStyle/>
          <a:p>
            <a:fld id="{C479D5F6-EDCB-402A-AC08-4943A1820E8F}" type="slidenum">
              <a:rPr lang="en-US" smtClean="0"/>
              <a:pPr/>
              <a:t>39</a:t>
            </a:fld>
            <a:endParaRPr lang="en-US"/>
          </a:p>
        </p:txBody>
      </p:sp>
    </p:spTree>
    <p:extLst>
      <p:ext uri="{BB962C8B-B14F-4D97-AF65-F5344CB8AC3E}">
        <p14:creationId xmlns:p14="http://schemas.microsoft.com/office/powerpoint/2010/main" val="4172353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98703-CBF2-B935-BC4E-344A12F3FC69}"/>
              </a:ext>
            </a:extLst>
          </p:cNvPr>
          <p:cNvSpPr>
            <a:spLocks noGrp="1"/>
          </p:cNvSpPr>
          <p:nvPr>
            <p:ph type="title"/>
          </p:nvPr>
        </p:nvSpPr>
        <p:spPr/>
        <p:txBody>
          <a:bodyPr/>
          <a:lstStyle/>
          <a:p>
            <a:r>
              <a:rPr lang="en-US"/>
              <a:t>Identity Management and CDE Applications</a:t>
            </a:r>
          </a:p>
        </p:txBody>
      </p:sp>
      <p:sp>
        <p:nvSpPr>
          <p:cNvPr id="8" name="Content Placeholder 7">
            <a:extLst>
              <a:ext uri="{FF2B5EF4-FFF2-40B4-BE49-F238E27FC236}">
                <a16:creationId xmlns:a16="http://schemas.microsoft.com/office/drawing/2014/main" id="{5C3C34F4-D99A-5C0F-E30D-DF928B0E7996}"/>
              </a:ext>
            </a:extLst>
          </p:cNvPr>
          <p:cNvSpPr>
            <a:spLocks noGrp="1"/>
          </p:cNvSpPr>
          <p:nvPr>
            <p:ph sz="quarter" idx="15"/>
          </p:nvPr>
        </p:nvSpPr>
        <p:spPr>
          <a:xfrm>
            <a:off x="227916" y="224405"/>
            <a:ext cx="5715000" cy="3549736"/>
          </a:xfrm>
        </p:spPr>
        <p:txBody>
          <a:bodyPr>
            <a:normAutofit lnSpcReduction="10000"/>
          </a:bodyPr>
          <a:lstStyle/>
          <a:p>
            <a:pPr marL="0" indent="0">
              <a:buNone/>
            </a:pPr>
            <a:r>
              <a:rPr lang="en-US" b="1"/>
              <a:t>Identity Management System (</a:t>
            </a:r>
            <a:r>
              <a:rPr lang="en-US" b="1" err="1"/>
              <a:t>IdM</a:t>
            </a:r>
            <a:r>
              <a:rPr lang="en-US" b="1"/>
              <a:t>):</a:t>
            </a:r>
          </a:p>
          <a:p>
            <a:r>
              <a:rPr lang="en-US"/>
              <a:t>CDE’s system for assigning permissions to CDE Applications</a:t>
            </a:r>
          </a:p>
          <a:p>
            <a:pPr lvl="1"/>
            <a:r>
              <a:rPr lang="en-US"/>
              <a:t>Each collection requires assigned permissions</a:t>
            </a:r>
          </a:p>
          <a:p>
            <a:pPr lvl="1"/>
            <a:r>
              <a:rPr lang="en-US"/>
              <a:t>Interchange permissions are separate from other collection permissions</a:t>
            </a:r>
          </a:p>
          <a:p>
            <a:r>
              <a:rPr lang="en-US"/>
              <a:t>LEAs have an individual as the designated Local Access Manager (LAM) who assigns permissions for your LEA</a:t>
            </a:r>
          </a:p>
          <a:p>
            <a:endParaRPr lang="en-US"/>
          </a:p>
        </p:txBody>
      </p:sp>
      <p:sp>
        <p:nvSpPr>
          <p:cNvPr id="9" name="Content Placeholder 8">
            <a:extLst>
              <a:ext uri="{FF2B5EF4-FFF2-40B4-BE49-F238E27FC236}">
                <a16:creationId xmlns:a16="http://schemas.microsoft.com/office/drawing/2014/main" id="{41D7FC1C-A839-6230-BF4A-CB4032EFC2E5}"/>
              </a:ext>
            </a:extLst>
          </p:cNvPr>
          <p:cNvSpPr>
            <a:spLocks noGrp="1"/>
          </p:cNvSpPr>
          <p:nvPr>
            <p:ph sz="quarter" idx="16"/>
          </p:nvPr>
        </p:nvSpPr>
        <p:spPr/>
        <p:txBody>
          <a:bodyPr>
            <a:normAutofit lnSpcReduction="10000"/>
          </a:bodyPr>
          <a:lstStyle/>
          <a:p>
            <a:pPr marL="0" indent="0">
              <a:buNone/>
            </a:pPr>
            <a:r>
              <a:rPr lang="en-US" b="1">
                <a:hlinkClick r:id="rId2"/>
              </a:rPr>
              <a:t>Identity Management Website </a:t>
            </a:r>
            <a:r>
              <a:rPr lang="en-US" sz="1600" b="1" i="1">
                <a:hlinkClick r:id="rId2"/>
              </a:rPr>
              <a:t>link</a:t>
            </a:r>
            <a:r>
              <a:rPr lang="en-US" b="1"/>
              <a:t> </a:t>
            </a:r>
          </a:p>
          <a:p>
            <a:r>
              <a:rPr lang="en-US"/>
              <a:t>Access Management (for LAMs)</a:t>
            </a:r>
          </a:p>
          <a:p>
            <a:r>
              <a:rPr lang="en-US"/>
              <a:t>Links to CDE Application Logins</a:t>
            </a:r>
          </a:p>
          <a:p>
            <a:pPr lvl="1"/>
            <a:r>
              <a:rPr lang="en-US"/>
              <a:t>Data Pipeline</a:t>
            </a:r>
          </a:p>
          <a:p>
            <a:pPr lvl="1"/>
            <a:r>
              <a:rPr lang="en-US"/>
              <a:t>CEDAR (aka COGNOS)</a:t>
            </a:r>
          </a:p>
          <a:p>
            <a:pPr lvl="1"/>
            <a:r>
              <a:rPr lang="en-US"/>
              <a:t>RITS</a:t>
            </a:r>
          </a:p>
          <a:p>
            <a:r>
              <a:rPr lang="en-US"/>
              <a:t>FAQs and User Guides</a:t>
            </a:r>
          </a:p>
        </p:txBody>
      </p:sp>
      <p:sp>
        <p:nvSpPr>
          <p:cNvPr id="10" name="Content Placeholder 9">
            <a:extLst>
              <a:ext uri="{FF2B5EF4-FFF2-40B4-BE49-F238E27FC236}">
                <a16:creationId xmlns:a16="http://schemas.microsoft.com/office/drawing/2014/main" id="{64118DFE-9B6C-17ED-572C-2761F7C8A5E8}"/>
              </a:ext>
            </a:extLst>
          </p:cNvPr>
          <p:cNvSpPr>
            <a:spLocks noGrp="1"/>
          </p:cNvSpPr>
          <p:nvPr>
            <p:ph sz="quarter" idx="17"/>
          </p:nvPr>
        </p:nvSpPr>
        <p:spPr>
          <a:xfrm>
            <a:off x="443069" y="3878765"/>
            <a:ext cx="4917825" cy="184186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a:normAutofit fontScale="85000" lnSpcReduction="20000"/>
          </a:bodyPr>
          <a:lstStyle/>
          <a:p>
            <a:pPr marL="0" indent="0" algn="ctr">
              <a:buNone/>
            </a:pPr>
            <a:r>
              <a:rPr lang="en-US" b="1"/>
              <a:t>Student Interchange </a:t>
            </a:r>
            <a:r>
              <a:rPr lang="en-US" b="1" err="1"/>
              <a:t>IdM</a:t>
            </a:r>
            <a:r>
              <a:rPr lang="en-US" b="1"/>
              <a:t> Roles</a:t>
            </a:r>
          </a:p>
          <a:p>
            <a:pPr marL="0" indent="0" algn="ctr">
              <a:buNone/>
            </a:pPr>
            <a:r>
              <a:rPr lang="en-US"/>
              <a:t>Application = Pipeline</a:t>
            </a:r>
          </a:p>
          <a:p>
            <a:pPr marL="0" indent="0" algn="ctr">
              <a:buNone/>
            </a:pPr>
            <a:r>
              <a:rPr lang="en-US"/>
              <a:t>Collection = Student Interchange</a:t>
            </a:r>
          </a:p>
          <a:p>
            <a:pPr marL="0" indent="0" algn="ctr">
              <a:buNone/>
            </a:pPr>
            <a:r>
              <a:rPr lang="en-US" sz="2000"/>
              <a:t>LEA User: Upload files &amp; review reports</a:t>
            </a:r>
          </a:p>
          <a:p>
            <a:pPr marL="0" indent="0" algn="ctr">
              <a:buNone/>
            </a:pPr>
            <a:r>
              <a:rPr lang="en-US" sz="2000"/>
              <a:t>LEA Viewer: Reports only</a:t>
            </a:r>
          </a:p>
        </p:txBody>
      </p:sp>
      <p:sp>
        <p:nvSpPr>
          <p:cNvPr id="7" name="Slide Number Placeholder 6">
            <a:extLst>
              <a:ext uri="{FF2B5EF4-FFF2-40B4-BE49-F238E27FC236}">
                <a16:creationId xmlns:a16="http://schemas.microsoft.com/office/drawing/2014/main" id="{34E4CC56-FF14-F1A0-3E7D-9CE49DA530AC}"/>
              </a:ext>
            </a:extLst>
          </p:cNvPr>
          <p:cNvSpPr>
            <a:spLocks noGrp="1"/>
          </p:cNvSpPr>
          <p:nvPr>
            <p:ph type="sldNum" sz="quarter" idx="12"/>
          </p:nvPr>
        </p:nvSpPr>
        <p:spPr/>
        <p:txBody>
          <a:bodyPr/>
          <a:lstStyle/>
          <a:p>
            <a:fld id="{C479D5F6-EDCB-402A-AC08-4943A1820E8F}" type="slidenum">
              <a:rPr lang="en-US" smtClean="0"/>
              <a:pPr/>
              <a:t>4</a:t>
            </a:fld>
            <a:endParaRPr lang="en-US"/>
          </a:p>
        </p:txBody>
      </p:sp>
      <p:pic>
        <p:nvPicPr>
          <p:cNvPr id="14" name="Picture 13" descr="Applications section of IdM website highlighting the CEDAR, Data Pipeline, and RITS Links">
            <a:extLst>
              <a:ext uri="{FF2B5EF4-FFF2-40B4-BE49-F238E27FC236}">
                <a16:creationId xmlns:a16="http://schemas.microsoft.com/office/drawing/2014/main" id="{804D5BF4-2C51-8B05-2700-F7D11ACBDA94}"/>
              </a:ext>
            </a:extLst>
          </p:cNvPr>
          <p:cNvPicPr>
            <a:picLocks noChangeAspect="1"/>
          </p:cNvPicPr>
          <p:nvPr/>
        </p:nvPicPr>
        <p:blipFill>
          <a:blip r:embed="rId3"/>
          <a:stretch>
            <a:fillRect/>
          </a:stretch>
        </p:blipFill>
        <p:spPr>
          <a:xfrm>
            <a:off x="6337364" y="2913721"/>
            <a:ext cx="5056778" cy="2913007"/>
          </a:xfrm>
          <a:prstGeom prst="rect">
            <a:avLst/>
          </a:prstGeom>
        </p:spPr>
      </p:pic>
    </p:spTree>
    <p:extLst>
      <p:ext uri="{BB962C8B-B14F-4D97-AF65-F5344CB8AC3E}">
        <p14:creationId xmlns:p14="http://schemas.microsoft.com/office/powerpoint/2010/main" val="812898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D69A9-F4D8-92A2-8C05-D796CACC6D6E}"/>
              </a:ext>
            </a:extLst>
          </p:cNvPr>
          <p:cNvSpPr>
            <a:spLocks noGrp="1"/>
          </p:cNvSpPr>
          <p:nvPr>
            <p:ph type="title"/>
          </p:nvPr>
        </p:nvSpPr>
        <p:spPr/>
        <p:txBody>
          <a:bodyPr/>
          <a:lstStyle/>
          <a:p>
            <a:r>
              <a:rPr lang="en-US"/>
              <a:t>Checking Errors/Warnings: Pipeline Error Report</a:t>
            </a:r>
          </a:p>
        </p:txBody>
      </p:sp>
      <p:pic>
        <p:nvPicPr>
          <p:cNvPr id="19" name="Content Placeholder 18" descr="1. Login to data pipeline&#10;2. select pipeline reports&#10;3. select error report&#10;4. complete dropdown options&#10;5. click search&#10;2. Select Pipeline Reports&#10;3. Select Error Report&#10;4. Complete the drop-down menus for the desired file/snapshot&#10;a. Dataset = Student Profile&#10;b. File Type = desired file/snapshot (Student, Student School Association, Graduation Guidelines, Student End of Year)&#10;c. School Year = SEY collection year (Note: Other years may be available, so please ensure you select the desired year)&#10;d. Organization/LEA = your district&#10;e. Error Type = Desired type of Business Rules (Errors and Warnings recommended)&#10;f. Tag = None (SEY does not use Tags.)&#10;">
            <a:extLst>
              <a:ext uri="{FF2B5EF4-FFF2-40B4-BE49-F238E27FC236}">
                <a16:creationId xmlns:a16="http://schemas.microsoft.com/office/drawing/2014/main" id="{511F92BF-C581-15E3-25C6-641372A601A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835" y="346491"/>
            <a:ext cx="7709387" cy="1914018"/>
          </a:xfrm>
          <a:prstGeom prst="rect">
            <a:avLst/>
          </a:prstGeom>
          <a:noFill/>
          <a:ln>
            <a:noFill/>
          </a:ln>
        </p:spPr>
      </p:pic>
      <p:sp>
        <p:nvSpPr>
          <p:cNvPr id="23" name="Content Placeholder 4">
            <a:extLst>
              <a:ext uri="{FF2B5EF4-FFF2-40B4-BE49-F238E27FC236}">
                <a16:creationId xmlns:a16="http://schemas.microsoft.com/office/drawing/2014/main" id="{4AC18DDE-2500-950D-3881-7C436A695954}"/>
              </a:ext>
            </a:extLst>
          </p:cNvPr>
          <p:cNvSpPr txBox="1">
            <a:spLocks/>
          </p:cNvSpPr>
          <p:nvPr/>
        </p:nvSpPr>
        <p:spPr>
          <a:xfrm>
            <a:off x="295834" y="2293126"/>
            <a:ext cx="7709387" cy="367687"/>
          </a:xfrm>
          <a:prstGeom prst="rect">
            <a:avLst/>
          </a:prstGeom>
        </p:spPr>
        <p:txBody>
          <a:bodyPr vert="horz" lIns="0" tIns="0" rIns="0" bIns="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a:latin typeface="Calibri" panose="020F0502020204030204" pitchFamily="34" charset="0"/>
                <a:ea typeface="Calibri" panose="020F0502020204030204" pitchFamily="34" charset="0"/>
                <a:cs typeface="Times New Roman" panose="02020603050405020304" pitchFamily="18" charset="0"/>
              </a:rPr>
              <a:t>To view specific student records that are triggering an error/warning, </a:t>
            </a:r>
            <a:br>
              <a:rPr lang="en-US" sz="1800">
                <a:latin typeface="Calibri" panose="020F0502020204030204" pitchFamily="34" charset="0"/>
                <a:ea typeface="Calibri" panose="020F0502020204030204" pitchFamily="34" charset="0"/>
                <a:cs typeface="Times New Roman" panose="02020603050405020304" pitchFamily="18" charset="0"/>
              </a:rPr>
            </a:br>
            <a:r>
              <a:rPr lang="en-US" sz="1800">
                <a:latin typeface="Calibri" panose="020F0502020204030204" pitchFamily="34" charset="0"/>
                <a:ea typeface="Calibri" panose="020F0502020204030204" pitchFamily="34" charset="0"/>
                <a:cs typeface="Times New Roman" panose="02020603050405020304" pitchFamily="18" charset="0"/>
              </a:rPr>
              <a:t>select </a:t>
            </a:r>
            <a:r>
              <a:rPr lang="en-US" sz="1800" i="1">
                <a:latin typeface="Calibri" panose="020F0502020204030204" pitchFamily="34" charset="0"/>
                <a:ea typeface="Calibri" panose="020F0502020204030204" pitchFamily="34" charset="0"/>
                <a:cs typeface="Times New Roman" panose="02020603050405020304" pitchFamily="18" charset="0"/>
              </a:rPr>
              <a:t>View Details</a:t>
            </a:r>
            <a:r>
              <a:rPr lang="en-US" sz="1800">
                <a:latin typeface="Calibri" panose="020F0502020204030204" pitchFamily="34" charset="0"/>
                <a:ea typeface="Calibri" panose="020F0502020204030204" pitchFamily="34" charset="0"/>
                <a:cs typeface="Times New Roman" panose="02020603050405020304" pitchFamily="18" charset="0"/>
              </a:rPr>
              <a:t> at the bottom of the screen.</a:t>
            </a:r>
            <a:endParaRPr lang="en-US"/>
          </a:p>
        </p:txBody>
      </p:sp>
      <p:sp>
        <p:nvSpPr>
          <p:cNvPr id="17" name="Content Placeholder 2">
            <a:extLst>
              <a:ext uri="{FF2B5EF4-FFF2-40B4-BE49-F238E27FC236}">
                <a16:creationId xmlns:a16="http://schemas.microsoft.com/office/drawing/2014/main" id="{A7989DDE-729A-CE52-A5F8-261D9B109FC2}"/>
              </a:ext>
            </a:extLst>
          </p:cNvPr>
          <p:cNvSpPr txBox="1">
            <a:spLocks/>
          </p:cNvSpPr>
          <p:nvPr/>
        </p:nvSpPr>
        <p:spPr>
          <a:xfrm>
            <a:off x="8297519" y="346491"/>
            <a:ext cx="3666565" cy="515041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a:t>Preferred method for checking errors/warnings</a:t>
            </a:r>
          </a:p>
          <a:p>
            <a:pPr marL="342900" indent="-342900">
              <a:buFont typeface="Arial" panose="020B0604020202020204" pitchFamily="34" charset="0"/>
              <a:buChar char="•"/>
            </a:pPr>
            <a:r>
              <a:rPr lang="en-US" sz="2000"/>
              <a:t>Some errors and warnings are being updated to use the ‘error log error message’ column that used to be blank on this report</a:t>
            </a:r>
          </a:p>
          <a:p>
            <a:pPr marL="342900" indent="-342900">
              <a:buFont typeface="Arial" panose="020B0604020202020204" pitchFamily="34" charset="0"/>
              <a:buChar char="•"/>
            </a:pPr>
            <a:r>
              <a:rPr lang="en-US" sz="2000" b="1">
                <a:solidFill>
                  <a:schemeClr val="accent5">
                    <a:lumMod val="75000"/>
                  </a:schemeClr>
                </a:solidFill>
              </a:rPr>
              <a:t>Pro Tip: </a:t>
            </a:r>
            <a:r>
              <a:rPr lang="en-US" sz="2000"/>
              <a:t>Use check boxes to select a specific error/warning code before reviewing error details as it may be simpler to focus on one business rule topic at a time</a:t>
            </a:r>
          </a:p>
          <a:p>
            <a:pPr marL="342900" indent="-342900">
              <a:buFont typeface="Arial" panose="020B0604020202020204" pitchFamily="34" charset="0"/>
              <a:buChar char="•"/>
            </a:pPr>
            <a:endParaRPr lang="en-US" sz="2000"/>
          </a:p>
        </p:txBody>
      </p:sp>
      <p:pic>
        <p:nvPicPr>
          <p:cNvPr id="20" name="Picture 19">
            <a:extLst>
              <a:ext uri="{FF2B5EF4-FFF2-40B4-BE49-F238E27FC236}">
                <a16:creationId xmlns:a16="http://schemas.microsoft.com/office/drawing/2014/main" id="{12A15DB9-8764-5DE5-29E1-5CF4100F01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835" y="2660813"/>
            <a:ext cx="7709387" cy="872524"/>
          </a:xfrm>
          <a:prstGeom prst="rect">
            <a:avLst/>
          </a:prstGeom>
          <a:noFill/>
          <a:ln>
            <a:noFill/>
          </a:ln>
        </p:spPr>
      </p:pic>
      <p:grpSp>
        <p:nvGrpSpPr>
          <p:cNvPr id="16" name="Group 15">
            <a:extLst>
              <a:ext uri="{FF2B5EF4-FFF2-40B4-BE49-F238E27FC236}">
                <a16:creationId xmlns:a16="http://schemas.microsoft.com/office/drawing/2014/main" id="{D97705BE-6D14-E191-1B23-FE2AB4498CD3}"/>
              </a:ext>
              <a:ext uri="{C183D7F6-B498-43B3-948B-1728B52AA6E4}">
                <adec:decorative xmlns:adec="http://schemas.microsoft.com/office/drawing/2017/decorative" val="1"/>
              </a:ext>
            </a:extLst>
          </p:cNvPr>
          <p:cNvGrpSpPr/>
          <p:nvPr/>
        </p:nvGrpSpPr>
        <p:grpSpPr>
          <a:xfrm>
            <a:off x="227916" y="3461617"/>
            <a:ext cx="5541288" cy="462756"/>
            <a:chOff x="227916" y="3524372"/>
            <a:chExt cx="5541288" cy="462756"/>
          </a:xfrm>
        </p:grpSpPr>
        <p:cxnSp>
          <p:nvCxnSpPr>
            <p:cNvPr id="8" name="Straight Connector 7">
              <a:extLst>
                <a:ext uri="{FF2B5EF4-FFF2-40B4-BE49-F238E27FC236}">
                  <a16:creationId xmlns:a16="http://schemas.microsoft.com/office/drawing/2014/main" id="{C9E24723-6E1E-8C3D-B0C4-85C9C5628EAB}"/>
                </a:ext>
              </a:extLst>
            </p:cNvPr>
            <p:cNvCxnSpPr>
              <a:cxnSpLocks/>
            </p:cNvCxnSpPr>
            <p:nvPr/>
          </p:nvCxnSpPr>
          <p:spPr>
            <a:xfrm flipV="1">
              <a:off x="227916" y="3524372"/>
              <a:ext cx="3734485" cy="4627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7B49EE-E1DA-1B95-C8D6-6EB040242FE0}"/>
                </a:ext>
              </a:extLst>
            </p:cNvPr>
            <p:cNvCxnSpPr>
              <a:cxnSpLocks/>
            </p:cNvCxnSpPr>
            <p:nvPr/>
          </p:nvCxnSpPr>
          <p:spPr>
            <a:xfrm>
              <a:off x="3962401" y="3524372"/>
              <a:ext cx="1806803" cy="4627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3399A6EF-F773-9205-3B04-4D8701894AF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16" y="3692995"/>
            <a:ext cx="5629275" cy="217406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0031374-73F8-CD81-A03C-1C2B8D3B4E17}"/>
              </a:ext>
            </a:extLst>
          </p:cNvPr>
          <p:cNvSpPr>
            <a:spLocks noGrp="1"/>
          </p:cNvSpPr>
          <p:nvPr>
            <p:ph type="sldNum" sz="quarter" idx="12"/>
          </p:nvPr>
        </p:nvSpPr>
        <p:spPr/>
        <p:txBody>
          <a:bodyPr/>
          <a:lstStyle/>
          <a:p>
            <a:fld id="{C479D5F6-EDCB-402A-AC08-4943A1820E8F}" type="slidenum">
              <a:rPr lang="en-US" smtClean="0"/>
              <a:pPr/>
              <a:t>40</a:t>
            </a:fld>
            <a:endParaRPr lang="en-US"/>
          </a:p>
        </p:txBody>
      </p:sp>
    </p:spTree>
    <p:extLst>
      <p:ext uri="{BB962C8B-B14F-4D97-AF65-F5344CB8AC3E}">
        <p14:creationId xmlns:p14="http://schemas.microsoft.com/office/powerpoint/2010/main" val="1771893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6555A-C3A9-F0F7-7579-3B0B19B0E2A3}"/>
              </a:ext>
            </a:extLst>
          </p:cNvPr>
          <p:cNvSpPr>
            <a:spLocks noGrp="1"/>
          </p:cNvSpPr>
          <p:nvPr>
            <p:ph type="title"/>
          </p:nvPr>
        </p:nvSpPr>
        <p:spPr/>
        <p:txBody>
          <a:bodyPr/>
          <a:lstStyle/>
          <a:p>
            <a:r>
              <a:rPr lang="en-US"/>
              <a:t>Edit Record</a:t>
            </a:r>
          </a:p>
        </p:txBody>
      </p:sp>
      <p:pic>
        <p:nvPicPr>
          <p:cNvPr id="9" name="Content Placeholder 8" descr="1. Login to data pipeline&#10;2. select student&#10;3. select edit record&#10;4. complete dropdown options&#10;5. click search">
            <a:extLst>
              <a:ext uri="{FF2B5EF4-FFF2-40B4-BE49-F238E27FC236}">
                <a16:creationId xmlns:a16="http://schemas.microsoft.com/office/drawing/2014/main" id="{1280AC32-6BEA-4A5B-3122-9061C0361A6F}"/>
              </a:ext>
            </a:extLst>
          </p:cNvPr>
          <p:cNvPicPr>
            <a:picLocks noGrp="1" noChangeAspect="1"/>
          </p:cNvPicPr>
          <p:nvPr>
            <p:ph sz="quarter" idx="15"/>
          </p:nvPr>
        </p:nvPicPr>
        <p:blipFill>
          <a:blip r:embed="rId2"/>
          <a:stretch>
            <a:fillRect/>
          </a:stretch>
        </p:blipFill>
        <p:spPr>
          <a:xfrm>
            <a:off x="227916" y="147339"/>
            <a:ext cx="7359658" cy="2036440"/>
          </a:xfrm>
        </p:spPr>
      </p:pic>
      <p:sp>
        <p:nvSpPr>
          <p:cNvPr id="12" name="Rectangle: Rounded Corners 11">
            <a:extLst>
              <a:ext uri="{FF2B5EF4-FFF2-40B4-BE49-F238E27FC236}">
                <a16:creationId xmlns:a16="http://schemas.microsoft.com/office/drawing/2014/main" id="{01977D94-DD85-2EE6-8B2D-EFC5F099E227}"/>
              </a:ext>
            </a:extLst>
          </p:cNvPr>
          <p:cNvSpPr/>
          <p:nvPr/>
        </p:nvSpPr>
        <p:spPr>
          <a:xfrm>
            <a:off x="227915" y="2983871"/>
            <a:ext cx="4011575" cy="15696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2025-2026 update:</a:t>
            </a:r>
          </a:p>
          <a:p>
            <a:pPr algn="ctr"/>
            <a:r>
              <a:rPr lang="en-US" sz="1600"/>
              <a:t>Dataset and sidebar menu ‘Student’ replaced ‘Student Profile’ </a:t>
            </a:r>
          </a:p>
          <a:p>
            <a:pPr algn="ctr"/>
            <a:r>
              <a:rPr lang="en-US" sz="1600"/>
              <a:t>COGNOS reports category renamed ‘Student Interchange’ </a:t>
            </a:r>
          </a:p>
        </p:txBody>
      </p:sp>
      <p:pic>
        <p:nvPicPr>
          <p:cNvPr id="11" name="Content Placeholder 10" descr="Scroll right and left on the edit record screen to view and update data fields for a specific SASID. The 'go to standard view' button ensures all data fields for a file are shown. Once updates are complete, check the box for the row of data on the left and press save.">
            <a:extLst>
              <a:ext uri="{FF2B5EF4-FFF2-40B4-BE49-F238E27FC236}">
                <a16:creationId xmlns:a16="http://schemas.microsoft.com/office/drawing/2014/main" id="{C9D6DC96-D6F8-9B5F-1975-0F168E70453A}"/>
              </a:ext>
            </a:extLst>
          </p:cNvPr>
          <p:cNvPicPr>
            <a:picLocks noGrp="1" noChangeAspect="1"/>
          </p:cNvPicPr>
          <p:nvPr>
            <p:ph sz="quarter" idx="16"/>
          </p:nvPr>
        </p:nvPicPr>
        <p:blipFill>
          <a:blip r:embed="rId3"/>
          <a:stretch>
            <a:fillRect/>
          </a:stretch>
        </p:blipFill>
        <p:spPr>
          <a:xfrm>
            <a:off x="4627785" y="2268538"/>
            <a:ext cx="7259414" cy="2707876"/>
          </a:xfrm>
        </p:spPr>
      </p:pic>
      <p:sp>
        <p:nvSpPr>
          <p:cNvPr id="7" name="Content Placeholder 6">
            <a:extLst>
              <a:ext uri="{FF2B5EF4-FFF2-40B4-BE49-F238E27FC236}">
                <a16:creationId xmlns:a16="http://schemas.microsoft.com/office/drawing/2014/main" id="{EADE05B3-6297-1DBF-5ED5-C698AC6888E3}"/>
              </a:ext>
            </a:extLst>
          </p:cNvPr>
          <p:cNvSpPr>
            <a:spLocks noGrp="1"/>
          </p:cNvSpPr>
          <p:nvPr>
            <p:ph sz="quarter" idx="17"/>
          </p:nvPr>
        </p:nvSpPr>
        <p:spPr>
          <a:xfrm>
            <a:off x="136187" y="5145932"/>
            <a:ext cx="11674813" cy="543654"/>
          </a:xfrm>
        </p:spPr>
        <p:txBody>
          <a:bodyPr>
            <a:normAutofit fontScale="85000" lnSpcReduction="10000"/>
          </a:bodyPr>
          <a:lstStyle/>
          <a:p>
            <a:pPr marL="0" indent="0">
              <a:buNone/>
            </a:pPr>
            <a:r>
              <a:rPr lang="en-US"/>
              <a:t>Note: A new file upload (replace) will delete any changes made through the edit record screen</a:t>
            </a:r>
          </a:p>
        </p:txBody>
      </p:sp>
      <p:sp>
        <p:nvSpPr>
          <p:cNvPr id="4" name="Slide Number Placeholder 3">
            <a:extLst>
              <a:ext uri="{FF2B5EF4-FFF2-40B4-BE49-F238E27FC236}">
                <a16:creationId xmlns:a16="http://schemas.microsoft.com/office/drawing/2014/main" id="{FBF27E3D-C1A6-6993-8D66-95262BD1935A}"/>
              </a:ext>
            </a:extLst>
          </p:cNvPr>
          <p:cNvSpPr>
            <a:spLocks noGrp="1"/>
          </p:cNvSpPr>
          <p:nvPr>
            <p:ph type="sldNum" sz="quarter" idx="12"/>
          </p:nvPr>
        </p:nvSpPr>
        <p:spPr/>
        <p:txBody>
          <a:bodyPr/>
          <a:lstStyle/>
          <a:p>
            <a:fld id="{C479D5F6-EDCB-402A-AC08-4943A1820E8F}" type="slidenum">
              <a:rPr lang="en-US" smtClean="0"/>
              <a:pPr/>
              <a:t>41</a:t>
            </a:fld>
            <a:endParaRPr lang="en-US"/>
          </a:p>
        </p:txBody>
      </p:sp>
    </p:spTree>
    <p:extLst>
      <p:ext uri="{BB962C8B-B14F-4D97-AF65-F5344CB8AC3E}">
        <p14:creationId xmlns:p14="http://schemas.microsoft.com/office/powerpoint/2010/main" val="3845889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3C429-8533-6C35-C587-0F170301D01A}"/>
              </a:ext>
            </a:extLst>
          </p:cNvPr>
          <p:cNvSpPr>
            <a:spLocks noGrp="1"/>
          </p:cNvSpPr>
          <p:nvPr>
            <p:ph type="ctrTitle"/>
          </p:nvPr>
        </p:nvSpPr>
        <p:spPr/>
        <p:txBody>
          <a:bodyPr/>
          <a:lstStyle/>
          <a:p>
            <a:r>
              <a:rPr lang="en-US"/>
              <a:t>Resources and Contacts</a:t>
            </a:r>
          </a:p>
        </p:txBody>
      </p:sp>
      <p:sp>
        <p:nvSpPr>
          <p:cNvPr id="3" name="Slide Number Placeholder 2">
            <a:extLst>
              <a:ext uri="{FF2B5EF4-FFF2-40B4-BE49-F238E27FC236}">
                <a16:creationId xmlns:a16="http://schemas.microsoft.com/office/drawing/2014/main" id="{FA9E456E-ADA3-7034-E2C8-B87BC067B0E8}"/>
              </a:ext>
            </a:extLst>
          </p:cNvPr>
          <p:cNvSpPr>
            <a:spLocks noGrp="1"/>
          </p:cNvSpPr>
          <p:nvPr>
            <p:ph type="sldNum" sz="quarter" idx="12"/>
          </p:nvPr>
        </p:nvSpPr>
        <p:spPr/>
        <p:txBody>
          <a:bodyPr/>
          <a:lstStyle/>
          <a:p>
            <a:fld id="{C479D5F6-EDCB-402A-AC08-4943A1820E8F}" type="slidenum">
              <a:rPr lang="en-US" smtClean="0"/>
              <a:pPr/>
              <a:t>42</a:t>
            </a:fld>
            <a:endParaRPr lang="en-US"/>
          </a:p>
        </p:txBody>
      </p:sp>
    </p:spTree>
    <p:extLst>
      <p:ext uri="{BB962C8B-B14F-4D97-AF65-F5344CB8AC3E}">
        <p14:creationId xmlns:p14="http://schemas.microsoft.com/office/powerpoint/2010/main" val="1510666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9DBC-5F57-9391-954D-B5230DBBD185}"/>
              </a:ext>
            </a:extLst>
          </p:cNvPr>
          <p:cNvSpPr>
            <a:spLocks noGrp="1"/>
          </p:cNvSpPr>
          <p:nvPr>
            <p:ph type="title"/>
          </p:nvPr>
        </p:nvSpPr>
        <p:spPr/>
        <p:txBody>
          <a:bodyPr/>
          <a:lstStyle/>
          <a:p>
            <a:r>
              <a:rPr lang="en-US"/>
              <a:t>Resources/Helpful Webpages</a:t>
            </a:r>
          </a:p>
        </p:txBody>
      </p:sp>
      <p:graphicFrame>
        <p:nvGraphicFramePr>
          <p:cNvPr id="5" name="Content Placeholder 4">
            <a:extLst>
              <a:ext uri="{FF2B5EF4-FFF2-40B4-BE49-F238E27FC236}">
                <a16:creationId xmlns:a16="http://schemas.microsoft.com/office/drawing/2014/main" id="{517A27D4-F41C-BB84-6D52-6A5212E9D859}"/>
              </a:ext>
            </a:extLst>
          </p:cNvPr>
          <p:cNvGraphicFramePr>
            <a:graphicFrameLocks noGrp="1"/>
          </p:cNvGraphicFramePr>
          <p:nvPr>
            <p:ph idx="1"/>
            <p:extLst>
              <p:ext uri="{D42A27DB-BD31-4B8C-83A1-F6EECF244321}">
                <p14:modId xmlns:p14="http://schemas.microsoft.com/office/powerpoint/2010/main" val="414079201"/>
              </p:ext>
            </p:extLst>
          </p:nvPr>
        </p:nvGraphicFramePr>
        <p:xfrm>
          <a:off x="442913" y="1260475"/>
          <a:ext cx="11133136" cy="4297680"/>
        </p:xfrm>
        <a:graphic>
          <a:graphicData uri="http://schemas.openxmlformats.org/drawingml/2006/table">
            <a:tbl>
              <a:tblPr firstRow="1" bandRow="1">
                <a:tableStyleId>{7E9639D4-E3E2-4D34-9284-5A2195B3D0D7}</a:tableStyleId>
              </a:tblPr>
              <a:tblGrid>
                <a:gridCol w="2679392">
                  <a:extLst>
                    <a:ext uri="{9D8B030D-6E8A-4147-A177-3AD203B41FA5}">
                      <a16:colId xmlns:a16="http://schemas.microsoft.com/office/drawing/2014/main" val="295416110"/>
                    </a:ext>
                  </a:extLst>
                </a:gridCol>
                <a:gridCol w="8453744">
                  <a:extLst>
                    <a:ext uri="{9D8B030D-6E8A-4147-A177-3AD203B41FA5}">
                      <a16:colId xmlns:a16="http://schemas.microsoft.com/office/drawing/2014/main" val="619766591"/>
                    </a:ext>
                  </a:extLst>
                </a:gridCol>
              </a:tblGrid>
              <a:tr h="240026">
                <a:tc>
                  <a:txBody>
                    <a:bodyPr/>
                    <a:lstStyle/>
                    <a:p>
                      <a:pPr fontAlgn="t" latinLnBrk="0"/>
                      <a:r>
                        <a:rPr lang="en-US" sz="1600">
                          <a:solidFill>
                            <a:schemeClr val="bg1"/>
                          </a:solidFill>
                          <a:effectLst/>
                        </a:rPr>
                        <a:t>Site Name/Link</a:t>
                      </a:r>
                    </a:p>
                  </a:txBody>
                  <a:tcPr/>
                </a:tc>
                <a:tc>
                  <a:txBody>
                    <a:bodyPr/>
                    <a:lstStyle/>
                    <a:p>
                      <a:pPr fontAlgn="t" latinLnBrk="0"/>
                      <a:r>
                        <a:rPr lang="en-US" sz="1600">
                          <a:solidFill>
                            <a:schemeClr val="bg1"/>
                          </a:solidFill>
                          <a:effectLst/>
                        </a:rPr>
                        <a:t>Information/Uses</a:t>
                      </a:r>
                    </a:p>
                  </a:txBody>
                  <a:tcPr/>
                </a:tc>
                <a:extLst>
                  <a:ext uri="{0D108BD9-81ED-4DB2-BD59-A6C34878D82A}">
                    <a16:rowId xmlns:a16="http://schemas.microsoft.com/office/drawing/2014/main" val="2050497122"/>
                  </a:ext>
                </a:extLst>
              </a:tr>
              <a:tr h="414590">
                <a:tc>
                  <a:txBody>
                    <a:bodyPr/>
                    <a:lstStyle/>
                    <a:p>
                      <a:pPr fontAlgn="t" latinLnBrk="0"/>
                      <a:r>
                        <a:rPr lang="en-US" sz="1600" u="none" strike="noStrike">
                          <a:solidFill>
                            <a:schemeClr val="tx1"/>
                          </a:solidFill>
                          <a:effectLst/>
                          <a:hlinkClick r:id="rId2"/>
                        </a:rPr>
                        <a:t>Data Pipeline Home</a:t>
                      </a:r>
                      <a:endParaRPr lang="en-US" sz="1600">
                        <a:solidFill>
                          <a:schemeClr val="tx1"/>
                        </a:solidFill>
                        <a:effectLst/>
                      </a:endParaRPr>
                    </a:p>
                  </a:txBody>
                  <a:tcPr/>
                </a:tc>
                <a:tc>
                  <a:txBody>
                    <a:bodyPr/>
                    <a:lstStyle/>
                    <a:p>
                      <a:pPr fontAlgn="t" latinLnBrk="0"/>
                      <a:r>
                        <a:rPr lang="en-US" sz="1600">
                          <a:effectLst/>
                        </a:rPr>
                        <a:t>Main landing page for the data pipeline information/resources. From here you can navigate to all the various data collection sites</a:t>
                      </a:r>
                    </a:p>
                  </a:txBody>
                  <a:tcPr/>
                </a:tc>
                <a:extLst>
                  <a:ext uri="{0D108BD9-81ED-4DB2-BD59-A6C34878D82A}">
                    <a16:rowId xmlns:a16="http://schemas.microsoft.com/office/drawing/2014/main" val="2351548238"/>
                  </a:ext>
                </a:extLst>
              </a:tr>
              <a:tr h="240026">
                <a:tc>
                  <a:txBody>
                    <a:bodyPr/>
                    <a:lstStyle/>
                    <a:p>
                      <a:pPr fontAlgn="t" latinLnBrk="0"/>
                      <a:r>
                        <a:rPr lang="en-US" sz="1600" u="none" strike="noStrike">
                          <a:solidFill>
                            <a:schemeClr val="tx1"/>
                          </a:solidFill>
                          <a:effectLst/>
                          <a:hlinkClick r:id="rId3"/>
                        </a:rPr>
                        <a:t>Student Interchange</a:t>
                      </a:r>
                      <a:endParaRPr lang="en-US" sz="1600">
                        <a:solidFill>
                          <a:schemeClr val="tx1"/>
                        </a:solidFill>
                        <a:effectLst/>
                      </a:endParaRPr>
                    </a:p>
                  </a:txBody>
                  <a:tcPr/>
                </a:tc>
                <a:tc>
                  <a:txBody>
                    <a:bodyPr/>
                    <a:lstStyle/>
                    <a:p>
                      <a:pPr fontAlgn="t" latinLnBrk="0"/>
                      <a:r>
                        <a:rPr lang="en-US" sz="1600">
                          <a:effectLst/>
                        </a:rPr>
                        <a:t>Contains file layouts, templates, business rules, training materials, and resources</a:t>
                      </a:r>
                    </a:p>
                  </a:txBody>
                  <a:tcPr/>
                </a:tc>
                <a:extLst>
                  <a:ext uri="{0D108BD9-81ED-4DB2-BD59-A6C34878D82A}">
                    <a16:rowId xmlns:a16="http://schemas.microsoft.com/office/drawing/2014/main" val="289370299"/>
                  </a:ext>
                </a:extLst>
              </a:tr>
              <a:tr h="414590">
                <a:tc>
                  <a:txBody>
                    <a:bodyPr/>
                    <a:lstStyle/>
                    <a:p>
                      <a:pPr fontAlgn="t" latinLnBrk="0"/>
                      <a:r>
                        <a:rPr lang="en-US" sz="1600" u="none" strike="noStrike">
                          <a:solidFill>
                            <a:schemeClr val="tx1"/>
                          </a:solidFill>
                          <a:effectLst/>
                          <a:hlinkClick r:id="rId4"/>
                        </a:rPr>
                        <a:t>Identity Management (</a:t>
                      </a:r>
                      <a:r>
                        <a:rPr lang="en-US" sz="1600" u="none" strike="noStrike" err="1">
                          <a:solidFill>
                            <a:schemeClr val="tx1"/>
                          </a:solidFill>
                          <a:effectLst/>
                          <a:hlinkClick r:id="rId4"/>
                        </a:rPr>
                        <a:t>IdM</a:t>
                      </a:r>
                      <a:r>
                        <a:rPr lang="en-US" sz="1600" u="none" strike="noStrike">
                          <a:solidFill>
                            <a:schemeClr val="tx1"/>
                          </a:solidFill>
                          <a:effectLst/>
                          <a:hlinkClick r:id="rId4"/>
                        </a:rPr>
                        <a:t>)</a:t>
                      </a:r>
                      <a:endParaRPr lang="en-US" sz="1600">
                        <a:solidFill>
                          <a:schemeClr val="tx1"/>
                        </a:solidFill>
                        <a:effectLst/>
                      </a:endParaRPr>
                    </a:p>
                  </a:txBody>
                  <a:tcPr/>
                </a:tc>
                <a:tc>
                  <a:txBody>
                    <a:bodyPr/>
                    <a:lstStyle/>
                    <a:p>
                      <a:pPr fontAlgn="t" latinLnBrk="0"/>
                      <a:r>
                        <a:rPr lang="en-US" sz="1600">
                          <a:effectLst/>
                        </a:rPr>
                        <a:t>This is the landing page with login links to the various CDE data applications.</a:t>
                      </a:r>
                    </a:p>
                    <a:p>
                      <a:pPr lvl="1" fontAlgn="t" latinLnBrk="0">
                        <a:buFont typeface="Arial" panose="020B0604020202020204" pitchFamily="34" charset="0"/>
                        <a:buChar char="•"/>
                      </a:pPr>
                      <a:r>
                        <a:rPr lang="en-US" sz="1600">
                          <a:effectLst/>
                          <a:hlinkClick r:id="rId5"/>
                        </a:rPr>
                        <a:t>Data Pipeline,</a:t>
                      </a:r>
                      <a:r>
                        <a:rPr lang="en-US" sz="1600">
                          <a:effectLst/>
                        </a:rPr>
                        <a:t> </a:t>
                      </a:r>
                      <a:r>
                        <a:rPr lang="en-US" sz="1600">
                          <a:effectLst/>
                          <a:hlinkClick r:id="rId6"/>
                        </a:rPr>
                        <a:t>COGNOS/CEDAR Reporting</a:t>
                      </a:r>
                      <a:r>
                        <a:rPr lang="en-US" sz="1600">
                          <a:effectLst/>
                        </a:rPr>
                        <a:t>, </a:t>
                      </a:r>
                      <a:r>
                        <a:rPr lang="en-US" sz="1600">
                          <a:effectLst/>
                          <a:hlinkClick r:id="rId7"/>
                        </a:rPr>
                        <a:t>RITS</a:t>
                      </a:r>
                      <a:endParaRPr lang="en-US" sz="1600">
                        <a:effectLst/>
                      </a:endParaRPr>
                    </a:p>
                  </a:txBody>
                  <a:tcPr/>
                </a:tc>
                <a:extLst>
                  <a:ext uri="{0D108BD9-81ED-4DB2-BD59-A6C34878D82A}">
                    <a16:rowId xmlns:a16="http://schemas.microsoft.com/office/drawing/2014/main" val="1981555202"/>
                  </a:ext>
                </a:extLst>
              </a:tr>
              <a:tr h="414590">
                <a:tc>
                  <a:txBody>
                    <a:bodyPr/>
                    <a:lstStyle/>
                    <a:p>
                      <a:pPr fontAlgn="t" latinLnBrk="0"/>
                      <a:r>
                        <a:rPr lang="en-US" sz="1600">
                          <a:solidFill>
                            <a:schemeClr val="tx1"/>
                          </a:solidFill>
                          <a:effectLst/>
                          <a:hlinkClick r:id="rId8"/>
                        </a:rPr>
                        <a:t>Data Pipeline Training</a:t>
                      </a:r>
                      <a:endParaRPr lang="en-US" sz="1600">
                        <a:solidFill>
                          <a:schemeClr val="tx1"/>
                        </a:solidFill>
                        <a:effectLst/>
                      </a:endParaRPr>
                    </a:p>
                  </a:txBody>
                  <a:tcPr/>
                </a:tc>
                <a:tc>
                  <a:txBody>
                    <a:bodyPr/>
                    <a:lstStyle/>
                    <a:p>
                      <a:pPr fontAlgn="t" latinLnBrk="0"/>
                      <a:r>
                        <a:rPr lang="en-US" sz="1600">
                          <a:effectLst/>
                        </a:rPr>
                        <a:t>General training resources for all data respondents and weekly data pipeline town hall meetings</a:t>
                      </a:r>
                    </a:p>
                  </a:txBody>
                  <a:tcPr/>
                </a:tc>
                <a:extLst>
                  <a:ext uri="{0D108BD9-81ED-4DB2-BD59-A6C34878D82A}">
                    <a16:rowId xmlns:a16="http://schemas.microsoft.com/office/drawing/2014/main" val="3426684525"/>
                  </a:ext>
                </a:extLst>
              </a:tr>
              <a:tr h="414590">
                <a:tc>
                  <a:txBody>
                    <a:bodyPr/>
                    <a:lstStyle/>
                    <a:p>
                      <a:pPr fontAlgn="t" latinLnBrk="0"/>
                      <a:r>
                        <a:rPr lang="en-US" sz="1600" u="none" strike="noStrike">
                          <a:solidFill>
                            <a:schemeClr val="tx1"/>
                          </a:solidFill>
                          <a:effectLst/>
                          <a:hlinkClick r:id="rId9"/>
                        </a:rPr>
                        <a:t>Frequently Requested Codes and Resources</a:t>
                      </a:r>
                      <a:endParaRPr lang="en-US" sz="1600">
                        <a:solidFill>
                          <a:schemeClr val="tx1"/>
                        </a:solidFill>
                        <a:effectLst/>
                      </a:endParaRPr>
                    </a:p>
                  </a:txBody>
                  <a:tcPr/>
                </a:tc>
                <a:tc>
                  <a:txBody>
                    <a:bodyPr/>
                    <a:lstStyle/>
                    <a:p>
                      <a:pPr fontAlgn="t" latinLnBrk="0"/>
                      <a:r>
                        <a:rPr lang="en-US" sz="1600">
                          <a:effectLst/>
                        </a:rPr>
                        <a:t>Supporting code lists (school codes, detention centers, SPED Programs, facility schools, etc.) and other pipeline resources</a:t>
                      </a:r>
                    </a:p>
                  </a:txBody>
                  <a:tcPr/>
                </a:tc>
                <a:extLst>
                  <a:ext uri="{0D108BD9-81ED-4DB2-BD59-A6C34878D82A}">
                    <a16:rowId xmlns:a16="http://schemas.microsoft.com/office/drawing/2014/main" val="904398180"/>
                  </a:ext>
                </a:extLst>
              </a:tr>
              <a:tr h="1287412">
                <a:tc>
                  <a:txBody>
                    <a:bodyPr/>
                    <a:lstStyle/>
                    <a:p>
                      <a:pPr fontAlgn="t" latinLnBrk="0"/>
                      <a:r>
                        <a:rPr lang="en-US" sz="1600" u="none" strike="noStrike">
                          <a:solidFill>
                            <a:schemeClr val="tx1"/>
                          </a:solidFill>
                          <a:effectLst/>
                          <a:hlinkClick r:id="rId10"/>
                        </a:rPr>
                        <a:t>Syncplicity</a:t>
                      </a:r>
                      <a:endParaRPr lang="en-US" sz="1600">
                        <a:solidFill>
                          <a:schemeClr val="tx1"/>
                        </a:solidFill>
                        <a:effectLst/>
                      </a:endParaRPr>
                    </a:p>
                  </a:txBody>
                  <a:tcPr/>
                </a:tc>
                <a:tc>
                  <a:txBody>
                    <a:bodyPr/>
                    <a:lstStyle/>
                    <a:p>
                      <a:pPr fontAlgn="t" latinLnBrk="0"/>
                      <a:r>
                        <a:rPr lang="en-US" sz="1600">
                          <a:effectLst/>
                        </a:rPr>
                        <a:t>Secure file transfer site used to communicate personally identifiable information with CDE if you have questions on specific students during reporting or have exception requests.</a:t>
                      </a:r>
                    </a:p>
                    <a:p>
                      <a:pPr marL="457200" marR="0" lvl="1"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New respondents (LEA Users) can expect an email in the next week to set up an account and access the student file for your LEA. </a:t>
                      </a:r>
                      <a:endParaRPr lang="en-US" sz="1600" i="1">
                        <a:effectLst/>
                      </a:endParaRPr>
                    </a:p>
                  </a:txBody>
                  <a:tcPr/>
                </a:tc>
                <a:extLst>
                  <a:ext uri="{0D108BD9-81ED-4DB2-BD59-A6C34878D82A}">
                    <a16:rowId xmlns:a16="http://schemas.microsoft.com/office/drawing/2014/main" val="343003677"/>
                  </a:ext>
                </a:extLst>
              </a:tr>
            </a:tbl>
          </a:graphicData>
        </a:graphic>
      </p:graphicFrame>
      <p:sp>
        <p:nvSpPr>
          <p:cNvPr id="4" name="Slide Number Placeholder 3">
            <a:extLst>
              <a:ext uri="{FF2B5EF4-FFF2-40B4-BE49-F238E27FC236}">
                <a16:creationId xmlns:a16="http://schemas.microsoft.com/office/drawing/2014/main" id="{62B1ED34-0357-083E-A560-B1B9A5D0B616}"/>
              </a:ext>
            </a:extLst>
          </p:cNvPr>
          <p:cNvSpPr>
            <a:spLocks noGrp="1"/>
          </p:cNvSpPr>
          <p:nvPr>
            <p:ph type="sldNum" sz="quarter" idx="12"/>
          </p:nvPr>
        </p:nvSpPr>
        <p:spPr/>
        <p:txBody>
          <a:bodyPr/>
          <a:lstStyle/>
          <a:p>
            <a:fld id="{C479D5F6-EDCB-402A-AC08-4943A1820E8F}" type="slidenum">
              <a:rPr lang="en-US" smtClean="0"/>
              <a:pPr/>
              <a:t>43</a:t>
            </a:fld>
            <a:endParaRPr lang="en-US"/>
          </a:p>
        </p:txBody>
      </p:sp>
    </p:spTree>
    <p:extLst>
      <p:ext uri="{BB962C8B-B14F-4D97-AF65-F5344CB8AC3E}">
        <p14:creationId xmlns:p14="http://schemas.microsoft.com/office/powerpoint/2010/main" val="2698435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819B5-21DB-6146-18DC-3432D6EEC055}"/>
              </a:ext>
            </a:extLst>
          </p:cNvPr>
          <p:cNvSpPr>
            <a:spLocks noGrp="1"/>
          </p:cNvSpPr>
          <p:nvPr>
            <p:ph type="title"/>
          </p:nvPr>
        </p:nvSpPr>
        <p:spPr/>
        <p:txBody>
          <a:bodyPr/>
          <a:lstStyle/>
          <a:p>
            <a:r>
              <a:rPr lang="en-US"/>
              <a:t>Student Interchange Contacts</a:t>
            </a:r>
          </a:p>
        </p:txBody>
      </p:sp>
      <p:graphicFrame>
        <p:nvGraphicFramePr>
          <p:cNvPr id="11" name="Content Placeholder 6">
            <a:extLst>
              <a:ext uri="{FF2B5EF4-FFF2-40B4-BE49-F238E27FC236}">
                <a16:creationId xmlns:a16="http://schemas.microsoft.com/office/drawing/2014/main" id="{4C701EB1-A3FD-3338-F4D3-B95975A8B12F}"/>
              </a:ext>
            </a:extLst>
          </p:cNvPr>
          <p:cNvGraphicFramePr>
            <a:graphicFrameLocks noGrp="1"/>
          </p:cNvGraphicFramePr>
          <p:nvPr>
            <p:ph idx="1"/>
            <p:extLst>
              <p:ext uri="{D42A27DB-BD31-4B8C-83A1-F6EECF244321}">
                <p14:modId xmlns:p14="http://schemas.microsoft.com/office/powerpoint/2010/main" val="3942579962"/>
              </p:ext>
            </p:extLst>
          </p:nvPr>
        </p:nvGraphicFramePr>
        <p:xfrm>
          <a:off x="442913" y="1260475"/>
          <a:ext cx="11133136" cy="3175000"/>
        </p:xfrm>
        <a:graphic>
          <a:graphicData uri="http://schemas.openxmlformats.org/drawingml/2006/table">
            <a:tbl>
              <a:tblPr firstRow="1">
                <a:tableStyleId>{B301B821-A1FF-4177-AEE7-76D212191A09}</a:tableStyleId>
              </a:tblPr>
              <a:tblGrid>
                <a:gridCol w="1764578">
                  <a:extLst>
                    <a:ext uri="{9D8B030D-6E8A-4147-A177-3AD203B41FA5}">
                      <a16:colId xmlns:a16="http://schemas.microsoft.com/office/drawing/2014/main" val="1232504192"/>
                    </a:ext>
                  </a:extLst>
                </a:gridCol>
                <a:gridCol w="2087418">
                  <a:extLst>
                    <a:ext uri="{9D8B030D-6E8A-4147-A177-3AD203B41FA5}">
                      <a16:colId xmlns:a16="http://schemas.microsoft.com/office/drawing/2014/main" val="835459978"/>
                    </a:ext>
                  </a:extLst>
                </a:gridCol>
                <a:gridCol w="3482109">
                  <a:extLst>
                    <a:ext uri="{9D8B030D-6E8A-4147-A177-3AD203B41FA5}">
                      <a16:colId xmlns:a16="http://schemas.microsoft.com/office/drawing/2014/main" val="3296566919"/>
                    </a:ext>
                  </a:extLst>
                </a:gridCol>
                <a:gridCol w="3799031">
                  <a:extLst>
                    <a:ext uri="{9D8B030D-6E8A-4147-A177-3AD203B41FA5}">
                      <a16:colId xmlns:a16="http://schemas.microsoft.com/office/drawing/2014/main" val="1095390454"/>
                    </a:ext>
                  </a:extLst>
                </a:gridCol>
              </a:tblGrid>
              <a:tr h="370840">
                <a:tc>
                  <a:txBody>
                    <a:bodyPr/>
                    <a:lstStyle/>
                    <a:p>
                      <a:r>
                        <a:rPr lang="en-US" sz="1600"/>
                        <a:t>Collection Lead</a:t>
                      </a:r>
                    </a:p>
                  </a:txBody>
                  <a:tcPr/>
                </a:tc>
                <a:tc>
                  <a:txBody>
                    <a:bodyPr/>
                    <a:lstStyle/>
                    <a:p>
                      <a:r>
                        <a:rPr lang="en-US" sz="1600"/>
                        <a:t>Collection Site</a:t>
                      </a:r>
                    </a:p>
                  </a:txBody>
                  <a:tcPr/>
                </a:tc>
                <a:tc>
                  <a:txBody>
                    <a:bodyPr/>
                    <a:lstStyle/>
                    <a:p>
                      <a:r>
                        <a:rPr lang="en-US" sz="1600"/>
                        <a:t>Contact</a:t>
                      </a:r>
                    </a:p>
                  </a:txBody>
                  <a:tcPr/>
                </a:tc>
                <a:tc>
                  <a:txBody>
                    <a:bodyPr/>
                    <a:lstStyle/>
                    <a:p>
                      <a:r>
                        <a:rPr lang="en-US" sz="1600"/>
                        <a:t>Notes</a:t>
                      </a:r>
                    </a:p>
                  </a:txBody>
                  <a:tcPr/>
                </a:tc>
                <a:extLst>
                  <a:ext uri="{0D108BD9-81ED-4DB2-BD59-A6C34878D82A}">
                    <a16:rowId xmlns:a16="http://schemas.microsoft.com/office/drawing/2014/main" val="473143586"/>
                  </a:ext>
                </a:extLst>
              </a:tr>
              <a:tr h="370840">
                <a:tc>
                  <a:txBody>
                    <a:bodyPr/>
                    <a:lstStyle/>
                    <a:p>
                      <a:r>
                        <a:rPr lang="en-US" sz="1600"/>
                        <a:t>Reagan Ward</a:t>
                      </a:r>
                    </a:p>
                  </a:txBody>
                  <a:tcPr/>
                </a:tc>
                <a:tc>
                  <a:txBody>
                    <a:bodyPr/>
                    <a:lstStyle/>
                    <a:p>
                      <a:r>
                        <a:rPr lang="en-US" sz="1600">
                          <a:hlinkClick r:id="rId2"/>
                        </a:rPr>
                        <a:t>Student Interchange</a:t>
                      </a:r>
                      <a:endParaRPr lang="en-US" sz="1600"/>
                    </a:p>
                  </a:txBody>
                  <a:tcPr/>
                </a:tc>
                <a:tc>
                  <a:txBody>
                    <a:bodyPr/>
                    <a:lstStyle/>
                    <a:p>
                      <a:r>
                        <a:rPr lang="en-US" sz="1600" dirty="0"/>
                        <a:t>720-484-9057</a:t>
                      </a:r>
                    </a:p>
                    <a:p>
                      <a:r>
                        <a:rPr lang="en-US" sz="1600" dirty="0">
                          <a:hlinkClick r:id="rId3"/>
                        </a:rPr>
                        <a:t>ward_r@cde.state.co.us</a:t>
                      </a:r>
                      <a:r>
                        <a:rPr lang="en-US" sz="1600" dirty="0"/>
                        <a:t> </a:t>
                      </a:r>
                    </a:p>
                  </a:txBody>
                  <a:tcPr/>
                </a:tc>
                <a:tc>
                  <a:txBody>
                    <a:bodyPr/>
                    <a:lstStyle/>
                    <a:p>
                      <a:pPr marL="285750" indent="-285750">
                        <a:buFont typeface="Arial" panose="020B0604020202020204" pitchFamily="34" charset="0"/>
                        <a:buChar char="•"/>
                      </a:pPr>
                      <a:r>
                        <a:rPr lang="en-US" sz="1600"/>
                        <a:t>Interchange questions unrelated to a specific collection</a:t>
                      </a:r>
                    </a:p>
                  </a:txBody>
                  <a:tcPr/>
                </a:tc>
                <a:extLst>
                  <a:ext uri="{0D108BD9-81ED-4DB2-BD59-A6C34878D82A}">
                    <a16:rowId xmlns:a16="http://schemas.microsoft.com/office/drawing/2014/main" val="1173292121"/>
                  </a:ext>
                </a:extLst>
              </a:tr>
              <a:tr h="370840">
                <a:tc>
                  <a:txBody>
                    <a:bodyPr/>
                    <a:lstStyle/>
                    <a:p>
                      <a:r>
                        <a:rPr lang="en-US" sz="1600"/>
                        <a:t>Reagan Ward</a:t>
                      </a:r>
                    </a:p>
                  </a:txBody>
                  <a:tcPr/>
                </a:tc>
                <a:tc>
                  <a:txBody>
                    <a:bodyPr/>
                    <a:lstStyle/>
                    <a:p>
                      <a:r>
                        <a:rPr lang="en-US" sz="1600">
                          <a:hlinkClick r:id="rId4"/>
                        </a:rPr>
                        <a:t>Student End of Year</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5"/>
                        </a:rPr>
                        <a:t>StudentEndOfYear@cde.state.co.us</a:t>
                      </a:r>
                      <a:br>
                        <a:rPr lang="en-US" sz="1600" dirty="0"/>
                      </a:br>
                      <a:r>
                        <a:rPr lang="en-US" sz="1600" dirty="0"/>
                        <a:t>720-484-9057 </a:t>
                      </a:r>
                    </a:p>
                  </a:txBody>
                  <a:tcPr/>
                </a:tc>
                <a:tc>
                  <a:txBody>
                    <a:bodyPr/>
                    <a:lstStyle/>
                    <a:p>
                      <a:pPr marL="285750" indent="-285750">
                        <a:buFont typeface="Arial" panose="020B0604020202020204" pitchFamily="34" charset="0"/>
                        <a:buChar char="•"/>
                      </a:pPr>
                      <a:r>
                        <a:rPr lang="en-US" sz="1600"/>
                        <a:t>2024-2025 Questions and Exception Requests</a:t>
                      </a:r>
                    </a:p>
                    <a:p>
                      <a:pPr marL="285750" indent="-285750">
                        <a:buFont typeface="Arial" panose="020B0604020202020204" pitchFamily="34" charset="0"/>
                        <a:buChar char="•"/>
                      </a:pPr>
                      <a:r>
                        <a:rPr lang="en-US" sz="1600"/>
                        <a:t>2025-2026 Exception Requests beginning January 2026</a:t>
                      </a:r>
                    </a:p>
                  </a:txBody>
                  <a:tcPr/>
                </a:tc>
                <a:extLst>
                  <a:ext uri="{0D108BD9-81ED-4DB2-BD59-A6C34878D82A}">
                    <a16:rowId xmlns:a16="http://schemas.microsoft.com/office/drawing/2014/main" val="2280201605"/>
                  </a:ext>
                </a:extLst>
              </a:tr>
              <a:tr h="370840">
                <a:tc>
                  <a:txBody>
                    <a:bodyPr/>
                    <a:lstStyle/>
                    <a:p>
                      <a:r>
                        <a:rPr lang="en-US" sz="1600"/>
                        <a:t>Collin Slutzky</a:t>
                      </a:r>
                    </a:p>
                  </a:txBody>
                  <a:tcPr/>
                </a:tc>
                <a:tc>
                  <a:txBody>
                    <a:bodyPr/>
                    <a:lstStyle/>
                    <a:p>
                      <a:r>
                        <a:rPr lang="en-US" sz="1600">
                          <a:hlinkClick r:id="rId4"/>
                        </a:rPr>
                        <a:t>Student October</a:t>
                      </a:r>
                      <a:endParaRPr lang="en-US" sz="1600"/>
                    </a:p>
                  </a:txBody>
                  <a:tcPr/>
                </a:tc>
                <a:tc>
                  <a:txBody>
                    <a:bodyPr/>
                    <a:lstStyle/>
                    <a:p>
                      <a:r>
                        <a:rPr lang="en-US" sz="1600">
                          <a:hlinkClick r:id="rId6"/>
                        </a:rPr>
                        <a:t>StudentOctober@cde.state.co.us</a:t>
                      </a:r>
                      <a:br>
                        <a:rPr lang="en-US" sz="1600"/>
                      </a:br>
                      <a:r>
                        <a:rPr lang="en-US" sz="1600"/>
                        <a:t>720-760-3569</a:t>
                      </a:r>
                    </a:p>
                  </a:txBody>
                  <a:tcPr/>
                </a:tc>
                <a:tc>
                  <a:txBody>
                    <a:bodyPr/>
                    <a:lstStyle/>
                    <a:p>
                      <a:pPr marL="285750" indent="-285750">
                        <a:buFont typeface="Arial" panose="020B0604020202020204" pitchFamily="34" charset="0"/>
                        <a:buChar char="•"/>
                      </a:pPr>
                      <a:r>
                        <a:rPr lang="en-US" sz="1600"/>
                        <a:t>2025-2026 Exception Requests now through December 2025</a:t>
                      </a:r>
                    </a:p>
                  </a:txBody>
                  <a:tcPr/>
                </a:tc>
                <a:extLst>
                  <a:ext uri="{0D108BD9-81ED-4DB2-BD59-A6C34878D82A}">
                    <a16:rowId xmlns:a16="http://schemas.microsoft.com/office/drawing/2014/main" val="4024493596"/>
                  </a:ext>
                </a:extLst>
              </a:tr>
              <a:tr h="370840">
                <a:tc>
                  <a:txBody>
                    <a:bodyPr/>
                    <a:lstStyle/>
                    <a:p>
                      <a:r>
                        <a:rPr lang="en-US" sz="1600"/>
                        <a:t>Peter Hoffman</a:t>
                      </a:r>
                    </a:p>
                  </a:txBody>
                  <a:tcPr/>
                </a:tc>
                <a:tc>
                  <a:txBody>
                    <a:bodyPr/>
                    <a:lstStyle/>
                    <a:p>
                      <a:r>
                        <a:rPr lang="en-US" sz="1600">
                          <a:hlinkClick r:id="rId7"/>
                        </a:rPr>
                        <a:t>Student Attendance</a:t>
                      </a:r>
                      <a:endParaRPr lang="en-US" sz="1600"/>
                    </a:p>
                  </a:txBody>
                  <a:tcPr/>
                </a:tc>
                <a:tc>
                  <a:txBody>
                    <a:bodyPr/>
                    <a:lstStyle/>
                    <a:p>
                      <a:r>
                        <a:rPr lang="en-US" sz="1600">
                          <a:hlinkClick r:id="rId8"/>
                        </a:rPr>
                        <a:t>Attendance@cde.state.co.us</a:t>
                      </a:r>
                    </a:p>
                    <a:p>
                      <a:pPr lvl="0">
                        <a:buNone/>
                      </a:pPr>
                      <a:r>
                        <a:rPr lang="en-US" sz="1600"/>
                        <a:t>720-925-8611</a:t>
                      </a:r>
                    </a:p>
                  </a:txBody>
                  <a:tcPr/>
                </a:tc>
                <a:tc>
                  <a:txBody>
                    <a:bodyPr/>
                    <a:lstStyle/>
                    <a:p>
                      <a:pPr marL="285750" indent="-285750">
                        <a:buFont typeface="Arial" panose="020B0604020202020204" pitchFamily="34" charset="0"/>
                        <a:buChar char="•"/>
                      </a:pPr>
                      <a:r>
                        <a:rPr lang="en-US" sz="1600" dirty="0"/>
                        <a:t>Attendance data fields</a:t>
                      </a:r>
                    </a:p>
                  </a:txBody>
                  <a:tcPr/>
                </a:tc>
                <a:extLst>
                  <a:ext uri="{0D108BD9-81ED-4DB2-BD59-A6C34878D82A}">
                    <a16:rowId xmlns:a16="http://schemas.microsoft.com/office/drawing/2014/main" val="541594803"/>
                  </a:ext>
                </a:extLst>
              </a:tr>
            </a:tbl>
          </a:graphicData>
        </a:graphic>
      </p:graphicFrame>
      <p:sp>
        <p:nvSpPr>
          <p:cNvPr id="5" name="Slide Number Placeholder 4">
            <a:extLst>
              <a:ext uri="{FF2B5EF4-FFF2-40B4-BE49-F238E27FC236}">
                <a16:creationId xmlns:a16="http://schemas.microsoft.com/office/drawing/2014/main" id="{8E61B6D4-C76A-AD9F-42D0-E279B668E205}"/>
              </a:ext>
            </a:extLst>
          </p:cNvPr>
          <p:cNvSpPr>
            <a:spLocks noGrp="1"/>
          </p:cNvSpPr>
          <p:nvPr>
            <p:ph type="sldNum" sz="quarter" idx="12"/>
          </p:nvPr>
        </p:nvSpPr>
        <p:spPr/>
        <p:txBody>
          <a:bodyPr/>
          <a:lstStyle/>
          <a:p>
            <a:fld id="{C479D5F6-EDCB-402A-AC08-4943A1820E8F}" type="slidenum">
              <a:rPr lang="en-US" smtClean="0"/>
              <a:pPr/>
              <a:t>44</a:t>
            </a:fld>
            <a:endParaRPr lang="en-US"/>
          </a:p>
        </p:txBody>
      </p:sp>
    </p:spTree>
    <p:extLst>
      <p:ext uri="{BB962C8B-B14F-4D97-AF65-F5344CB8AC3E}">
        <p14:creationId xmlns:p14="http://schemas.microsoft.com/office/powerpoint/2010/main" val="881900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B8316-1A8E-1101-B747-A6B627BD3988}"/>
              </a:ext>
            </a:extLst>
          </p:cNvPr>
          <p:cNvSpPr>
            <a:spLocks noGrp="1"/>
          </p:cNvSpPr>
          <p:nvPr>
            <p:ph type="title"/>
          </p:nvPr>
        </p:nvSpPr>
        <p:spPr/>
        <p:txBody>
          <a:bodyPr/>
          <a:lstStyle/>
          <a:p>
            <a:r>
              <a:rPr lang="en-US"/>
              <a:t>PII &amp; Syncplicity</a:t>
            </a:r>
          </a:p>
        </p:txBody>
      </p:sp>
      <p:pic>
        <p:nvPicPr>
          <p:cNvPr id="12" name="Picture 2" descr="https://my.syncplicity.com/">
            <a:hlinkClick r:id="rId2"/>
            <a:extLst>
              <a:ext uri="{FF2B5EF4-FFF2-40B4-BE49-F238E27FC236}">
                <a16:creationId xmlns:a16="http://schemas.microsoft.com/office/drawing/2014/main" id="{9C670572-DD9D-790A-6FFE-44D0199AA5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3999" y="146551"/>
            <a:ext cx="1533884" cy="7489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 Placeholder 7">
            <a:extLst>
              <a:ext uri="{FF2B5EF4-FFF2-40B4-BE49-F238E27FC236}">
                <a16:creationId xmlns:a16="http://schemas.microsoft.com/office/drawing/2014/main" id="{40846FCC-05E3-9E9C-77D1-84D589AF4F05}"/>
              </a:ext>
            </a:extLst>
          </p:cNvPr>
          <p:cNvSpPr>
            <a:spLocks noGrp="1"/>
          </p:cNvSpPr>
          <p:nvPr>
            <p:ph type="body" sz="quarter" idx="13"/>
          </p:nvPr>
        </p:nvSpPr>
        <p:spPr/>
        <p:txBody>
          <a:bodyPr/>
          <a:lstStyle/>
          <a:p>
            <a:r>
              <a:rPr lang="en-US" sz="2200"/>
              <a:t>Personally Identifiable Information (PII)</a:t>
            </a:r>
          </a:p>
        </p:txBody>
      </p:sp>
      <p:sp>
        <p:nvSpPr>
          <p:cNvPr id="6" name="Content Placeholder 5">
            <a:extLst>
              <a:ext uri="{FF2B5EF4-FFF2-40B4-BE49-F238E27FC236}">
                <a16:creationId xmlns:a16="http://schemas.microsoft.com/office/drawing/2014/main" id="{4491B12F-531C-7091-B4B7-71CEBCDC5A1E}"/>
              </a:ext>
            </a:extLst>
          </p:cNvPr>
          <p:cNvSpPr>
            <a:spLocks noGrp="1"/>
          </p:cNvSpPr>
          <p:nvPr>
            <p:ph sz="half" idx="1"/>
          </p:nvPr>
        </p:nvSpPr>
        <p:spPr>
          <a:xfrm>
            <a:off x="443564" y="1730189"/>
            <a:ext cx="5486400" cy="2850776"/>
          </a:xfrm>
        </p:spPr>
        <p:txBody>
          <a:bodyPr>
            <a:normAutofit fontScale="92500" lnSpcReduction="10000"/>
          </a:bodyPr>
          <a:lstStyle/>
          <a:p>
            <a:r>
              <a:rPr lang="en-US"/>
              <a:t>State and Federal laws protect information that, alone or in combination, personally identifies an individual</a:t>
            </a:r>
          </a:p>
          <a:p>
            <a:pPr lvl="1"/>
            <a:r>
              <a:rPr lang="en-US"/>
              <a:t>E.g., name, SASID, date of birth, etc.</a:t>
            </a:r>
          </a:p>
          <a:p>
            <a:r>
              <a:rPr lang="en-US"/>
              <a:t>Includes information that when combined is identifiable</a:t>
            </a:r>
          </a:p>
          <a:p>
            <a:r>
              <a:rPr lang="en-US" b="1">
                <a:solidFill>
                  <a:schemeClr val="accent5"/>
                </a:solidFill>
              </a:rPr>
              <a:t>Email is not a secure method for sharing PII</a:t>
            </a:r>
          </a:p>
          <a:p>
            <a:r>
              <a:rPr lang="en-US"/>
              <a:t>More Information: </a:t>
            </a:r>
            <a:br>
              <a:rPr lang="en-US"/>
            </a:br>
            <a:r>
              <a:rPr lang="en-US">
                <a:hlinkClick r:id="rId4"/>
              </a:rPr>
              <a:t>Data Privacy and Security Website</a:t>
            </a:r>
            <a:endParaRPr lang="en-US"/>
          </a:p>
          <a:p>
            <a:endParaRPr lang="en-US"/>
          </a:p>
        </p:txBody>
      </p:sp>
      <p:sp>
        <p:nvSpPr>
          <p:cNvPr id="9" name="Text Placeholder 8">
            <a:extLst>
              <a:ext uri="{FF2B5EF4-FFF2-40B4-BE49-F238E27FC236}">
                <a16:creationId xmlns:a16="http://schemas.microsoft.com/office/drawing/2014/main" id="{F949B941-2858-ED08-AE25-00654EEC8D22}"/>
              </a:ext>
            </a:extLst>
          </p:cNvPr>
          <p:cNvSpPr>
            <a:spLocks noGrp="1"/>
          </p:cNvSpPr>
          <p:nvPr>
            <p:ph type="body" sz="quarter" idx="14"/>
          </p:nvPr>
        </p:nvSpPr>
        <p:spPr/>
        <p:txBody>
          <a:bodyPr/>
          <a:lstStyle/>
          <a:p>
            <a:r>
              <a:rPr lang="en-US" sz="2200">
                <a:hlinkClick r:id="rId2"/>
              </a:rPr>
              <a:t>Syncplicity</a:t>
            </a:r>
            <a:endParaRPr lang="en-US" sz="2200"/>
          </a:p>
        </p:txBody>
      </p:sp>
      <p:sp>
        <p:nvSpPr>
          <p:cNvPr id="7" name="Content Placeholder 6">
            <a:extLst>
              <a:ext uri="{FF2B5EF4-FFF2-40B4-BE49-F238E27FC236}">
                <a16:creationId xmlns:a16="http://schemas.microsoft.com/office/drawing/2014/main" id="{CB96C9FA-8BA9-F010-08B0-8E46D75DE348}"/>
              </a:ext>
            </a:extLst>
          </p:cNvPr>
          <p:cNvSpPr>
            <a:spLocks noGrp="1"/>
          </p:cNvSpPr>
          <p:nvPr>
            <p:ph sz="half" idx="2"/>
          </p:nvPr>
        </p:nvSpPr>
        <p:spPr>
          <a:xfrm>
            <a:off x="6172200" y="1730189"/>
            <a:ext cx="5486400" cy="2268070"/>
          </a:xfrm>
        </p:spPr>
        <p:txBody>
          <a:bodyPr>
            <a:normAutofit fontScale="92500" lnSpcReduction="10000"/>
          </a:bodyPr>
          <a:lstStyle/>
          <a:p>
            <a:r>
              <a:rPr lang="en-US"/>
              <a:t>Secure method to transfer PII to CDE</a:t>
            </a:r>
          </a:p>
          <a:p>
            <a:r>
              <a:rPr lang="en-US"/>
              <a:t>Syncplicity folders are specific to collections</a:t>
            </a:r>
          </a:p>
          <a:p>
            <a:pPr lvl="1"/>
            <a:r>
              <a:rPr lang="en-US"/>
              <a:t>Access is not automatic, email </a:t>
            </a:r>
            <a:r>
              <a:rPr lang="en-US">
                <a:hlinkClick r:id="rId5"/>
              </a:rPr>
              <a:t>Reagan Ward</a:t>
            </a:r>
            <a:r>
              <a:rPr lang="en-US"/>
              <a:t> if you need access for the student interchange</a:t>
            </a:r>
          </a:p>
          <a:p>
            <a:r>
              <a:rPr lang="en-US">
                <a:hlinkClick r:id="rId6"/>
              </a:rPr>
              <a:t>Student Interchange</a:t>
            </a:r>
            <a:r>
              <a:rPr lang="en-US"/>
              <a:t>, </a:t>
            </a:r>
            <a:r>
              <a:rPr lang="en-US">
                <a:hlinkClick r:id="rId7"/>
              </a:rPr>
              <a:t>Student October</a:t>
            </a:r>
            <a:r>
              <a:rPr lang="en-US"/>
              <a:t>, </a:t>
            </a:r>
            <a:r>
              <a:rPr lang="en-US">
                <a:hlinkClick r:id="rId8"/>
              </a:rPr>
              <a:t>Student End of Year</a:t>
            </a:r>
            <a:r>
              <a:rPr lang="en-US"/>
              <a:t>, and </a:t>
            </a:r>
            <a:r>
              <a:rPr lang="en-US">
                <a:hlinkClick r:id="rId9"/>
              </a:rPr>
              <a:t>Student Attendance</a:t>
            </a:r>
            <a:r>
              <a:rPr lang="en-US"/>
              <a:t> all utilize the same folder</a:t>
            </a:r>
          </a:p>
          <a:p>
            <a:pPr lvl="1"/>
            <a:r>
              <a:rPr lang="en-US" i="1"/>
              <a:t>District Code – District Name – Student </a:t>
            </a:r>
          </a:p>
        </p:txBody>
      </p:sp>
      <p:pic>
        <p:nvPicPr>
          <p:cNvPr id="11" name="Picture 10">
            <a:extLst>
              <a:ext uri="{FF2B5EF4-FFF2-40B4-BE49-F238E27FC236}">
                <a16:creationId xmlns:a16="http://schemas.microsoft.com/office/drawing/2014/main" id="{D2809126-DD1B-6E49-9B00-778607935779}"/>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282334" y="4069977"/>
            <a:ext cx="5438710" cy="2569882"/>
          </a:xfrm>
          <a:prstGeom prst="rect">
            <a:avLst/>
          </a:prstGeom>
        </p:spPr>
      </p:pic>
    </p:spTree>
    <p:extLst>
      <p:ext uri="{BB962C8B-B14F-4D97-AF65-F5344CB8AC3E}">
        <p14:creationId xmlns:p14="http://schemas.microsoft.com/office/powerpoint/2010/main" val="2254811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248578B6-BEF4-AE67-5C4F-C5C7FAD0ED71}"/>
              </a:ext>
            </a:extLst>
          </p:cNvPr>
          <p:cNvSpPr>
            <a:spLocks noGrp="1"/>
          </p:cNvSpPr>
          <p:nvPr>
            <p:ph type="title"/>
          </p:nvPr>
        </p:nvSpPr>
        <p:spPr>
          <a:xfrm>
            <a:off x="443564" y="218142"/>
            <a:ext cx="9321873" cy="713172"/>
          </a:xfrm>
        </p:spPr>
        <p:txBody>
          <a:bodyPr/>
          <a:lstStyle/>
          <a:p>
            <a:r>
              <a:rPr lang="en-US">
                <a:hlinkClick r:id="rId2"/>
              </a:rPr>
              <a:t>Data Pipeline Training Websites</a:t>
            </a:r>
            <a:endParaRPr lang="en-US"/>
          </a:p>
        </p:txBody>
      </p:sp>
      <p:sp>
        <p:nvSpPr>
          <p:cNvPr id="12" name="Content Placeholder 25">
            <a:extLst>
              <a:ext uri="{FF2B5EF4-FFF2-40B4-BE49-F238E27FC236}">
                <a16:creationId xmlns:a16="http://schemas.microsoft.com/office/drawing/2014/main" id="{F74E3844-1166-572D-2202-08B2689BCE42}"/>
              </a:ext>
            </a:extLst>
          </p:cNvPr>
          <p:cNvSpPr>
            <a:spLocks noGrp="1"/>
          </p:cNvSpPr>
          <p:nvPr>
            <p:ph sz="half" idx="1"/>
          </p:nvPr>
        </p:nvSpPr>
        <p:spPr>
          <a:xfrm>
            <a:off x="443564" y="1260125"/>
            <a:ext cx="5486400" cy="4572000"/>
          </a:xfrm>
        </p:spPr>
        <p:txBody>
          <a:bodyPr>
            <a:normAutofit/>
          </a:bodyPr>
          <a:lstStyle/>
          <a:p>
            <a:pPr marL="0" indent="0">
              <a:buNone/>
            </a:pPr>
            <a:r>
              <a:rPr lang="en-US" sz="2400" b="1">
                <a:hlinkClick r:id="rId3"/>
              </a:rPr>
              <a:t>Respondent Training</a:t>
            </a:r>
            <a:endParaRPr lang="en-US" sz="2400" b="1"/>
          </a:p>
          <a:p>
            <a:r>
              <a:rPr lang="en-US"/>
              <a:t>Information and resources for all data respondents, regardless of collection</a:t>
            </a:r>
          </a:p>
          <a:p>
            <a:r>
              <a:rPr lang="en-US"/>
              <a:t>Topics Include…</a:t>
            </a:r>
          </a:p>
          <a:p>
            <a:pPr lvl="1"/>
            <a:r>
              <a:rPr lang="en-US"/>
              <a:t>Data Pipeline Respondent Overview</a:t>
            </a:r>
          </a:p>
          <a:p>
            <a:pPr lvl="2"/>
            <a:r>
              <a:rPr lang="en-US"/>
              <a:t>Collection overview, </a:t>
            </a:r>
            <a:r>
              <a:rPr lang="en-US" err="1"/>
              <a:t>IdM</a:t>
            </a:r>
            <a:r>
              <a:rPr lang="en-US"/>
              <a:t> Roles, Data Pipeline website resources</a:t>
            </a:r>
          </a:p>
          <a:p>
            <a:pPr lvl="1"/>
            <a:r>
              <a:rPr lang="en-US"/>
              <a:t>Data Pipeline Reporting Process</a:t>
            </a:r>
          </a:p>
          <a:p>
            <a:pPr lvl="2"/>
            <a:r>
              <a:rPr lang="en-US"/>
              <a:t>How-to guides for data file upload, reviewing errors and validating data, finalize submission process</a:t>
            </a:r>
          </a:p>
          <a:p>
            <a:pPr lvl="1"/>
            <a:r>
              <a:rPr lang="en-US"/>
              <a:t>Additional Tools/Resources</a:t>
            </a:r>
          </a:p>
          <a:p>
            <a:endParaRPr lang="en-US"/>
          </a:p>
        </p:txBody>
      </p:sp>
      <p:sp>
        <p:nvSpPr>
          <p:cNvPr id="9" name="Content Placeholder 5">
            <a:extLst>
              <a:ext uri="{FF2B5EF4-FFF2-40B4-BE49-F238E27FC236}">
                <a16:creationId xmlns:a16="http://schemas.microsoft.com/office/drawing/2014/main" id="{E598BEF4-2FF0-F3BB-204D-2480C21494E7}"/>
              </a:ext>
            </a:extLst>
          </p:cNvPr>
          <p:cNvSpPr>
            <a:spLocks noGrp="1"/>
          </p:cNvSpPr>
          <p:nvPr>
            <p:ph sz="half" idx="2"/>
          </p:nvPr>
        </p:nvSpPr>
        <p:spPr>
          <a:xfrm>
            <a:off x="6174800" y="1260125"/>
            <a:ext cx="5486400" cy="4572000"/>
          </a:xfrm>
        </p:spPr>
        <p:txBody>
          <a:bodyPr>
            <a:normAutofit/>
          </a:bodyPr>
          <a:lstStyle/>
          <a:p>
            <a:pPr marL="0" indent="0">
              <a:buNone/>
            </a:pPr>
            <a:r>
              <a:rPr lang="en-US" sz="2400" b="1">
                <a:hlinkClick r:id="rId4"/>
              </a:rPr>
              <a:t>Town Hall Presentations and Agenda</a:t>
            </a:r>
            <a:endParaRPr lang="en-US" sz="2400" b="1"/>
          </a:p>
          <a:p>
            <a:r>
              <a:rPr lang="en-US"/>
              <a:t>Ongoing information/updates about Data Pipeline Collections</a:t>
            </a:r>
          </a:p>
          <a:p>
            <a:r>
              <a:rPr lang="en-US"/>
              <a:t>Weekly on Thursdays from 9 – 10 am</a:t>
            </a:r>
          </a:p>
          <a:p>
            <a:r>
              <a:rPr lang="en-US"/>
              <a:t>Email to subscribe to </a:t>
            </a:r>
            <a:r>
              <a:rPr lang="en-US" err="1"/>
              <a:t>listerv</a:t>
            </a:r>
            <a:r>
              <a:rPr lang="en-US"/>
              <a:t> for reminders: </a:t>
            </a:r>
            <a:br>
              <a:rPr lang="en-US"/>
            </a:br>
            <a:r>
              <a:rPr lang="en-US">
                <a:hlinkClick r:id="rId5"/>
              </a:rPr>
              <a:t>DATASERVICES-subscribe-request@cdelist.cde.state.co.us</a:t>
            </a:r>
            <a:endParaRPr lang="en-US"/>
          </a:p>
          <a:p>
            <a:r>
              <a:rPr lang="en-US"/>
              <a:t>Website includes agenda, weekly meeting link, and recorded prior presentations</a:t>
            </a:r>
          </a:p>
          <a:p>
            <a:endParaRPr lang="en-US"/>
          </a:p>
        </p:txBody>
      </p:sp>
      <p:sp>
        <p:nvSpPr>
          <p:cNvPr id="7" name="Slide Number Placeholder 6">
            <a:extLst>
              <a:ext uri="{FF2B5EF4-FFF2-40B4-BE49-F238E27FC236}">
                <a16:creationId xmlns:a16="http://schemas.microsoft.com/office/drawing/2014/main" id="{86CF490C-D390-C94A-C970-4F2B56890550}"/>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6</a:t>
            </a:fld>
            <a:endParaRPr lang="en-US"/>
          </a:p>
        </p:txBody>
      </p:sp>
      <p:pic>
        <p:nvPicPr>
          <p:cNvPr id="22" name="Picture 21">
            <a:extLst>
              <a:ext uri="{FF2B5EF4-FFF2-40B4-BE49-F238E27FC236}">
                <a16:creationId xmlns:a16="http://schemas.microsoft.com/office/drawing/2014/main" id="{490CB813-5883-1042-2910-53F4A53E724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58706" y="5054686"/>
            <a:ext cx="7033338" cy="1555578"/>
          </a:xfrm>
          <a:prstGeom prst="rect">
            <a:avLst/>
          </a:prstGeom>
        </p:spPr>
      </p:pic>
    </p:spTree>
    <p:extLst>
      <p:ext uri="{BB962C8B-B14F-4D97-AF65-F5344CB8AC3E}">
        <p14:creationId xmlns:p14="http://schemas.microsoft.com/office/powerpoint/2010/main" val="114800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C092CC-109D-5A58-33D0-9D875DAE5B08}"/>
              </a:ext>
            </a:extLst>
          </p:cNvPr>
          <p:cNvSpPr>
            <a:spLocks noGrp="1"/>
          </p:cNvSpPr>
          <p:nvPr>
            <p:ph type="title"/>
          </p:nvPr>
        </p:nvSpPr>
        <p:spPr/>
        <p:txBody>
          <a:bodyPr/>
          <a:lstStyle/>
          <a:p>
            <a:r>
              <a:rPr lang="en-US"/>
              <a:t>Pipeline Maintenance Window</a:t>
            </a:r>
          </a:p>
        </p:txBody>
      </p:sp>
      <p:sp>
        <p:nvSpPr>
          <p:cNvPr id="6" name="Content Placeholder 5">
            <a:extLst>
              <a:ext uri="{FF2B5EF4-FFF2-40B4-BE49-F238E27FC236}">
                <a16:creationId xmlns:a16="http://schemas.microsoft.com/office/drawing/2014/main" id="{B50534FD-ECC4-1308-4AD6-6846FFA45221}"/>
              </a:ext>
            </a:extLst>
          </p:cNvPr>
          <p:cNvSpPr>
            <a:spLocks noGrp="1"/>
          </p:cNvSpPr>
          <p:nvPr>
            <p:ph idx="1"/>
          </p:nvPr>
        </p:nvSpPr>
        <p:spPr/>
        <p:txBody>
          <a:bodyPr>
            <a:normAutofit/>
          </a:bodyPr>
          <a:lstStyle/>
          <a:p>
            <a:r>
              <a:rPr lang="en-US"/>
              <a:t>Every Tuesday around 4:00 p.m. there is a Pipeline Maintenance Window</a:t>
            </a:r>
          </a:p>
          <a:p>
            <a:r>
              <a:rPr lang="en-US"/>
              <a:t>Possible Impacts</a:t>
            </a:r>
          </a:p>
          <a:p>
            <a:pPr lvl="1"/>
            <a:r>
              <a:rPr lang="en-US"/>
              <a:t>Uploading Interchange Files unavailable</a:t>
            </a:r>
          </a:p>
          <a:p>
            <a:pPr lvl="1"/>
            <a:r>
              <a:rPr lang="en-US"/>
              <a:t>Creating snapshots unavailable</a:t>
            </a:r>
          </a:p>
          <a:p>
            <a:pPr lvl="1"/>
            <a:r>
              <a:rPr lang="en-US"/>
              <a:t>Reports unavailable</a:t>
            </a:r>
          </a:p>
          <a:p>
            <a:r>
              <a:rPr lang="en-US"/>
              <a:t>Suggestion</a:t>
            </a:r>
          </a:p>
          <a:p>
            <a:pPr lvl="1"/>
            <a:r>
              <a:rPr lang="en-US"/>
              <a:t>Avoid work in pipeline</a:t>
            </a:r>
          </a:p>
          <a:p>
            <a:r>
              <a:rPr lang="en-US"/>
              <a:t>Why? </a:t>
            </a:r>
          </a:p>
          <a:p>
            <a:pPr lvl="1"/>
            <a:r>
              <a:rPr lang="en-US"/>
              <a:t>Could cause files or snapshots to be stuck in </a:t>
            </a:r>
            <a:br>
              <a:rPr lang="en-US"/>
            </a:br>
            <a:r>
              <a:rPr lang="en-US"/>
              <a:t>processing</a:t>
            </a:r>
          </a:p>
          <a:p>
            <a:pPr lvl="1"/>
            <a:r>
              <a:rPr lang="en-US"/>
              <a:t>Unnecessary errors may occur</a:t>
            </a:r>
          </a:p>
          <a:p>
            <a:pPr lvl="1"/>
            <a:endParaRPr lang="en-US"/>
          </a:p>
        </p:txBody>
      </p:sp>
      <p:sp>
        <p:nvSpPr>
          <p:cNvPr id="2" name="Slide Number Placeholder 1">
            <a:extLst>
              <a:ext uri="{FF2B5EF4-FFF2-40B4-BE49-F238E27FC236}">
                <a16:creationId xmlns:a16="http://schemas.microsoft.com/office/drawing/2014/main" id="{FED476D7-BBE1-18DA-0F75-436CC8DAAD75}"/>
              </a:ext>
            </a:extLst>
          </p:cNvPr>
          <p:cNvSpPr>
            <a:spLocks noGrp="1"/>
          </p:cNvSpPr>
          <p:nvPr>
            <p:ph type="sldNum" sz="quarter" idx="12"/>
          </p:nvPr>
        </p:nvSpPr>
        <p:spPr/>
        <p:txBody>
          <a:bodyPr/>
          <a:lstStyle/>
          <a:p>
            <a:fld id="{C479D5F6-EDCB-402A-AC08-4943A1820E8F}" type="slidenum">
              <a:rPr lang="en-US" smtClean="0"/>
              <a:pPr/>
              <a:t>7</a:t>
            </a:fld>
            <a:endParaRPr lang="en-US"/>
          </a:p>
        </p:txBody>
      </p:sp>
      <p:pic>
        <p:nvPicPr>
          <p:cNvPr id="1026" name="Picture 2">
            <a:extLst>
              <a:ext uri="{FF2B5EF4-FFF2-40B4-BE49-F238E27FC236}">
                <a16:creationId xmlns:a16="http://schemas.microsoft.com/office/drawing/2014/main" id="{5526ADFA-F08A-C012-5AA5-F7A3E5F5CC5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786" y="1714197"/>
            <a:ext cx="4491037" cy="342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458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FFB0-EAD0-0913-0169-F3C749A3033A}"/>
              </a:ext>
            </a:extLst>
          </p:cNvPr>
          <p:cNvSpPr>
            <a:spLocks noGrp="1"/>
          </p:cNvSpPr>
          <p:nvPr>
            <p:ph type="ctrTitle"/>
          </p:nvPr>
        </p:nvSpPr>
        <p:spPr/>
        <p:txBody>
          <a:bodyPr/>
          <a:lstStyle/>
          <a:p>
            <a:r>
              <a:rPr lang="en-US"/>
              <a:t>Student Interchange Files &amp; Process</a:t>
            </a:r>
          </a:p>
        </p:txBody>
      </p:sp>
      <p:sp>
        <p:nvSpPr>
          <p:cNvPr id="3" name="Slide Number Placeholder 2">
            <a:extLst>
              <a:ext uri="{FF2B5EF4-FFF2-40B4-BE49-F238E27FC236}">
                <a16:creationId xmlns:a16="http://schemas.microsoft.com/office/drawing/2014/main" id="{6F18520A-A3C7-0D14-B37E-20A05A3349ED}"/>
              </a:ext>
            </a:extLst>
          </p:cNvPr>
          <p:cNvSpPr>
            <a:spLocks noGrp="1"/>
          </p:cNvSpPr>
          <p:nvPr>
            <p:ph type="sldNum" sz="quarter" idx="12"/>
          </p:nvPr>
        </p:nvSpPr>
        <p:spPr/>
        <p:txBody>
          <a:bodyPr/>
          <a:lstStyle/>
          <a:p>
            <a:fld id="{C479D5F6-EDCB-402A-AC08-4943A1820E8F}" type="slidenum">
              <a:rPr lang="en-US" smtClean="0"/>
              <a:pPr/>
              <a:t>8</a:t>
            </a:fld>
            <a:endParaRPr lang="en-US"/>
          </a:p>
        </p:txBody>
      </p:sp>
    </p:spTree>
    <p:extLst>
      <p:ext uri="{BB962C8B-B14F-4D97-AF65-F5344CB8AC3E}">
        <p14:creationId xmlns:p14="http://schemas.microsoft.com/office/powerpoint/2010/main" val="431395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50E3-1F53-FE15-D7E4-664239AD5547}"/>
              </a:ext>
            </a:extLst>
          </p:cNvPr>
          <p:cNvSpPr>
            <a:spLocks noGrp="1"/>
          </p:cNvSpPr>
          <p:nvPr>
            <p:ph type="title"/>
          </p:nvPr>
        </p:nvSpPr>
        <p:spPr/>
        <p:txBody>
          <a:bodyPr/>
          <a:lstStyle/>
          <a:p>
            <a:r>
              <a:rPr lang="en-US"/>
              <a:t>Student Information System (SIS) Extracts</a:t>
            </a:r>
          </a:p>
        </p:txBody>
      </p:sp>
      <p:sp>
        <p:nvSpPr>
          <p:cNvPr id="5" name="Freeform: Shape 4">
            <a:extLst>
              <a:ext uri="{FF2B5EF4-FFF2-40B4-BE49-F238E27FC236}">
                <a16:creationId xmlns:a16="http://schemas.microsoft.com/office/drawing/2014/main" id="{3D73C4FE-D3DF-8A4A-8EC0-E02D0D2A3554}"/>
              </a:ext>
            </a:extLst>
          </p:cNvPr>
          <p:cNvSpPr/>
          <p:nvPr/>
        </p:nvSpPr>
        <p:spPr>
          <a:xfrm>
            <a:off x="2462596" y="1393678"/>
            <a:ext cx="8088862" cy="1358757"/>
          </a:xfrm>
          <a:custGeom>
            <a:avLst/>
            <a:gdLst>
              <a:gd name="connsiteX0" fmla="*/ 0 w 6992874"/>
              <a:gd name="connsiteY0" fmla="*/ 0 h 1209216"/>
              <a:gd name="connsiteX1" fmla="*/ 6388266 w 6992874"/>
              <a:gd name="connsiteY1" fmla="*/ 0 h 1209216"/>
              <a:gd name="connsiteX2" fmla="*/ 6992874 w 6992874"/>
              <a:gd name="connsiteY2" fmla="*/ 604608 h 1209216"/>
              <a:gd name="connsiteX3" fmla="*/ 6388266 w 6992874"/>
              <a:gd name="connsiteY3" fmla="*/ 1209216 h 1209216"/>
              <a:gd name="connsiteX4" fmla="*/ 0 w 6992874"/>
              <a:gd name="connsiteY4" fmla="*/ 1209216 h 1209216"/>
              <a:gd name="connsiteX5" fmla="*/ 0 w 6992874"/>
              <a:gd name="connsiteY5" fmla="*/ 0 h 120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1209216">
                <a:moveTo>
                  <a:pt x="6992874" y="1209215"/>
                </a:moveTo>
                <a:lnTo>
                  <a:pt x="604608" y="1209215"/>
                </a:lnTo>
                <a:lnTo>
                  <a:pt x="0" y="604608"/>
                </a:lnTo>
                <a:lnTo>
                  <a:pt x="604608" y="1"/>
                </a:lnTo>
                <a:lnTo>
                  <a:pt x="6992874" y="1"/>
                </a:lnTo>
                <a:lnTo>
                  <a:pt x="6992874" y="1209215"/>
                </a:lnTo>
                <a:close/>
              </a:path>
            </a:pathLst>
          </a:cu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835535" tIns="68581" rIns="128016" bIns="68581" numCol="1" spcCol="1270" anchor="t" anchorCtr="0">
            <a:noAutofit/>
          </a:bodyPr>
          <a:lstStyle/>
          <a:p>
            <a:pPr marL="0" lvl="0" indent="0" algn="l" defTabSz="800100">
              <a:lnSpc>
                <a:spcPct val="90000"/>
              </a:lnSpc>
              <a:spcBef>
                <a:spcPct val="0"/>
              </a:spcBef>
              <a:spcAft>
                <a:spcPct val="35000"/>
              </a:spcAft>
              <a:buNone/>
            </a:pPr>
            <a:r>
              <a:rPr lang="en-US" sz="1800" kern="1200"/>
              <a:t>Download reports (files) from your Student Information System (SIS)</a:t>
            </a:r>
          </a:p>
          <a:p>
            <a:pPr marL="114300" lvl="1" indent="-114300" algn="l" defTabSz="622300">
              <a:lnSpc>
                <a:spcPct val="90000"/>
              </a:lnSpc>
              <a:spcBef>
                <a:spcPct val="0"/>
              </a:spcBef>
              <a:spcAft>
                <a:spcPct val="15000"/>
              </a:spcAft>
              <a:buChar char="•"/>
            </a:pPr>
            <a:r>
              <a:rPr lang="en-US" sz="1400" kern="1200"/>
              <a:t>Student Demographic, Student School Association, Graduation Guidelines</a:t>
            </a:r>
          </a:p>
          <a:p>
            <a:pPr marL="571500" lvl="2" indent="-114300" defTabSz="622300">
              <a:lnSpc>
                <a:spcPct val="90000"/>
              </a:lnSpc>
              <a:spcBef>
                <a:spcPct val="0"/>
              </a:spcBef>
              <a:spcAft>
                <a:spcPct val="15000"/>
              </a:spcAft>
              <a:buChar char="•"/>
            </a:pPr>
            <a:r>
              <a:rPr lang="en-US" sz="1400"/>
              <a:t>F</a:t>
            </a:r>
            <a:r>
              <a:rPr lang="en-US" sz="1400" kern="1200"/>
              <a:t>iles could be named differently in SIS</a:t>
            </a:r>
          </a:p>
          <a:p>
            <a:pPr marL="571500" lvl="2" indent="-114300" defTabSz="622300">
              <a:lnSpc>
                <a:spcPct val="90000"/>
              </a:lnSpc>
              <a:spcBef>
                <a:spcPct val="0"/>
              </a:spcBef>
              <a:spcAft>
                <a:spcPct val="15000"/>
              </a:spcAft>
              <a:buChar char="•"/>
            </a:pPr>
            <a:r>
              <a:rPr lang="en-US" sz="1400"/>
              <a:t>.xlsx is recommended format</a:t>
            </a:r>
            <a:endParaRPr lang="en-US" sz="1400" kern="1200"/>
          </a:p>
          <a:p>
            <a:pPr marL="114300" lvl="1" indent="-114300" algn="l" defTabSz="622300">
              <a:lnSpc>
                <a:spcPct val="90000"/>
              </a:lnSpc>
              <a:spcBef>
                <a:spcPct val="0"/>
              </a:spcBef>
              <a:spcAft>
                <a:spcPct val="15000"/>
              </a:spcAft>
              <a:buChar char="•"/>
            </a:pPr>
            <a:r>
              <a:rPr lang="en-US" sz="1400" kern="1200"/>
              <a:t>Do not open file!</a:t>
            </a:r>
          </a:p>
        </p:txBody>
      </p:sp>
      <p:sp>
        <p:nvSpPr>
          <p:cNvPr id="6" name="Oval 5">
            <a:extLst>
              <a:ext uri="{FF2B5EF4-FFF2-40B4-BE49-F238E27FC236}">
                <a16:creationId xmlns:a16="http://schemas.microsoft.com/office/drawing/2014/main" id="{40E92A3A-6286-7EE2-9073-407E51367A5A}"/>
              </a:ext>
              <a:ext uri="{C183D7F6-B498-43B3-948B-1728B52AA6E4}">
                <adec:decorative xmlns:adec="http://schemas.microsoft.com/office/drawing/2017/decorative" val="1"/>
              </a:ext>
            </a:extLst>
          </p:cNvPr>
          <p:cNvSpPr/>
          <p:nvPr/>
        </p:nvSpPr>
        <p:spPr>
          <a:xfrm>
            <a:off x="1857987" y="1393680"/>
            <a:ext cx="1209216" cy="1209216"/>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2">
              <a:shade val="80000"/>
              <a:hueOff val="0"/>
              <a:satOff val="0"/>
              <a:lumOff val="0"/>
              <a:alphaOff val="0"/>
            </a:schemeClr>
          </a:lnRef>
          <a:fillRef idx="1">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25FACA60-3013-DE4E-2E6B-36A4B8899C5A}"/>
              </a:ext>
            </a:extLst>
          </p:cNvPr>
          <p:cNvSpPr/>
          <p:nvPr/>
        </p:nvSpPr>
        <p:spPr>
          <a:xfrm>
            <a:off x="2462596" y="2963857"/>
            <a:ext cx="8088862" cy="1209217"/>
          </a:xfrm>
          <a:custGeom>
            <a:avLst/>
            <a:gdLst>
              <a:gd name="connsiteX0" fmla="*/ 0 w 6992874"/>
              <a:gd name="connsiteY0" fmla="*/ 0 h 1209216"/>
              <a:gd name="connsiteX1" fmla="*/ 6388266 w 6992874"/>
              <a:gd name="connsiteY1" fmla="*/ 0 h 1209216"/>
              <a:gd name="connsiteX2" fmla="*/ 6992874 w 6992874"/>
              <a:gd name="connsiteY2" fmla="*/ 604608 h 1209216"/>
              <a:gd name="connsiteX3" fmla="*/ 6388266 w 6992874"/>
              <a:gd name="connsiteY3" fmla="*/ 1209216 h 1209216"/>
              <a:gd name="connsiteX4" fmla="*/ 0 w 6992874"/>
              <a:gd name="connsiteY4" fmla="*/ 1209216 h 1209216"/>
              <a:gd name="connsiteX5" fmla="*/ 0 w 6992874"/>
              <a:gd name="connsiteY5" fmla="*/ 0 h 120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1209216">
                <a:moveTo>
                  <a:pt x="6992874" y="1209215"/>
                </a:moveTo>
                <a:lnTo>
                  <a:pt x="604608" y="1209215"/>
                </a:lnTo>
                <a:lnTo>
                  <a:pt x="0" y="604608"/>
                </a:lnTo>
                <a:lnTo>
                  <a:pt x="604608" y="1"/>
                </a:lnTo>
                <a:lnTo>
                  <a:pt x="6992874" y="1"/>
                </a:lnTo>
                <a:lnTo>
                  <a:pt x="6992874" y="1209215"/>
                </a:lnTo>
                <a:close/>
              </a:path>
            </a:pathLst>
          </a:cu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835535" tIns="68581" rIns="128016"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a:t>Save each file in an accessible location with naming convention</a:t>
            </a:r>
          </a:p>
          <a:p>
            <a:pPr marL="114300" lvl="1" indent="-114300" algn="l" defTabSz="622300">
              <a:lnSpc>
                <a:spcPct val="90000"/>
              </a:lnSpc>
              <a:spcBef>
                <a:spcPct val="0"/>
              </a:spcBef>
              <a:spcAft>
                <a:spcPct val="15000"/>
              </a:spcAft>
              <a:buChar char="•"/>
            </a:pPr>
            <a:r>
              <a:rPr lang="en-US" sz="1400" kern="1200"/>
              <a:t>Example: 0110_DEM_10112025.xls </a:t>
            </a:r>
          </a:p>
          <a:p>
            <a:pPr marL="571500" lvl="2" indent="-114300" defTabSz="622300">
              <a:lnSpc>
                <a:spcPct val="90000"/>
              </a:lnSpc>
              <a:spcBef>
                <a:spcPct val="0"/>
              </a:spcBef>
              <a:spcAft>
                <a:spcPct val="15000"/>
              </a:spcAft>
              <a:buChar char="•"/>
            </a:pPr>
            <a:r>
              <a:rPr lang="en-US" sz="1400" kern="1200"/>
              <a:t>No spaces in file name are allowed</a:t>
            </a:r>
          </a:p>
          <a:p>
            <a:pPr marL="114300" lvl="1" indent="-114300" algn="l" defTabSz="622300">
              <a:lnSpc>
                <a:spcPct val="90000"/>
              </a:lnSpc>
              <a:spcBef>
                <a:spcPct val="0"/>
              </a:spcBef>
              <a:spcAft>
                <a:spcPct val="15000"/>
              </a:spcAft>
              <a:buChar char="•"/>
            </a:pPr>
            <a:r>
              <a:rPr lang="en-US" sz="1400" kern="1200"/>
              <a:t>Keep filing system organized</a:t>
            </a:r>
          </a:p>
        </p:txBody>
      </p:sp>
      <p:sp>
        <p:nvSpPr>
          <p:cNvPr id="8" name="Oval 7">
            <a:extLst>
              <a:ext uri="{FF2B5EF4-FFF2-40B4-BE49-F238E27FC236}">
                <a16:creationId xmlns:a16="http://schemas.microsoft.com/office/drawing/2014/main" id="{F1793FD6-6D4D-4BD2-ADDF-3FBE40E35D7F}"/>
              </a:ext>
              <a:ext uri="{C183D7F6-B498-43B3-948B-1728B52AA6E4}">
                <adec:decorative xmlns:adec="http://schemas.microsoft.com/office/drawing/2017/decorative" val="1"/>
              </a:ext>
            </a:extLst>
          </p:cNvPr>
          <p:cNvSpPr/>
          <p:nvPr/>
        </p:nvSpPr>
        <p:spPr>
          <a:xfrm>
            <a:off x="1857987" y="2963858"/>
            <a:ext cx="1209216" cy="1209216"/>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0">
            <a:schemeClr val="accent2">
              <a:shade val="80000"/>
              <a:hueOff val="0"/>
              <a:satOff val="0"/>
              <a:lumOff val="0"/>
              <a:alphaOff val="0"/>
            </a:schemeClr>
          </a:lnRef>
          <a:fillRef idx="1">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8030A9D7-F72C-5441-C477-2D67677FD10F}"/>
              </a:ext>
            </a:extLst>
          </p:cNvPr>
          <p:cNvSpPr/>
          <p:nvPr/>
        </p:nvSpPr>
        <p:spPr>
          <a:xfrm>
            <a:off x="2462596" y="4534034"/>
            <a:ext cx="8088862" cy="1209217"/>
          </a:xfrm>
          <a:custGeom>
            <a:avLst/>
            <a:gdLst>
              <a:gd name="connsiteX0" fmla="*/ 0 w 6992874"/>
              <a:gd name="connsiteY0" fmla="*/ 0 h 1209216"/>
              <a:gd name="connsiteX1" fmla="*/ 6388266 w 6992874"/>
              <a:gd name="connsiteY1" fmla="*/ 0 h 1209216"/>
              <a:gd name="connsiteX2" fmla="*/ 6992874 w 6992874"/>
              <a:gd name="connsiteY2" fmla="*/ 604608 h 1209216"/>
              <a:gd name="connsiteX3" fmla="*/ 6388266 w 6992874"/>
              <a:gd name="connsiteY3" fmla="*/ 1209216 h 1209216"/>
              <a:gd name="connsiteX4" fmla="*/ 0 w 6992874"/>
              <a:gd name="connsiteY4" fmla="*/ 1209216 h 1209216"/>
              <a:gd name="connsiteX5" fmla="*/ 0 w 6992874"/>
              <a:gd name="connsiteY5" fmla="*/ 0 h 120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1209216">
                <a:moveTo>
                  <a:pt x="6992874" y="1209215"/>
                </a:moveTo>
                <a:lnTo>
                  <a:pt x="604608" y="1209215"/>
                </a:lnTo>
                <a:lnTo>
                  <a:pt x="0" y="604608"/>
                </a:lnTo>
                <a:lnTo>
                  <a:pt x="604608" y="1"/>
                </a:lnTo>
                <a:lnTo>
                  <a:pt x="6992874" y="1"/>
                </a:lnTo>
                <a:lnTo>
                  <a:pt x="6992874" y="1209215"/>
                </a:lnTo>
                <a:close/>
              </a:path>
            </a:pathLst>
          </a:cu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835535" tIns="68581" rIns="128016" bIns="68580"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a:t>Upload each file to Data Pipeline (</a:t>
            </a:r>
            <a:r>
              <a:rPr lang="en-US" sz="1800" kern="1200">
                <a:hlinkClick r:id="rId7" action="ppaction://hlinksldjump"/>
              </a:rPr>
              <a:t>steps shown later</a:t>
            </a:r>
            <a:r>
              <a:rPr lang="en-US" sz="1800" kern="1200"/>
              <a:t>)</a:t>
            </a:r>
          </a:p>
        </p:txBody>
      </p:sp>
      <p:sp>
        <p:nvSpPr>
          <p:cNvPr id="10" name="Oval 9">
            <a:extLst>
              <a:ext uri="{FF2B5EF4-FFF2-40B4-BE49-F238E27FC236}">
                <a16:creationId xmlns:a16="http://schemas.microsoft.com/office/drawing/2014/main" id="{59F00BE4-F97D-64EB-5B3B-D9A843BB2B14}"/>
              </a:ext>
              <a:ext uri="{C183D7F6-B498-43B3-948B-1728B52AA6E4}">
                <adec:decorative xmlns:adec="http://schemas.microsoft.com/office/drawing/2017/decorative" val="1"/>
              </a:ext>
            </a:extLst>
          </p:cNvPr>
          <p:cNvSpPr/>
          <p:nvPr/>
        </p:nvSpPr>
        <p:spPr>
          <a:xfrm>
            <a:off x="1857987" y="4534035"/>
            <a:ext cx="1209216" cy="1209216"/>
          </a:xfrm>
          <a:prstGeom prst="ellipse">
            <a:avLst/>
          </a:prstGeom>
          <a:blipFill>
            <a:blip r:embed="rId8">
              <a:extLst>
                <a:ext uri="{96DAC541-7B7A-43D3-8B79-37D633B846F1}">
                  <asvg:svgBlip xmlns:asvg="http://schemas.microsoft.com/office/drawing/2016/SVG/main" r:embed="rId9"/>
                </a:ext>
              </a:extLst>
            </a:blip>
            <a:srcRect/>
            <a:stretch>
              <a:fillRect/>
            </a:stretch>
          </a:blipFill>
        </p:spPr>
        <p:style>
          <a:lnRef idx="0">
            <a:schemeClr val="accent2">
              <a:shade val="80000"/>
              <a:hueOff val="0"/>
              <a:satOff val="0"/>
              <a:lumOff val="0"/>
              <a:alphaOff val="0"/>
            </a:schemeClr>
          </a:lnRef>
          <a:fillRef idx="1">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Slide Number Placeholder 10">
            <a:extLst>
              <a:ext uri="{FF2B5EF4-FFF2-40B4-BE49-F238E27FC236}">
                <a16:creationId xmlns:a16="http://schemas.microsoft.com/office/drawing/2014/main" id="{98AD2FF7-E0FE-9E16-E712-BC72DA5ACA6E}"/>
              </a:ext>
            </a:extLst>
          </p:cNvPr>
          <p:cNvSpPr>
            <a:spLocks noGrp="1"/>
          </p:cNvSpPr>
          <p:nvPr>
            <p:ph type="sldNum" sz="quarter" idx="12"/>
          </p:nvPr>
        </p:nvSpPr>
        <p:spPr/>
        <p:txBody>
          <a:bodyPr/>
          <a:lstStyle/>
          <a:p>
            <a:fld id="{C479D5F6-EDCB-402A-AC08-4943A1820E8F}" type="slidenum">
              <a:rPr lang="en-US" smtClean="0"/>
              <a:pPr/>
              <a:t>9</a:t>
            </a:fld>
            <a:endParaRPr lang="en-US"/>
          </a:p>
        </p:txBody>
      </p:sp>
    </p:spTree>
    <p:extLst>
      <p:ext uri="{BB962C8B-B14F-4D97-AF65-F5344CB8AC3E}">
        <p14:creationId xmlns:p14="http://schemas.microsoft.com/office/powerpoint/2010/main" val="550158751"/>
      </p:ext>
    </p:extLst>
  </p:cSld>
  <p:clrMapOvr>
    <a:masterClrMapping/>
  </p:clrMapOvr>
</p:sld>
</file>

<file path=ppt/theme/theme1.xml><?xml version="1.0" encoding="utf-8"?>
<a:theme xmlns:a="http://schemas.openxmlformats.org/drawingml/2006/main" name="Office Theme">
  <a:themeElements>
    <a:clrScheme name="CDE Color Contrast">
      <a:dk1>
        <a:sysClr val="windowText" lastClr="000000"/>
      </a:dk1>
      <a:lt1>
        <a:sysClr val="window" lastClr="FFFFFF"/>
      </a:lt1>
      <a:dk2>
        <a:srgbClr val="232C67"/>
      </a:dk2>
      <a:lt2>
        <a:srgbClr val="D2D3D3"/>
      </a:lt2>
      <a:accent1>
        <a:srgbClr val="077682"/>
      </a:accent1>
      <a:accent2>
        <a:srgbClr val="6D3B5D"/>
      </a:accent2>
      <a:accent3>
        <a:srgbClr val="235E39"/>
      </a:accent3>
      <a:accent4>
        <a:srgbClr val="48C3E3"/>
      </a:accent4>
      <a:accent5>
        <a:srgbClr val="C32032"/>
      </a:accent5>
      <a:accent6>
        <a:srgbClr val="F8B333"/>
      </a:accent6>
      <a:hlink>
        <a:srgbClr val="2C3384"/>
      </a:hlink>
      <a:folHlink>
        <a:srgbClr val="EF7521"/>
      </a:folHlink>
    </a:clrScheme>
    <a:fontScheme name="CDE Trebuchet">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afd8c4a-fe3c-41c6-823e-e35e5abfca68" xsi:nil="true"/>
    <lcf76f155ced4ddcb4097134ff3c332f xmlns="00f509a9-c32d-4da3-8aae-24aafb2d427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41645ACF207C40A9AC68552812CF56" ma:contentTypeVersion="14" ma:contentTypeDescription="Create a new document." ma:contentTypeScope="" ma:versionID="7e72b5a85d115962c61ea9e4c6ab9ae3">
  <xsd:schema xmlns:xsd="http://www.w3.org/2001/XMLSchema" xmlns:xs="http://www.w3.org/2001/XMLSchema" xmlns:p="http://schemas.microsoft.com/office/2006/metadata/properties" xmlns:ns2="00f509a9-c32d-4da3-8aae-24aafb2d4278" xmlns:ns3="8afd8c4a-fe3c-41c6-823e-e35e5abfca68" targetNamespace="http://schemas.microsoft.com/office/2006/metadata/properties" ma:root="true" ma:fieldsID="518b856bd4b20e44147b3c57f55c8f18" ns2:_="" ns3:_="">
    <xsd:import namespace="00f509a9-c32d-4da3-8aae-24aafb2d4278"/>
    <xsd:import namespace="8afd8c4a-fe3c-41c6-823e-e35e5abfca6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509a9-c32d-4da3-8aae-24aafb2d42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fd8c4a-fe3c-41c6-823e-e35e5abfca6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1b4f4b-b228-424d-ae78-553ee85ee5ea}" ma:internalName="TaxCatchAll" ma:showField="CatchAllData" ma:web="8afd8c4a-fe3c-41c6-823e-e35e5abfca6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B8D346-98B4-4A38-AC1D-9DECB7E942AC}">
  <ds:schemaRefs>
    <ds:schemaRef ds:uri="00f509a9-c32d-4da3-8aae-24aafb2d4278"/>
    <ds:schemaRef ds:uri="4c96849b-d583-4314-bdb6-16a0c6e34719"/>
    <ds:schemaRef ds:uri="658e932f-8c42-4f93-8fc3-67d3de176e61"/>
    <ds:schemaRef ds:uri="8afd8c4a-fe3c-41c6-823e-e35e5abfca68"/>
    <ds:schemaRef ds:uri="9b639f00-c663-4db8-9f2d-5e59e4353b4b"/>
    <ds:schemaRef ds:uri="ca9d521c-8764-4bcd-84f1-6f7ce6ca6a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3.xml><?xml version="1.0" encoding="utf-8"?>
<ds:datastoreItem xmlns:ds="http://schemas.openxmlformats.org/officeDocument/2006/customXml" ds:itemID="{223B6BF7-4654-4B2D-ADAC-F881BE2A269E}">
  <ds:schemaRefs>
    <ds:schemaRef ds:uri="00f509a9-c32d-4da3-8aae-24aafb2d4278"/>
    <ds:schemaRef ds:uri="8afd8c4a-fe3c-41c6-823e-e35e5abfca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11</TotalTime>
  <Words>4081</Words>
  <Application>Microsoft Office PowerPoint</Application>
  <PresentationFormat>Widescreen</PresentationFormat>
  <Paragraphs>625</Paragraphs>
  <Slides>44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Museo Slab 500</vt:lpstr>
      <vt:lpstr>Roboto Medium</vt:lpstr>
      <vt:lpstr>Rockwell</vt:lpstr>
      <vt:lpstr>Trebuchet MS</vt:lpstr>
      <vt:lpstr>Wingdings</vt:lpstr>
      <vt:lpstr>Office Theme</vt:lpstr>
      <vt:lpstr>Student Interchange</vt:lpstr>
      <vt:lpstr>Agenda</vt:lpstr>
      <vt:lpstr>General Data Respondent Information</vt:lpstr>
      <vt:lpstr>Identity Management and CDE Applications</vt:lpstr>
      <vt:lpstr>PII &amp; Syncplicity</vt:lpstr>
      <vt:lpstr>Data Pipeline Training Websites</vt:lpstr>
      <vt:lpstr>Pipeline Maintenance Window</vt:lpstr>
      <vt:lpstr>Student Interchange Files &amp; Process</vt:lpstr>
      <vt:lpstr>Student Information System (SIS) Extracts</vt:lpstr>
      <vt:lpstr>Student Interchange Files</vt:lpstr>
      <vt:lpstr>Student Demographic (DEM) File Layout</vt:lpstr>
      <vt:lpstr>Student School Association (SSA) File Layout </vt:lpstr>
      <vt:lpstr>2026 SSA File Changes</vt:lpstr>
      <vt:lpstr>Graduation Guidelines (GG) File Layout</vt:lpstr>
      <vt:lpstr>Adjustments (ADJ) File Layout</vt:lpstr>
      <vt:lpstr>Student Interchange Process</vt:lpstr>
      <vt:lpstr>Connected Collections</vt:lpstr>
      <vt:lpstr>What Collections (Snapshots) use the Student Interchange?</vt:lpstr>
      <vt:lpstr>What is a Snapshot?</vt:lpstr>
      <vt:lpstr>Timeline</vt:lpstr>
      <vt:lpstr>Overlapping Years</vt:lpstr>
      <vt:lpstr>Student Interchange 2025-2026</vt:lpstr>
      <vt:lpstr>Interchange Timeline Resources</vt:lpstr>
      <vt:lpstr>Demographic Data Reporting Cycle</vt:lpstr>
      <vt:lpstr>Demographic Data Types</vt:lpstr>
      <vt:lpstr>Cumulative Demographic Data</vt:lpstr>
      <vt:lpstr>SSA File: Enrollment/Attendance Records</vt:lpstr>
      <vt:lpstr>SSA File Design</vt:lpstr>
      <vt:lpstr>Capturing Enrollment Status Changes</vt:lpstr>
      <vt:lpstr>Instances of Mobility: Reporting extended absences</vt:lpstr>
      <vt:lpstr>Resource Highlight: Contract Students—Impact of PAI Codes</vt:lpstr>
      <vt:lpstr>Resource Highlight: SSA Record Guide</vt:lpstr>
      <vt:lpstr>Business Rules</vt:lpstr>
      <vt:lpstr>Errors/Warnings: Overview</vt:lpstr>
      <vt:lpstr>Addressing Errors/Warnings</vt:lpstr>
      <vt:lpstr>2025-2026 Business Rule Changes</vt:lpstr>
      <vt:lpstr>Data Pipeline Basics</vt:lpstr>
      <vt:lpstr>Data File Upload</vt:lpstr>
      <vt:lpstr>Batch Maintenance</vt:lpstr>
      <vt:lpstr>Checking Errors/Warnings: Pipeline Error Report</vt:lpstr>
      <vt:lpstr>Edit Record</vt:lpstr>
      <vt:lpstr>Resources and Contacts</vt:lpstr>
      <vt:lpstr>Resources/Helpful Webpages</vt:lpstr>
      <vt:lpstr>Student Interchange Contacts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Ward, Reagan</cp:lastModifiedBy>
  <cp:revision>3</cp:revision>
  <dcterms:created xsi:type="dcterms:W3CDTF">2019-06-25T17:30:52Z</dcterms:created>
  <dcterms:modified xsi:type="dcterms:W3CDTF">2025-08-05T14:35:08Z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0x0101004441645ACF207C40A9AC68552812CF56</vt:lpwstr>
  </property>
  <property fmtid="{D5CDD505-2E9C-101B-9397-08002B2CF9AE}" pid="3" name="MediaServiceImageTags">
    <vt:lpwstr/>
  </property>
</Properties>
</file>