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6"/>
  </p:notesMasterIdLst>
  <p:sldIdLst>
    <p:sldId id="256" r:id="rId5"/>
    <p:sldId id="283" r:id="rId6"/>
    <p:sldId id="5757" r:id="rId7"/>
    <p:sldId id="259" r:id="rId8"/>
    <p:sldId id="261" r:id="rId9"/>
    <p:sldId id="262" r:id="rId10"/>
    <p:sldId id="5097" r:id="rId11"/>
    <p:sldId id="5098" r:id="rId12"/>
    <p:sldId id="5672" r:id="rId13"/>
    <p:sldId id="6015" r:id="rId14"/>
    <p:sldId id="5984" r:id="rId15"/>
    <p:sldId id="6062" r:id="rId16"/>
    <p:sldId id="6017" r:id="rId17"/>
    <p:sldId id="6117" r:id="rId18"/>
    <p:sldId id="6007" r:id="rId19"/>
    <p:sldId id="5891" r:id="rId20"/>
    <p:sldId id="6006" r:id="rId21"/>
    <p:sldId id="6113" r:id="rId22"/>
    <p:sldId id="5841" r:id="rId23"/>
    <p:sldId id="6085" r:id="rId24"/>
    <p:sldId id="6086" r:id="rId25"/>
    <p:sldId id="6088" r:id="rId26"/>
    <p:sldId id="6089" r:id="rId27"/>
    <p:sldId id="6090" r:id="rId28"/>
    <p:sldId id="6091" r:id="rId29"/>
    <p:sldId id="6092" r:id="rId30"/>
    <p:sldId id="6093" r:id="rId31"/>
    <p:sldId id="6103" r:id="rId32"/>
    <p:sldId id="6087" r:id="rId33"/>
    <p:sldId id="6096" r:id="rId34"/>
    <p:sldId id="6097" r:id="rId35"/>
    <p:sldId id="6102" r:id="rId36"/>
    <p:sldId id="6098" r:id="rId37"/>
    <p:sldId id="6104" r:id="rId38"/>
    <p:sldId id="6105" r:id="rId39"/>
    <p:sldId id="6114" r:id="rId40"/>
    <p:sldId id="6115" r:id="rId41"/>
    <p:sldId id="5549" r:id="rId42"/>
    <p:sldId id="6116" r:id="rId43"/>
    <p:sldId id="6111" r:id="rId44"/>
    <p:sldId id="5985" r:id="rId45"/>
    <p:sldId id="5992" r:id="rId46"/>
    <p:sldId id="5993" r:id="rId47"/>
    <p:sldId id="5994" r:id="rId48"/>
    <p:sldId id="5901" r:id="rId49"/>
    <p:sldId id="6110" r:id="rId50"/>
    <p:sldId id="6109" r:id="rId51"/>
    <p:sldId id="6108" r:id="rId52"/>
    <p:sldId id="6107" r:id="rId53"/>
    <p:sldId id="6106" r:id="rId54"/>
    <p:sldId id="54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474"/>
    <a:srgbClr val="FEB0B0"/>
    <a:srgbClr val="FFCC66"/>
    <a:srgbClr val="FFFFCC"/>
    <a:srgbClr val="F78609"/>
    <a:srgbClr val="EF7521"/>
    <a:srgbClr val="98D501"/>
    <a:srgbClr val="F8B333"/>
    <a:srgbClr val="C32032"/>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F765A-814B-4D3A-B6CB-505AF5E421A9}" v="919" dt="2025-08-27T22:21:56.051"/>
    <p1510:client id="{5F0BEA82-7601-7860-E0A7-100D30B26CB5}" v="1194" dt="2025-08-27T20:05:40.536"/>
    <p1510:client id="{8576A9F8-72F3-423E-8F8B-6863EF9A119A}" v="1518" dt="2025-08-28T13:57:28.822"/>
    <p1510:client id="{B258EC98-CEF9-43E1-A95B-1E6C66318F0E}" v="24" dt="2025-08-28T13:36:12.062"/>
    <p1510:client id="{F4A44B2A-6634-CA35-AC43-0B070393ED74}" v="250" dt="2025-08-27T20:44:20.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Tara" userId="S::rhodes_t@cde.state.co.us::566307b0-1e17-4826-87e1-0feb85a922f2" providerId="AD" clId="Web-{B5B0F9F3-182E-527A-2DCA-E3A19DF48DCD}"/>
    <pc:docChg chg="modSld">
      <pc:chgData name="Rhodes, Tara" userId="S::rhodes_t@cde.state.co.us::566307b0-1e17-4826-87e1-0feb85a922f2" providerId="AD" clId="Web-{B5B0F9F3-182E-527A-2DCA-E3A19DF48DCD}" dt="2025-08-13T20:46:56.151" v="269" actId="20577"/>
      <pc:docMkLst>
        <pc:docMk/>
      </pc:docMkLst>
      <pc:sldChg chg="modSp">
        <pc:chgData name="Rhodes, Tara" userId="S::rhodes_t@cde.state.co.us::566307b0-1e17-4826-87e1-0feb85a922f2" providerId="AD" clId="Web-{B5B0F9F3-182E-527A-2DCA-E3A19DF48DCD}" dt="2025-08-13T20:46:56.151" v="269" actId="20577"/>
        <pc:sldMkLst>
          <pc:docMk/>
          <pc:sldMk cId="3683006635" sldId="6040"/>
        </pc:sldMkLst>
      </pc:sldChg>
    </pc:docChg>
  </pc:docChgLst>
  <pc:docChgLst>
    <pc:chgData name="Hoffman, Peter" userId="S::hoffman_p@cde.state.co.us::673cee94-26bd-4c2a-ab82-1b3669e2f049" providerId="AD" clId="Web-{1C34C36D-00EF-2365-4368-79374EDBD78F}"/>
    <pc:docChg chg="addSld delSld modSld">
      <pc:chgData name="Hoffman, Peter" userId="S::hoffman_p@cde.state.co.us::673cee94-26bd-4c2a-ab82-1b3669e2f049" providerId="AD" clId="Web-{1C34C36D-00EF-2365-4368-79374EDBD78F}" dt="2025-08-18T16:42:06.192" v="52"/>
      <pc:docMkLst>
        <pc:docMk/>
      </pc:docMkLst>
      <pc:sldChg chg="modSp">
        <pc:chgData name="Hoffman, Peter" userId="S::hoffman_p@cde.state.co.us::673cee94-26bd-4c2a-ab82-1b3669e2f049" providerId="AD" clId="Web-{1C34C36D-00EF-2365-4368-79374EDBD78F}" dt="2025-08-18T16:39:57.926" v="0" actId="20577"/>
        <pc:sldMkLst>
          <pc:docMk/>
          <pc:sldMk cId="3044915438" sldId="256"/>
        </pc:sldMkLst>
        <pc:spChg chg="mod">
          <ac:chgData name="Hoffman, Peter" userId="S::hoffman_p@cde.state.co.us::673cee94-26bd-4c2a-ab82-1b3669e2f049" providerId="AD" clId="Web-{1C34C36D-00EF-2365-4368-79374EDBD78F}" dt="2025-08-18T16:39:57.926" v="0" actId="20577"/>
          <ac:spMkLst>
            <pc:docMk/>
            <pc:sldMk cId="3044915438" sldId="256"/>
            <ac:spMk id="2" creationId="{00000000-0000-0000-0000-000000000000}"/>
          </ac:spMkLst>
        </pc:spChg>
      </pc:sldChg>
      <pc:sldChg chg="modSp">
        <pc:chgData name="Hoffman, Peter" userId="S::hoffman_p@cde.state.co.us::673cee94-26bd-4c2a-ab82-1b3669e2f049" providerId="AD" clId="Web-{1C34C36D-00EF-2365-4368-79374EDBD78F}" dt="2025-08-18T16:41:30.426" v="33"/>
        <pc:sldMkLst>
          <pc:docMk/>
          <pc:sldMk cId="1212467416" sldId="261"/>
        </pc:sldMkLst>
        <pc:graphicFrameChg chg="mod modGraphic">
          <ac:chgData name="Hoffman, Peter" userId="S::hoffman_p@cde.state.co.us::673cee94-26bd-4c2a-ab82-1b3669e2f049" providerId="AD" clId="Web-{1C34C36D-00EF-2365-4368-79374EDBD78F}" dt="2025-08-18T16:41:30.426" v="33"/>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1C34C36D-00EF-2365-4368-79374EDBD78F}" dt="2025-08-18T16:40:16.582" v="10" actId="20577"/>
        <pc:sldMkLst>
          <pc:docMk/>
          <pc:sldMk cId="794275993" sldId="5416"/>
        </pc:sldMkLst>
      </pc:sldChg>
      <pc:sldChg chg="addSp modSp">
        <pc:chgData name="Hoffman, Peter" userId="S::hoffman_p@cde.state.co.us::673cee94-26bd-4c2a-ab82-1b3669e2f049" providerId="AD" clId="Web-{1C34C36D-00EF-2365-4368-79374EDBD78F}" dt="2025-08-18T16:41:42.082" v="34"/>
        <pc:sldMkLst>
          <pc:docMk/>
          <pc:sldMk cId="500438566" sldId="5672"/>
        </pc:sldMkLst>
      </pc:sldChg>
      <pc:sldChg chg="del">
        <pc:chgData name="Hoffman, Peter" userId="S::hoffman_p@cde.state.co.us::673cee94-26bd-4c2a-ab82-1b3669e2f049" providerId="AD" clId="Web-{1C34C36D-00EF-2365-4368-79374EDBD78F}" dt="2025-08-18T16:41:05.723" v="12"/>
        <pc:sldMkLst>
          <pc:docMk/>
          <pc:sldMk cId="2055979038" sldId="5901"/>
        </pc:sldMkLst>
      </pc:sldChg>
      <pc:sldChg chg="del">
        <pc:chgData name="Hoffman, Peter" userId="S::hoffman_p@cde.state.co.us::673cee94-26bd-4c2a-ab82-1b3669e2f049" providerId="AD" clId="Web-{1C34C36D-00EF-2365-4368-79374EDBD78F}" dt="2025-08-18T16:41:05.723" v="15"/>
        <pc:sldMkLst>
          <pc:docMk/>
          <pc:sldMk cId="4102551744" sldId="5987"/>
        </pc:sldMkLst>
      </pc:sldChg>
      <pc:sldChg chg="del">
        <pc:chgData name="Hoffman, Peter" userId="S::hoffman_p@cde.state.co.us::673cee94-26bd-4c2a-ab82-1b3669e2f049" providerId="AD" clId="Web-{1C34C36D-00EF-2365-4368-79374EDBD78F}" dt="2025-08-18T16:41:05.723" v="13"/>
        <pc:sldMkLst>
          <pc:docMk/>
          <pc:sldMk cId="374928744" sldId="5990"/>
        </pc:sldMkLst>
      </pc:sldChg>
      <pc:sldChg chg="del">
        <pc:chgData name="Hoffman, Peter" userId="S::hoffman_p@cde.state.co.us::673cee94-26bd-4c2a-ab82-1b3669e2f049" providerId="AD" clId="Web-{1C34C36D-00EF-2365-4368-79374EDBD78F}" dt="2025-08-18T16:41:05.723" v="14"/>
        <pc:sldMkLst>
          <pc:docMk/>
          <pc:sldMk cId="4025617885" sldId="5991"/>
        </pc:sldMkLst>
      </pc:sldChg>
      <pc:sldChg chg="del">
        <pc:chgData name="Hoffman, Peter" userId="S::hoffman_p@cde.state.co.us::673cee94-26bd-4c2a-ab82-1b3669e2f049" providerId="AD" clId="Web-{1C34C36D-00EF-2365-4368-79374EDBD78F}" dt="2025-08-18T16:41:05.738" v="17"/>
        <pc:sldMkLst>
          <pc:docMk/>
          <pc:sldMk cId="104248470" sldId="6028"/>
        </pc:sldMkLst>
      </pc:sldChg>
      <pc:sldChg chg="del">
        <pc:chgData name="Hoffman, Peter" userId="S::hoffman_p@cde.state.co.us::673cee94-26bd-4c2a-ab82-1b3669e2f049" providerId="AD" clId="Web-{1C34C36D-00EF-2365-4368-79374EDBD78F}" dt="2025-08-18T16:42:06.161" v="44"/>
        <pc:sldMkLst>
          <pc:docMk/>
          <pc:sldMk cId="939174803" sldId="6032"/>
        </pc:sldMkLst>
      </pc:sldChg>
      <pc:sldChg chg="del">
        <pc:chgData name="Hoffman, Peter" userId="S::hoffman_p@cde.state.co.us::673cee94-26bd-4c2a-ab82-1b3669e2f049" providerId="AD" clId="Web-{1C34C36D-00EF-2365-4368-79374EDBD78F}" dt="2025-08-18T16:42:06.192" v="52"/>
        <pc:sldMkLst>
          <pc:docMk/>
          <pc:sldMk cId="2986489002" sldId="6033"/>
        </pc:sldMkLst>
      </pc:sldChg>
      <pc:sldChg chg="del">
        <pc:chgData name="Hoffman, Peter" userId="S::hoffman_p@cde.state.co.us::673cee94-26bd-4c2a-ab82-1b3669e2f049" providerId="AD" clId="Web-{1C34C36D-00EF-2365-4368-79374EDBD78F}" dt="2025-08-18T16:42:06.176" v="51"/>
        <pc:sldMkLst>
          <pc:docMk/>
          <pc:sldMk cId="2276821023" sldId="6034"/>
        </pc:sldMkLst>
      </pc:sldChg>
      <pc:sldChg chg="del">
        <pc:chgData name="Hoffman, Peter" userId="S::hoffman_p@cde.state.co.us::673cee94-26bd-4c2a-ab82-1b3669e2f049" providerId="AD" clId="Web-{1C34C36D-00EF-2365-4368-79374EDBD78F}" dt="2025-08-18T16:42:06.176" v="50"/>
        <pc:sldMkLst>
          <pc:docMk/>
          <pc:sldMk cId="1617499180" sldId="6038"/>
        </pc:sldMkLst>
      </pc:sldChg>
      <pc:sldChg chg="del">
        <pc:chgData name="Hoffman, Peter" userId="S::hoffman_p@cde.state.co.us::673cee94-26bd-4c2a-ab82-1b3669e2f049" providerId="AD" clId="Web-{1C34C36D-00EF-2365-4368-79374EDBD78F}" dt="2025-08-18T16:42:06.176" v="49"/>
        <pc:sldMkLst>
          <pc:docMk/>
          <pc:sldMk cId="427757475" sldId="6039"/>
        </pc:sldMkLst>
      </pc:sldChg>
      <pc:sldChg chg="del">
        <pc:chgData name="Hoffman, Peter" userId="S::hoffman_p@cde.state.co.us::673cee94-26bd-4c2a-ab82-1b3669e2f049" providerId="AD" clId="Web-{1C34C36D-00EF-2365-4368-79374EDBD78F}" dt="2025-08-18T16:42:06.176" v="46"/>
        <pc:sldMkLst>
          <pc:docMk/>
          <pc:sldMk cId="3683006635" sldId="6040"/>
        </pc:sldMkLst>
      </pc:sldChg>
      <pc:sldChg chg="del">
        <pc:chgData name="Hoffman, Peter" userId="S::hoffman_p@cde.state.co.us::673cee94-26bd-4c2a-ab82-1b3669e2f049" providerId="AD" clId="Web-{1C34C36D-00EF-2365-4368-79374EDBD78F}" dt="2025-08-18T16:42:06.176" v="45"/>
        <pc:sldMkLst>
          <pc:docMk/>
          <pc:sldMk cId="2292808903" sldId="6041"/>
        </pc:sldMkLst>
      </pc:sldChg>
      <pc:sldChg chg="del">
        <pc:chgData name="Hoffman, Peter" userId="S::hoffman_p@cde.state.co.us::673cee94-26bd-4c2a-ab82-1b3669e2f049" providerId="AD" clId="Web-{1C34C36D-00EF-2365-4368-79374EDBD78F}" dt="2025-08-18T16:41:05.754" v="25"/>
        <pc:sldMkLst>
          <pc:docMk/>
          <pc:sldMk cId="3115641727" sldId="6053"/>
        </pc:sldMkLst>
      </pc:sldChg>
      <pc:sldChg chg="del">
        <pc:chgData name="Hoffman, Peter" userId="S::hoffman_p@cde.state.co.us::673cee94-26bd-4c2a-ab82-1b3669e2f049" providerId="AD" clId="Web-{1C34C36D-00EF-2365-4368-79374EDBD78F}" dt="2025-08-18T16:41:05.738" v="23"/>
        <pc:sldMkLst>
          <pc:docMk/>
          <pc:sldMk cId="2643916489" sldId="6054"/>
        </pc:sldMkLst>
      </pc:sldChg>
      <pc:sldChg chg="del">
        <pc:chgData name="Hoffman, Peter" userId="S::hoffman_p@cde.state.co.us::673cee94-26bd-4c2a-ab82-1b3669e2f049" providerId="AD" clId="Web-{1C34C36D-00EF-2365-4368-79374EDBD78F}" dt="2025-08-18T16:41:05.738" v="22"/>
        <pc:sldMkLst>
          <pc:docMk/>
          <pc:sldMk cId="2052911192" sldId="6055"/>
        </pc:sldMkLst>
      </pc:sldChg>
      <pc:sldChg chg="del">
        <pc:chgData name="Hoffman, Peter" userId="S::hoffman_p@cde.state.co.us::673cee94-26bd-4c2a-ab82-1b3669e2f049" providerId="AD" clId="Web-{1C34C36D-00EF-2365-4368-79374EDBD78F}" dt="2025-08-18T16:41:05.738" v="21"/>
        <pc:sldMkLst>
          <pc:docMk/>
          <pc:sldMk cId="3038176183" sldId="6056"/>
        </pc:sldMkLst>
      </pc:sldChg>
      <pc:sldChg chg="del">
        <pc:chgData name="Hoffman, Peter" userId="S::hoffman_p@cde.state.co.us::673cee94-26bd-4c2a-ab82-1b3669e2f049" providerId="AD" clId="Web-{1C34C36D-00EF-2365-4368-79374EDBD78F}" dt="2025-08-18T16:41:05.738" v="20"/>
        <pc:sldMkLst>
          <pc:docMk/>
          <pc:sldMk cId="1721693706" sldId="6057"/>
        </pc:sldMkLst>
      </pc:sldChg>
      <pc:sldChg chg="del">
        <pc:chgData name="Hoffman, Peter" userId="S::hoffman_p@cde.state.co.us::673cee94-26bd-4c2a-ab82-1b3669e2f049" providerId="AD" clId="Web-{1C34C36D-00EF-2365-4368-79374EDBD78F}" dt="2025-08-18T16:42:06.176" v="48"/>
        <pc:sldMkLst>
          <pc:docMk/>
          <pc:sldMk cId="564747035" sldId="6063"/>
        </pc:sldMkLst>
      </pc:sldChg>
      <pc:sldChg chg="del">
        <pc:chgData name="Hoffman, Peter" userId="S::hoffman_p@cde.state.co.us::673cee94-26bd-4c2a-ab82-1b3669e2f049" providerId="AD" clId="Web-{1C34C36D-00EF-2365-4368-79374EDBD78F}" dt="2025-08-18T16:42:06.176" v="47"/>
        <pc:sldMkLst>
          <pc:docMk/>
          <pc:sldMk cId="3875854488" sldId="6064"/>
        </pc:sldMkLst>
      </pc:sldChg>
      <pc:sldChg chg="del">
        <pc:chgData name="Hoffman, Peter" userId="S::hoffman_p@cde.state.co.us::673cee94-26bd-4c2a-ab82-1b3669e2f049" providerId="AD" clId="Web-{1C34C36D-00EF-2365-4368-79374EDBD78F}" dt="2025-08-18T16:41:05.754" v="24"/>
        <pc:sldMkLst>
          <pc:docMk/>
          <pc:sldMk cId="2097664448" sldId="6065"/>
        </pc:sldMkLst>
      </pc:sldChg>
      <pc:sldChg chg="del">
        <pc:chgData name="Hoffman, Peter" userId="S::hoffman_p@cde.state.co.us::673cee94-26bd-4c2a-ab82-1b3669e2f049" providerId="AD" clId="Web-{1C34C36D-00EF-2365-4368-79374EDBD78F}" dt="2025-08-18T16:41:05.738" v="19"/>
        <pc:sldMkLst>
          <pc:docMk/>
          <pc:sldMk cId="1366222584" sldId="6066"/>
        </pc:sldMkLst>
      </pc:sldChg>
      <pc:sldChg chg="del">
        <pc:chgData name="Hoffman, Peter" userId="S::hoffman_p@cde.state.co.us::673cee94-26bd-4c2a-ab82-1b3669e2f049" providerId="AD" clId="Web-{1C34C36D-00EF-2365-4368-79374EDBD78F}" dt="2025-08-18T16:41:05.738" v="18"/>
        <pc:sldMkLst>
          <pc:docMk/>
          <pc:sldMk cId="690632310" sldId="6070"/>
        </pc:sldMkLst>
      </pc:sldChg>
      <pc:sldChg chg="add replId">
        <pc:chgData name="Hoffman, Peter" userId="S::hoffman_p@cde.state.co.us::673cee94-26bd-4c2a-ab82-1b3669e2f049" providerId="AD" clId="Web-{1C34C36D-00EF-2365-4368-79374EDBD78F}" dt="2025-08-18T16:41:55.879" v="35"/>
        <pc:sldMkLst>
          <pc:docMk/>
          <pc:sldMk cId="812424776" sldId="6070"/>
        </pc:sldMkLst>
      </pc:sldChg>
      <pc:sldChg chg="del">
        <pc:chgData name="Hoffman, Peter" userId="S::hoffman_p@cde.state.co.us::673cee94-26bd-4c2a-ab82-1b3669e2f049" providerId="AD" clId="Web-{1C34C36D-00EF-2365-4368-79374EDBD78F}" dt="2025-08-18T16:41:05.738" v="16"/>
        <pc:sldMkLst>
          <pc:docMk/>
          <pc:sldMk cId="938182431" sldId="6071"/>
        </pc:sldMkLst>
      </pc:sldChg>
      <pc:sldChg chg="add replId">
        <pc:chgData name="Hoffman, Peter" userId="S::hoffman_p@cde.state.co.us::673cee94-26bd-4c2a-ab82-1b3669e2f049" providerId="AD" clId="Web-{1C34C36D-00EF-2365-4368-79374EDBD78F}" dt="2025-08-18T16:41:55.957" v="36"/>
        <pc:sldMkLst>
          <pc:docMk/>
          <pc:sldMk cId="2525746056" sldId="6071"/>
        </pc:sldMkLst>
      </pc:sldChg>
      <pc:sldChg chg="add replId">
        <pc:chgData name="Hoffman, Peter" userId="S::hoffman_p@cde.state.co.us::673cee94-26bd-4c2a-ab82-1b3669e2f049" providerId="AD" clId="Web-{1C34C36D-00EF-2365-4368-79374EDBD78F}" dt="2025-08-18T16:41:56.051" v="37"/>
        <pc:sldMkLst>
          <pc:docMk/>
          <pc:sldMk cId="2892064144" sldId="6072"/>
        </pc:sldMkLst>
      </pc:sldChg>
      <pc:sldChg chg="add replId">
        <pc:chgData name="Hoffman, Peter" userId="S::hoffman_p@cde.state.co.us::673cee94-26bd-4c2a-ab82-1b3669e2f049" providerId="AD" clId="Web-{1C34C36D-00EF-2365-4368-79374EDBD78F}" dt="2025-08-18T16:41:56.145" v="38"/>
        <pc:sldMkLst>
          <pc:docMk/>
          <pc:sldMk cId="1261326693" sldId="6073"/>
        </pc:sldMkLst>
      </pc:sldChg>
      <pc:sldChg chg="add replId">
        <pc:chgData name="Hoffman, Peter" userId="S::hoffman_p@cde.state.co.us::673cee94-26bd-4c2a-ab82-1b3669e2f049" providerId="AD" clId="Web-{1C34C36D-00EF-2365-4368-79374EDBD78F}" dt="2025-08-18T16:41:56.223" v="39"/>
        <pc:sldMkLst>
          <pc:docMk/>
          <pc:sldMk cId="1644264216" sldId="6074"/>
        </pc:sldMkLst>
      </pc:sldChg>
      <pc:sldChg chg="add replId">
        <pc:chgData name="Hoffman, Peter" userId="S::hoffman_p@cde.state.co.us::673cee94-26bd-4c2a-ab82-1b3669e2f049" providerId="AD" clId="Web-{1C34C36D-00EF-2365-4368-79374EDBD78F}" dt="2025-08-18T16:41:56.332" v="40"/>
        <pc:sldMkLst>
          <pc:docMk/>
          <pc:sldMk cId="1106650214" sldId="6075"/>
        </pc:sldMkLst>
      </pc:sldChg>
      <pc:sldChg chg="add replId">
        <pc:chgData name="Hoffman, Peter" userId="S::hoffman_p@cde.state.co.us::673cee94-26bd-4c2a-ab82-1b3669e2f049" providerId="AD" clId="Web-{1C34C36D-00EF-2365-4368-79374EDBD78F}" dt="2025-08-18T16:41:56.426" v="41"/>
        <pc:sldMkLst>
          <pc:docMk/>
          <pc:sldMk cId="2377070037" sldId="6076"/>
        </pc:sldMkLst>
      </pc:sldChg>
      <pc:sldChg chg="add replId">
        <pc:chgData name="Hoffman, Peter" userId="S::hoffman_p@cde.state.co.us::673cee94-26bd-4c2a-ab82-1b3669e2f049" providerId="AD" clId="Web-{1C34C36D-00EF-2365-4368-79374EDBD78F}" dt="2025-08-18T16:41:56.520" v="42"/>
        <pc:sldMkLst>
          <pc:docMk/>
          <pc:sldMk cId="971939976" sldId="6077"/>
        </pc:sldMkLst>
      </pc:sldChg>
      <pc:sldChg chg="add replId">
        <pc:chgData name="Hoffman, Peter" userId="S::hoffman_p@cde.state.co.us::673cee94-26bd-4c2a-ab82-1b3669e2f049" providerId="AD" clId="Web-{1C34C36D-00EF-2365-4368-79374EDBD78F}" dt="2025-08-18T16:41:56.536" v="43"/>
        <pc:sldMkLst>
          <pc:docMk/>
          <pc:sldMk cId="309898177" sldId="6078"/>
        </pc:sldMkLst>
      </pc:sldChg>
    </pc:docChg>
  </pc:docChgLst>
  <pc:docChgLst>
    <pc:chgData name="Tribbett, Jessica" userId="S::tribbett_jessica@cde.state.co.us::b8af59d7-a86d-4166-a022-d856dc24c475" providerId="AD" clId="Web-{1063977C-2F45-B965-26BE-5A105246F164}"/>
    <pc:docChg chg="addSld modSld">
      <pc:chgData name="Tribbett, Jessica" userId="S::tribbett_jessica@cde.state.co.us::b8af59d7-a86d-4166-a022-d856dc24c475" providerId="AD" clId="Web-{1063977C-2F45-B965-26BE-5A105246F164}" dt="2025-08-26T19:34:15.603" v="155"/>
      <pc:docMkLst>
        <pc:docMk/>
      </pc:docMkLst>
      <pc:sldChg chg="modSp">
        <pc:chgData name="Tribbett, Jessica" userId="S::tribbett_jessica@cde.state.co.us::b8af59d7-a86d-4166-a022-d856dc24c475" providerId="AD" clId="Web-{1063977C-2F45-B965-26BE-5A105246F164}" dt="2025-08-26T19:26:33.384" v="4" actId="20577"/>
        <pc:sldMkLst>
          <pc:docMk/>
          <pc:sldMk cId="3044915438" sldId="256"/>
        </pc:sldMkLst>
        <pc:spChg chg="mod">
          <ac:chgData name="Tribbett, Jessica" userId="S::tribbett_jessica@cde.state.co.us::b8af59d7-a86d-4166-a022-d856dc24c475" providerId="AD" clId="Web-{1063977C-2F45-B965-26BE-5A105246F164}" dt="2025-08-26T19:26:33.384" v="4" actId="20577"/>
          <ac:spMkLst>
            <pc:docMk/>
            <pc:sldMk cId="3044915438" sldId="256"/>
            <ac:spMk id="2" creationId="{00000000-0000-0000-0000-000000000000}"/>
          </ac:spMkLst>
        </pc:spChg>
      </pc:sldChg>
      <pc:sldChg chg="modSp">
        <pc:chgData name="Tribbett, Jessica" userId="S::tribbett_jessica@cde.state.co.us::b8af59d7-a86d-4166-a022-d856dc24c475" providerId="AD" clId="Web-{1063977C-2F45-B965-26BE-5A105246F164}" dt="2025-08-26T19:28:23.120" v="121"/>
        <pc:sldMkLst>
          <pc:docMk/>
          <pc:sldMk cId="1212467416" sldId="261"/>
        </pc:sldMkLst>
        <pc:graphicFrameChg chg="mod modGraphic">
          <ac:chgData name="Tribbett, Jessica" userId="S::tribbett_jessica@cde.state.co.us::b8af59d7-a86d-4166-a022-d856dc24c475" providerId="AD" clId="Web-{1063977C-2F45-B965-26BE-5A105246F164}" dt="2025-08-26T19:28:23.120" v="121"/>
          <ac:graphicFrameMkLst>
            <pc:docMk/>
            <pc:sldMk cId="1212467416" sldId="261"/>
            <ac:graphicFrameMk id="5" creationId="{9C3641C5-EC4F-D3EA-E4A2-8ABB597C5BAA}"/>
          </ac:graphicFrameMkLst>
        </pc:graphicFrameChg>
      </pc:sldChg>
      <pc:sldChg chg="modSp add">
        <pc:chgData name="Tribbett, Jessica" userId="S::tribbett_jessica@cde.state.co.us::b8af59d7-a86d-4166-a022-d856dc24c475" providerId="AD" clId="Web-{1063977C-2F45-B965-26BE-5A105246F164}" dt="2025-08-26T19:29:30.808" v="141" actId="20577"/>
        <pc:sldMkLst>
          <pc:docMk/>
          <pc:sldMk cId="1890162367" sldId="5984"/>
        </pc:sldMkLst>
        <pc:spChg chg="mod">
          <ac:chgData name="Tribbett, Jessica" userId="S::tribbett_jessica@cde.state.co.us::b8af59d7-a86d-4166-a022-d856dc24c475" providerId="AD" clId="Web-{1063977C-2F45-B965-26BE-5A105246F164}" dt="2025-08-26T19:29:30.808" v="141" actId="20577"/>
          <ac:spMkLst>
            <pc:docMk/>
            <pc:sldMk cId="1890162367" sldId="5984"/>
            <ac:spMk id="2" creationId="{96916E7D-A48A-7D99-73A3-D16203C8DDDE}"/>
          </ac:spMkLst>
        </pc:spChg>
        <pc:spChg chg="mod">
          <ac:chgData name="Tribbett, Jessica" userId="S::tribbett_jessica@cde.state.co.us::b8af59d7-a86d-4166-a022-d856dc24c475" providerId="AD" clId="Web-{1063977C-2F45-B965-26BE-5A105246F164}" dt="2025-08-26T19:29:20.699" v="130" actId="20577"/>
          <ac:spMkLst>
            <pc:docMk/>
            <pc:sldMk cId="1890162367" sldId="5984"/>
            <ac:spMk id="3" creationId="{4044DF10-2F5E-2DB0-EFC4-24CEF9B4B032}"/>
          </ac:spMkLst>
        </pc:spChg>
      </pc:sldChg>
      <pc:sldChg chg="add">
        <pc:chgData name="Tribbett, Jessica" userId="S::tribbett_jessica@cde.state.co.us::b8af59d7-a86d-4166-a022-d856dc24c475" providerId="AD" clId="Web-{1063977C-2F45-B965-26BE-5A105246F164}" dt="2025-08-26T19:28:42.683" v="122"/>
        <pc:sldMkLst>
          <pc:docMk/>
          <pc:sldMk cId="1878440181" sldId="6015"/>
        </pc:sldMkLst>
      </pc:sldChg>
      <pc:sldChg chg="add">
        <pc:chgData name="Tribbett, Jessica" userId="S::tribbett_jessica@cde.state.co.us::b8af59d7-a86d-4166-a022-d856dc24c475" providerId="AD" clId="Web-{1063977C-2F45-B965-26BE-5A105246F164}" dt="2025-08-26T19:34:15.603" v="155"/>
        <pc:sldMkLst>
          <pc:docMk/>
          <pc:sldMk cId="3871401798" sldId="6017"/>
        </pc:sldMkLst>
      </pc:sldChg>
      <pc:sldChg chg="modSp add">
        <pc:chgData name="Tribbett, Jessica" userId="S::tribbett_jessica@cde.state.co.us::b8af59d7-a86d-4166-a022-d856dc24c475" providerId="AD" clId="Web-{1063977C-2F45-B965-26BE-5A105246F164}" dt="2025-08-26T19:33:45.032" v="154" actId="20577"/>
        <pc:sldMkLst>
          <pc:docMk/>
          <pc:sldMk cId="3566746789" sldId="6062"/>
        </pc:sldMkLst>
        <pc:spChg chg="mod">
          <ac:chgData name="Tribbett, Jessica" userId="S::tribbett_jessica@cde.state.co.us::b8af59d7-a86d-4166-a022-d856dc24c475" providerId="AD" clId="Web-{1063977C-2F45-B965-26BE-5A105246F164}" dt="2025-08-26T19:33:45.032" v="154" actId="20577"/>
          <ac:spMkLst>
            <pc:docMk/>
            <pc:sldMk cId="3566746789" sldId="6062"/>
            <ac:spMk id="3" creationId="{F6A4AC1A-49CE-1508-7B2E-6C636876E6C6}"/>
          </ac:spMkLst>
        </pc:spChg>
      </pc:sldChg>
    </pc:docChg>
  </pc:docChgLst>
  <pc:docChgLst>
    <pc:chgData name="Chaffin,Melissa" userId="S::chaffin_m@cde.state.co.us::21f0136b-23e1-4eef-9c4f-f29e4cc3ac56" providerId="AD" clId="Web-{8D02A4AE-2A77-535A-33BC-883D58904335}"/>
    <pc:docChg chg="addSld delSld modSld">
      <pc:chgData name="Chaffin,Melissa" userId="S::chaffin_m@cde.state.co.us::21f0136b-23e1-4eef-9c4f-f29e4cc3ac56" providerId="AD" clId="Web-{8D02A4AE-2A77-535A-33BC-883D58904335}" dt="2025-08-26T20:20:02.342" v="803" actId="20577"/>
      <pc:docMkLst>
        <pc:docMk/>
      </pc:docMkLst>
      <pc:sldChg chg="modSp">
        <pc:chgData name="Chaffin,Melissa" userId="S::chaffin_m@cde.state.co.us::21f0136b-23e1-4eef-9c4f-f29e4cc3ac56" providerId="AD" clId="Web-{8D02A4AE-2A77-535A-33BC-883D58904335}" dt="2025-08-26T20:19:45.373" v="801" actId="20577"/>
        <pc:sldMkLst>
          <pc:docMk/>
          <pc:sldMk cId="4066444466" sldId="6086"/>
        </pc:sldMkLst>
        <pc:spChg chg="mod">
          <ac:chgData name="Chaffin,Melissa" userId="S::chaffin_m@cde.state.co.us::21f0136b-23e1-4eef-9c4f-f29e4cc3ac56" providerId="AD" clId="Web-{8D02A4AE-2A77-535A-33BC-883D58904335}" dt="2025-08-26T20:19:45.373" v="801" actId="20577"/>
          <ac:spMkLst>
            <pc:docMk/>
            <pc:sldMk cId="4066444466" sldId="6086"/>
            <ac:spMk id="5" creationId="{466B23BC-89A6-4A34-0877-2A7969227650}"/>
          </ac:spMkLst>
        </pc:spChg>
      </pc:sldChg>
      <pc:sldChg chg="modSp">
        <pc:chgData name="Chaffin,Melissa" userId="S::chaffin_m@cde.state.co.us::21f0136b-23e1-4eef-9c4f-f29e4cc3ac56" providerId="AD" clId="Web-{8D02A4AE-2A77-535A-33BC-883D58904335}" dt="2025-08-26T20:19:37.060" v="800" actId="20577"/>
        <pc:sldMkLst>
          <pc:docMk/>
          <pc:sldMk cId="2449929863" sldId="6088"/>
        </pc:sldMkLst>
        <pc:spChg chg="mod">
          <ac:chgData name="Chaffin,Melissa" userId="S::chaffin_m@cde.state.co.us::21f0136b-23e1-4eef-9c4f-f29e4cc3ac56" providerId="AD" clId="Web-{8D02A4AE-2A77-535A-33BC-883D58904335}" dt="2025-08-26T20:19:37.060" v="800" actId="20577"/>
          <ac:spMkLst>
            <pc:docMk/>
            <pc:sldMk cId="2449929863" sldId="6088"/>
            <ac:spMk id="5" creationId="{EF1CA7B0-4495-E8EF-8FF6-82D242D0D45E}"/>
          </ac:spMkLst>
        </pc:spChg>
      </pc:sldChg>
      <pc:sldChg chg="modSp">
        <pc:chgData name="Chaffin,Melissa" userId="S::chaffin_m@cde.state.co.us::21f0136b-23e1-4eef-9c4f-f29e4cc3ac56" providerId="AD" clId="Web-{8D02A4AE-2A77-535A-33BC-883D58904335}" dt="2025-08-26T20:20:02.342" v="803" actId="20577"/>
        <pc:sldMkLst>
          <pc:docMk/>
          <pc:sldMk cId="83922747" sldId="6089"/>
        </pc:sldMkLst>
        <pc:spChg chg="mod">
          <ac:chgData name="Chaffin,Melissa" userId="S::chaffin_m@cde.state.co.us::21f0136b-23e1-4eef-9c4f-f29e4cc3ac56" providerId="AD" clId="Web-{8D02A4AE-2A77-535A-33BC-883D58904335}" dt="2025-08-26T20:20:02.342" v="803" actId="20577"/>
          <ac:spMkLst>
            <pc:docMk/>
            <pc:sldMk cId="83922747" sldId="6089"/>
            <ac:spMk id="7" creationId="{DF722AF1-4946-6C54-9A05-E303E47CA35B}"/>
          </ac:spMkLst>
        </pc:spChg>
        <pc:spChg chg="mod">
          <ac:chgData name="Chaffin,Melissa" userId="S::chaffin_m@cde.state.co.us::21f0136b-23e1-4eef-9c4f-f29e4cc3ac56" providerId="AD" clId="Web-{8D02A4AE-2A77-535A-33BC-883D58904335}" dt="2025-08-26T20:18:47.559" v="799" actId="20577"/>
          <ac:spMkLst>
            <pc:docMk/>
            <pc:sldMk cId="83922747" sldId="6089"/>
            <ac:spMk id="8" creationId="{D43AC86D-A742-2C6B-2BB9-E201D3937E75}"/>
          </ac:spMkLst>
        </pc:spChg>
      </pc:sldChg>
      <pc:sldChg chg="modSp">
        <pc:chgData name="Chaffin,Melissa" userId="S::chaffin_m@cde.state.co.us::21f0136b-23e1-4eef-9c4f-f29e4cc3ac56" providerId="AD" clId="Web-{8D02A4AE-2A77-535A-33BC-883D58904335}" dt="2025-08-26T20:10:56.967" v="366" actId="20577"/>
        <pc:sldMkLst>
          <pc:docMk/>
          <pc:sldMk cId="3850630262" sldId="6090"/>
        </pc:sldMkLst>
        <pc:spChg chg="mod">
          <ac:chgData name="Chaffin,Melissa" userId="S::chaffin_m@cde.state.co.us::21f0136b-23e1-4eef-9c4f-f29e4cc3ac56" providerId="AD" clId="Web-{8D02A4AE-2A77-535A-33BC-883D58904335}" dt="2025-08-26T20:10:56.967" v="366" actId="20577"/>
          <ac:spMkLst>
            <pc:docMk/>
            <pc:sldMk cId="3850630262" sldId="6090"/>
            <ac:spMk id="3" creationId="{375A974F-ACB0-A8ED-A6C9-2FEF31509000}"/>
          </ac:spMkLst>
        </pc:spChg>
      </pc:sldChg>
      <pc:sldChg chg="addSp modSp">
        <pc:chgData name="Chaffin,Melissa" userId="S::chaffin_m@cde.state.co.us::21f0136b-23e1-4eef-9c4f-f29e4cc3ac56" providerId="AD" clId="Web-{8D02A4AE-2A77-535A-33BC-883D58904335}" dt="2025-08-26T20:05:02.549" v="291" actId="20577"/>
        <pc:sldMkLst>
          <pc:docMk/>
          <pc:sldMk cId="391754689" sldId="6092"/>
        </pc:sldMkLst>
        <pc:spChg chg="mod">
          <ac:chgData name="Chaffin,Melissa" userId="S::chaffin_m@cde.state.co.us::21f0136b-23e1-4eef-9c4f-f29e4cc3ac56" providerId="AD" clId="Web-{8D02A4AE-2A77-535A-33BC-883D58904335}" dt="2025-08-26T19:57:46.318" v="127" actId="20577"/>
          <ac:spMkLst>
            <pc:docMk/>
            <pc:sldMk cId="391754689" sldId="6092"/>
            <ac:spMk id="2" creationId="{351D2021-AC90-8204-4BC4-0F1F0FE1FE32}"/>
          </ac:spMkLst>
        </pc:spChg>
        <pc:spChg chg="mod">
          <ac:chgData name="Chaffin,Melissa" userId="S::chaffin_m@cde.state.co.us::21f0136b-23e1-4eef-9c4f-f29e4cc3ac56" providerId="AD" clId="Web-{8D02A4AE-2A77-535A-33BC-883D58904335}" dt="2025-08-26T20:05:02.549" v="291" actId="20577"/>
          <ac:spMkLst>
            <pc:docMk/>
            <pc:sldMk cId="391754689" sldId="6092"/>
            <ac:spMk id="3" creationId="{63395E6C-970E-A4C7-75E8-395CC03932A9}"/>
          </ac:spMkLst>
        </pc:spChg>
        <pc:picChg chg="add mod">
          <ac:chgData name="Chaffin,Melissa" userId="S::chaffin_m@cde.state.co.us::21f0136b-23e1-4eef-9c4f-f29e4cc3ac56" providerId="AD" clId="Web-{8D02A4AE-2A77-535A-33BC-883D58904335}" dt="2025-08-26T19:57:30.739" v="101" actId="1076"/>
          <ac:picMkLst>
            <pc:docMk/>
            <pc:sldMk cId="391754689" sldId="6092"/>
            <ac:picMk id="7" creationId="{94804E94-C361-3DC1-6C43-D9BA030C35B2}"/>
          </ac:picMkLst>
        </pc:picChg>
      </pc:sldChg>
      <pc:sldChg chg="modSp">
        <pc:chgData name="Chaffin,Melissa" userId="S::chaffin_m@cde.state.co.us::21f0136b-23e1-4eef-9c4f-f29e4cc3ac56" providerId="AD" clId="Web-{8D02A4AE-2A77-535A-33BC-883D58904335}" dt="2025-08-26T20:11:27.499" v="369" actId="20577"/>
        <pc:sldMkLst>
          <pc:docMk/>
          <pc:sldMk cId="988684934" sldId="6093"/>
        </pc:sldMkLst>
        <pc:spChg chg="mod">
          <ac:chgData name="Chaffin,Melissa" userId="S::chaffin_m@cde.state.co.us::21f0136b-23e1-4eef-9c4f-f29e4cc3ac56" providerId="AD" clId="Web-{8D02A4AE-2A77-535A-33BC-883D58904335}" dt="2025-08-26T20:04:41.768" v="288" actId="20577"/>
          <ac:spMkLst>
            <pc:docMk/>
            <pc:sldMk cId="988684934" sldId="6093"/>
            <ac:spMk id="2" creationId="{2A3EF27A-ACFF-2480-C8DE-F10C4B997A53}"/>
          </ac:spMkLst>
        </pc:spChg>
        <pc:spChg chg="mod">
          <ac:chgData name="Chaffin,Melissa" userId="S::chaffin_m@cde.state.co.us::21f0136b-23e1-4eef-9c4f-f29e4cc3ac56" providerId="AD" clId="Web-{8D02A4AE-2A77-535A-33BC-883D58904335}" dt="2025-08-26T20:11:27.499" v="369" actId="20577"/>
          <ac:spMkLst>
            <pc:docMk/>
            <pc:sldMk cId="988684934" sldId="6093"/>
            <ac:spMk id="3" creationId="{AA7B392B-00CB-6E60-D3E8-84C01412FF79}"/>
          </ac:spMkLst>
        </pc:spChg>
      </pc:sldChg>
      <pc:sldChg chg="modSp del">
        <pc:chgData name="Chaffin,Melissa" userId="S::chaffin_m@cde.state.co.us::21f0136b-23e1-4eef-9c4f-f29e4cc3ac56" providerId="AD" clId="Web-{8D02A4AE-2A77-535A-33BC-883D58904335}" dt="2025-08-26T20:10:07.950" v="363"/>
        <pc:sldMkLst>
          <pc:docMk/>
          <pc:sldMk cId="4099025358" sldId="6094"/>
        </pc:sldMkLst>
        <pc:spChg chg="mod">
          <ac:chgData name="Chaffin,Melissa" userId="S::chaffin_m@cde.state.co.us::21f0136b-23e1-4eef-9c4f-f29e4cc3ac56" providerId="AD" clId="Web-{8D02A4AE-2A77-535A-33BC-883D58904335}" dt="2025-08-26T20:05:44.629" v="306" actId="20577"/>
          <ac:spMkLst>
            <pc:docMk/>
            <pc:sldMk cId="4099025358" sldId="6094"/>
            <ac:spMk id="3" creationId="{4F4BF72E-3327-88A0-54DB-C168AB582FF7}"/>
          </ac:spMkLst>
        </pc:spChg>
        <pc:picChg chg="mod">
          <ac:chgData name="Chaffin,Melissa" userId="S::chaffin_m@cde.state.co.us::21f0136b-23e1-4eef-9c4f-f29e4cc3ac56" providerId="AD" clId="Web-{8D02A4AE-2A77-535A-33BC-883D58904335}" dt="2025-08-26T20:04:22.533" v="284" actId="14100"/>
          <ac:picMkLst>
            <pc:docMk/>
            <pc:sldMk cId="4099025358" sldId="6094"/>
            <ac:picMk id="7" creationId="{E3BEBE4C-144D-9F0B-29A1-BFBF016B3F35}"/>
          </ac:picMkLst>
        </pc:picChg>
      </pc:sldChg>
      <pc:sldChg chg="modSp del">
        <pc:chgData name="Chaffin,Melissa" userId="S::chaffin_m@cde.state.co.us::21f0136b-23e1-4eef-9c4f-f29e4cc3ac56" providerId="AD" clId="Web-{8D02A4AE-2A77-535A-33BC-883D58904335}" dt="2025-08-26T20:09:46.871" v="362"/>
        <pc:sldMkLst>
          <pc:docMk/>
          <pc:sldMk cId="1762202825" sldId="6095"/>
        </pc:sldMkLst>
        <pc:spChg chg="mod">
          <ac:chgData name="Chaffin,Melissa" userId="S::chaffin_m@cde.state.co.us::21f0136b-23e1-4eef-9c4f-f29e4cc3ac56" providerId="AD" clId="Web-{8D02A4AE-2A77-535A-33BC-883D58904335}" dt="2025-08-26T20:07:19.507" v="328" actId="20577"/>
          <ac:spMkLst>
            <pc:docMk/>
            <pc:sldMk cId="1762202825" sldId="6095"/>
            <ac:spMk id="3" creationId="{4FAD753E-7522-7F59-5DAE-7207F7476BC2}"/>
          </ac:spMkLst>
        </pc:spChg>
      </pc:sldChg>
      <pc:sldChg chg="modSp new">
        <pc:chgData name="Chaffin,Melissa" userId="S::chaffin_m@cde.state.co.us::21f0136b-23e1-4eef-9c4f-f29e4cc3ac56" providerId="AD" clId="Web-{8D02A4AE-2A77-535A-33BC-883D58904335}" dt="2025-08-26T20:16:54.352" v="775" actId="20577"/>
        <pc:sldMkLst>
          <pc:docMk/>
          <pc:sldMk cId="3937953473" sldId="6103"/>
        </pc:sldMkLst>
        <pc:spChg chg="mod">
          <ac:chgData name="Chaffin,Melissa" userId="S::chaffin_m@cde.state.co.us::21f0136b-23e1-4eef-9c4f-f29e4cc3ac56" providerId="AD" clId="Web-{8D02A4AE-2A77-535A-33BC-883D58904335}" dt="2025-08-26T20:16:47.977" v="774" actId="14100"/>
          <ac:spMkLst>
            <pc:docMk/>
            <pc:sldMk cId="3937953473" sldId="6103"/>
            <ac:spMk id="2" creationId="{6BFC2707-B574-D0DA-84E6-791CC71CE392}"/>
          </ac:spMkLst>
        </pc:spChg>
        <pc:spChg chg="mod">
          <ac:chgData name="Chaffin,Melissa" userId="S::chaffin_m@cde.state.co.us::21f0136b-23e1-4eef-9c4f-f29e4cc3ac56" providerId="AD" clId="Web-{8D02A4AE-2A77-535A-33BC-883D58904335}" dt="2025-08-26T20:16:54.352" v="775" actId="20577"/>
          <ac:spMkLst>
            <pc:docMk/>
            <pc:sldMk cId="3937953473" sldId="6103"/>
            <ac:spMk id="3" creationId="{B39CD638-9F70-3935-73C2-68ECA163D6F4}"/>
          </ac:spMkLst>
        </pc:spChg>
        <pc:spChg chg="mod">
          <ac:chgData name="Chaffin,Melissa" userId="S::chaffin_m@cde.state.co.us::21f0136b-23e1-4eef-9c4f-f29e4cc3ac56" providerId="AD" clId="Web-{8D02A4AE-2A77-535A-33BC-883D58904335}" dt="2025-08-26T20:16:22.179" v="748" actId="20577"/>
          <ac:spMkLst>
            <pc:docMk/>
            <pc:sldMk cId="3937953473" sldId="6103"/>
            <ac:spMk id="5" creationId="{B2B1F119-8E28-4DF8-F7F6-7438D6B50B3B}"/>
          </ac:spMkLst>
        </pc:spChg>
        <pc:spChg chg="mod">
          <ac:chgData name="Chaffin,Melissa" userId="S::chaffin_m@cde.state.co.us::21f0136b-23e1-4eef-9c4f-f29e4cc3ac56" providerId="AD" clId="Web-{8D02A4AE-2A77-535A-33BC-883D58904335}" dt="2025-08-26T20:16:28.992" v="760" actId="20577"/>
          <ac:spMkLst>
            <pc:docMk/>
            <pc:sldMk cId="3937953473" sldId="6103"/>
            <ac:spMk id="6" creationId="{7766C648-E38E-6053-4E9D-E2E183D9935A}"/>
          </ac:spMkLst>
        </pc:spChg>
      </pc:sldChg>
    </pc:docChg>
  </pc:docChgLst>
  <pc:docChgLst>
    <pc:chgData name="Martin, Carrie" userId="S::martin_c@cde.state.co.us::3f021071-f948-4caa-8dd8-d3036854ac97" providerId="AD" clId="Web-{8D9600B2-8BA1-E25F-3CF0-D5AC318C563D}"/>
    <pc:docChg chg="modSld">
      <pc:chgData name="Martin, Carrie" userId="S::martin_c@cde.state.co.us::3f021071-f948-4caa-8dd8-d3036854ac97" providerId="AD" clId="Web-{8D9600B2-8BA1-E25F-3CF0-D5AC318C563D}" dt="2025-08-20T04:08:45.783" v="30"/>
      <pc:docMkLst>
        <pc:docMk/>
      </pc:docMkLst>
      <pc:sldChg chg="modSp">
        <pc:chgData name="Martin, Carrie" userId="S::martin_c@cde.state.co.us::3f021071-f948-4caa-8dd8-d3036854ac97" providerId="AD" clId="Web-{8D9600B2-8BA1-E25F-3CF0-D5AC318C563D}" dt="2025-08-20T04:08:45.783" v="30"/>
        <pc:sldMkLst>
          <pc:docMk/>
          <pc:sldMk cId="1212467416" sldId="261"/>
        </pc:sldMkLst>
        <pc:graphicFrameChg chg="mod modGraphic">
          <ac:chgData name="Martin, Carrie" userId="S::martin_c@cde.state.co.us::3f021071-f948-4caa-8dd8-d3036854ac97" providerId="AD" clId="Web-{8D9600B2-8BA1-E25F-3CF0-D5AC318C563D}" dt="2025-08-20T04:08:45.783" v="30"/>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33D0AE57-28B4-42A3-9EF7-8F0920DE874F}"/>
    <pc:docChg chg="modSld">
      <pc:chgData name="Hoffman, Peter" userId="S::hoffman_p@cde.state.co.us::673cee94-26bd-4c2a-ab82-1b3669e2f049" providerId="AD" clId="Web-{33D0AE57-28B4-42A3-9EF7-8F0920DE874F}" dt="2025-08-18T16:51:19.359" v="1"/>
      <pc:docMkLst>
        <pc:docMk/>
      </pc:docMkLst>
      <pc:sldChg chg="modSp">
        <pc:chgData name="Hoffman, Peter" userId="S::hoffman_p@cde.state.co.us::673cee94-26bd-4c2a-ab82-1b3669e2f049" providerId="AD" clId="Web-{33D0AE57-28B4-42A3-9EF7-8F0920DE874F}" dt="2025-08-18T16:51:19.359" v="1"/>
        <pc:sldMkLst>
          <pc:docMk/>
          <pc:sldMk cId="1037917088" sldId="5098"/>
        </pc:sldMkLst>
        <pc:graphicFrameChg chg="mod modGraphic">
          <ac:chgData name="Hoffman, Peter" userId="S::hoffman_p@cde.state.co.us::673cee94-26bd-4c2a-ab82-1b3669e2f049" providerId="AD" clId="Web-{33D0AE57-28B4-42A3-9EF7-8F0920DE874F}" dt="2025-08-18T16:51:19.359" v="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B258EC98-CEF9-43E1-A95B-1E6C66318F0E}"/>
    <pc:docChg chg="undo custSel addSld delSld modSld">
      <pc:chgData name="Heitman, Lindsey" userId="a9773a47-99d2-4599-9377-6d37e9ec0bd3" providerId="ADAL" clId="{B258EC98-CEF9-43E1-A95B-1E6C66318F0E}" dt="2025-08-28T13:36:12.062" v="23" actId="20577"/>
      <pc:docMkLst>
        <pc:docMk/>
      </pc:docMkLst>
      <pc:sldChg chg="modSp mod">
        <pc:chgData name="Heitman, Lindsey" userId="a9773a47-99d2-4599-9377-6d37e9ec0bd3" providerId="ADAL" clId="{B258EC98-CEF9-43E1-A95B-1E6C66318F0E}" dt="2025-08-28T13:36:12.062" v="23" actId="20577"/>
        <pc:sldMkLst>
          <pc:docMk/>
          <pc:sldMk cId="3227145924" sldId="5097"/>
        </pc:sldMkLst>
        <pc:graphicFrameChg chg="modGraphic">
          <ac:chgData name="Heitman, Lindsey" userId="a9773a47-99d2-4599-9377-6d37e9ec0bd3" providerId="ADAL" clId="{B258EC98-CEF9-43E1-A95B-1E6C66318F0E}" dt="2025-08-28T13:36:12.062" v="23"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B258EC98-CEF9-43E1-A95B-1E6C66318F0E}" dt="2025-08-28T13:33:28.339" v="1"/>
        <pc:sldMkLst>
          <pc:docMk/>
          <pc:sldMk cId="2055979038" sldId="5901"/>
        </pc:sldMkLst>
      </pc:sldChg>
      <pc:sldChg chg="modSp add mod">
        <pc:chgData name="Heitman, Lindsey" userId="a9773a47-99d2-4599-9377-6d37e9ec0bd3" providerId="ADAL" clId="{B258EC98-CEF9-43E1-A95B-1E6C66318F0E}" dt="2025-08-28T13:34:24.952" v="9" actId="14100"/>
        <pc:sldMkLst>
          <pc:docMk/>
          <pc:sldMk cId="743490899" sldId="5985"/>
        </pc:sldMkLst>
        <pc:spChg chg="mod">
          <ac:chgData name="Heitman, Lindsey" userId="a9773a47-99d2-4599-9377-6d37e9ec0bd3" providerId="ADAL" clId="{B258EC98-CEF9-43E1-A95B-1E6C66318F0E}" dt="2025-08-28T13:34:24.952" v="9" actId="14100"/>
          <ac:spMkLst>
            <pc:docMk/>
            <pc:sldMk cId="743490899" sldId="5985"/>
            <ac:spMk id="3" creationId="{5A88DF8E-E585-49BF-A083-861F0D38E211}"/>
          </ac:spMkLst>
        </pc:spChg>
      </pc:sldChg>
      <pc:sldChg chg="add">
        <pc:chgData name="Heitman, Lindsey" userId="a9773a47-99d2-4599-9377-6d37e9ec0bd3" providerId="ADAL" clId="{B258EC98-CEF9-43E1-A95B-1E6C66318F0E}" dt="2025-08-28T13:32:59.208" v="0"/>
        <pc:sldMkLst>
          <pc:docMk/>
          <pc:sldMk cId="1710059941" sldId="5992"/>
        </pc:sldMkLst>
      </pc:sldChg>
      <pc:sldChg chg="modSp add mod">
        <pc:chgData name="Heitman, Lindsey" userId="a9773a47-99d2-4599-9377-6d37e9ec0bd3" providerId="ADAL" clId="{B258EC98-CEF9-43E1-A95B-1E6C66318F0E}" dt="2025-08-28T13:35:10.781" v="11" actId="255"/>
        <pc:sldMkLst>
          <pc:docMk/>
          <pc:sldMk cId="3570038636" sldId="5993"/>
        </pc:sldMkLst>
        <pc:spChg chg="mod">
          <ac:chgData name="Heitman, Lindsey" userId="a9773a47-99d2-4599-9377-6d37e9ec0bd3" providerId="ADAL" clId="{B258EC98-CEF9-43E1-A95B-1E6C66318F0E}" dt="2025-08-28T13:35:10.781" v="11" actId="255"/>
          <ac:spMkLst>
            <pc:docMk/>
            <pc:sldMk cId="3570038636" sldId="5993"/>
            <ac:spMk id="3" creationId="{B302A2B2-335A-0EC6-7A6D-7D1744D66ABC}"/>
          </ac:spMkLst>
        </pc:spChg>
      </pc:sldChg>
      <pc:sldChg chg="add">
        <pc:chgData name="Heitman, Lindsey" userId="a9773a47-99d2-4599-9377-6d37e9ec0bd3" providerId="ADAL" clId="{B258EC98-CEF9-43E1-A95B-1E6C66318F0E}" dt="2025-08-28T13:32:59.208" v="0"/>
        <pc:sldMkLst>
          <pc:docMk/>
          <pc:sldMk cId="3497096996" sldId="5994"/>
        </pc:sldMkLst>
      </pc:sldChg>
      <pc:sldChg chg="del">
        <pc:chgData name="Heitman, Lindsey" userId="a9773a47-99d2-4599-9377-6d37e9ec0bd3" providerId="ADAL" clId="{B258EC98-CEF9-43E1-A95B-1E6C66318F0E}" dt="2025-08-28T13:33:32.126" v="2" actId="2696"/>
        <pc:sldMkLst>
          <pc:docMk/>
          <pc:sldMk cId="653359613" sldId="6112"/>
        </pc:sldMkLst>
      </pc:sldChg>
    </pc:docChg>
  </pc:docChgLst>
  <pc:docChgLst>
    <pc:chgData name="Hoffman, Peter" userId="673cee94-26bd-4c2a-ab82-1b3669e2f049" providerId="ADAL" clId="{2099A7ED-56F1-4408-8D93-17A09618FFB8}"/>
    <pc:docChg chg="undo custSel addSld delSld modSld">
      <pc:chgData name="Hoffman, Peter" userId="673cee94-26bd-4c2a-ab82-1b3669e2f049" providerId="ADAL" clId="{2099A7ED-56F1-4408-8D93-17A09618FFB8}" dt="2025-08-20T18:46:09.998" v="872"/>
      <pc:docMkLst>
        <pc:docMk/>
      </pc:docMkLst>
      <pc:sldChg chg="addSp delSp modSp add mod chgLayout">
        <pc:chgData name="Hoffman, Peter" userId="673cee94-26bd-4c2a-ab82-1b3669e2f049" providerId="ADAL" clId="{2099A7ED-56F1-4408-8D93-17A09618FFB8}" dt="2025-08-20T18:09:48.707" v="63" actId="478"/>
        <pc:sldMkLst>
          <pc:docMk/>
          <pc:sldMk cId="1991320786" sldId="4834"/>
        </pc:sldMkLst>
      </pc:sldChg>
      <pc:sldChg chg="addSp delSp modSp add mod chgLayout">
        <pc:chgData name="Hoffman, Peter" userId="673cee94-26bd-4c2a-ab82-1b3669e2f049" providerId="ADAL" clId="{2099A7ED-56F1-4408-8D93-17A09618FFB8}" dt="2025-08-20T18:06:58.292" v="20" actId="6264"/>
        <pc:sldMkLst>
          <pc:docMk/>
          <pc:sldMk cId="1775796373" sldId="5395"/>
        </pc:sldMkLst>
      </pc:sldChg>
      <pc:sldChg chg="addSp delSp modSp add mod chgLayout">
        <pc:chgData name="Hoffman, Peter" userId="673cee94-26bd-4c2a-ab82-1b3669e2f049" providerId="ADAL" clId="{2099A7ED-56F1-4408-8D93-17A09618FFB8}" dt="2025-08-20T18:09:37.413" v="62" actId="13244"/>
        <pc:sldMkLst>
          <pc:docMk/>
          <pc:sldMk cId="1896735902" sldId="5469"/>
        </pc:sldMkLst>
      </pc:sldChg>
      <pc:sldChg chg="modSp add del mod">
        <pc:chgData name="Hoffman, Peter" userId="673cee94-26bd-4c2a-ab82-1b3669e2f049" providerId="ADAL" clId="{2099A7ED-56F1-4408-8D93-17A09618FFB8}" dt="2025-08-20T18:41:41.800" v="212" actId="2696"/>
        <pc:sldMkLst>
          <pc:docMk/>
          <pc:sldMk cId="3254898418" sldId="5535"/>
        </pc:sldMkLst>
      </pc:sldChg>
      <pc:sldChg chg="del">
        <pc:chgData name="Hoffman, Peter" userId="673cee94-26bd-4c2a-ab82-1b3669e2f049" providerId="ADAL" clId="{2099A7ED-56F1-4408-8D93-17A09618FFB8}" dt="2025-08-20T18:06:51.085" v="19" actId="2696"/>
        <pc:sldMkLst>
          <pc:docMk/>
          <pc:sldMk cId="2216530191" sldId="6080"/>
        </pc:sldMkLst>
      </pc:sldChg>
      <pc:sldChg chg="del">
        <pc:chgData name="Hoffman, Peter" userId="673cee94-26bd-4c2a-ab82-1b3669e2f049" providerId="ADAL" clId="{2099A7ED-56F1-4408-8D93-17A09618FFB8}" dt="2025-08-20T18:06:51.085" v="19" actId="2696"/>
        <pc:sldMkLst>
          <pc:docMk/>
          <pc:sldMk cId="849073008" sldId="6081"/>
        </pc:sldMkLst>
      </pc:sldChg>
      <pc:sldChg chg="addSp delSp modSp mod chgLayout">
        <pc:chgData name="Hoffman, Peter" userId="673cee94-26bd-4c2a-ab82-1b3669e2f049" providerId="ADAL" clId="{2099A7ED-56F1-4408-8D93-17A09618FFB8}" dt="2025-08-20T18:43:32.676" v="603" actId="6264"/>
        <pc:sldMkLst>
          <pc:docMk/>
          <pc:sldMk cId="739660537" sldId="6082"/>
        </pc:sldMkLst>
      </pc:sldChg>
      <pc:sldChg chg="del">
        <pc:chgData name="Hoffman, Peter" userId="673cee94-26bd-4c2a-ab82-1b3669e2f049" providerId="ADAL" clId="{2099A7ED-56F1-4408-8D93-17A09618FFB8}" dt="2025-08-20T18:38:37.838" v="65" actId="2696"/>
        <pc:sldMkLst>
          <pc:docMk/>
          <pc:sldMk cId="1232033765" sldId="6083"/>
        </pc:sldMkLst>
      </pc:sldChg>
      <pc:sldChg chg="addSp delSp modSp mod chgLayout">
        <pc:chgData name="Hoffman, Peter" userId="673cee94-26bd-4c2a-ab82-1b3669e2f049" providerId="ADAL" clId="{2099A7ED-56F1-4408-8D93-17A09618FFB8}" dt="2025-08-20T18:43:32.676" v="603" actId="6264"/>
        <pc:sldMkLst>
          <pc:docMk/>
          <pc:sldMk cId="1180180942" sldId="6084"/>
        </pc:sldMkLst>
      </pc:sldChg>
      <pc:sldChg chg="addSp delSp modSp add del mod modClrScheme chgLayout">
        <pc:chgData name="Hoffman, Peter" userId="673cee94-26bd-4c2a-ab82-1b3669e2f049" providerId="ADAL" clId="{2099A7ED-56F1-4408-8D93-17A09618FFB8}" dt="2025-08-20T18:45:32.741" v="861" actId="47"/>
        <pc:sldMkLst>
          <pc:docMk/>
          <pc:sldMk cId="1913634015" sldId="6099"/>
        </pc:sldMkLst>
      </pc:sldChg>
      <pc:sldChg chg="modSp add mod">
        <pc:chgData name="Hoffman, Peter" userId="673cee94-26bd-4c2a-ab82-1b3669e2f049" providerId="ADAL" clId="{2099A7ED-56F1-4408-8D93-17A09618FFB8}" dt="2025-08-20T18:46:09.998" v="872"/>
        <pc:sldMkLst>
          <pc:docMk/>
          <pc:sldMk cId="4061527044" sldId="6100"/>
        </pc:sldMkLst>
      </pc:sldChg>
    </pc:docChg>
  </pc:docChgLst>
  <pc:docChgLst>
    <pc:chgData name="Ward, Reagan" userId="27291eb4-8241-4961-9e69-8c66e34cc5b0" providerId="ADAL" clId="{346ECD8A-93DB-4745-A118-E971794283A0}"/>
    <pc:docChg chg="undo custSel addSld delSld modSld">
      <pc:chgData name="Ward, Reagan" userId="27291eb4-8241-4961-9e69-8c66e34cc5b0" providerId="ADAL" clId="{346ECD8A-93DB-4745-A118-E971794283A0}" dt="2025-08-14T14:35:57.584" v="1975" actId="2165"/>
      <pc:docMkLst>
        <pc:docMk/>
      </pc:docMkLst>
      <pc:sldChg chg="modSp mod">
        <pc:chgData name="Ward, Reagan" userId="27291eb4-8241-4961-9e69-8c66e34cc5b0" providerId="ADAL" clId="{346ECD8A-93DB-4745-A118-E971794283A0}" dt="2025-08-12T12:38:49.289" v="1" actId="20577"/>
        <pc:sldMkLst>
          <pc:docMk/>
          <pc:sldMk cId="3044915438" sldId="256"/>
        </pc:sldMkLst>
        <pc:spChg chg="mod">
          <ac:chgData name="Ward, Reagan" userId="27291eb4-8241-4961-9e69-8c66e34cc5b0" providerId="ADAL" clId="{346ECD8A-93DB-4745-A118-E971794283A0}" dt="2025-08-12T12:38:49.289" v="1" actId="20577"/>
          <ac:spMkLst>
            <pc:docMk/>
            <pc:sldMk cId="3044915438" sldId="256"/>
            <ac:spMk id="2" creationId="{00000000-0000-0000-0000-000000000000}"/>
          </ac:spMkLst>
        </pc:spChg>
      </pc:sldChg>
      <pc:sldChg chg="modSp mod">
        <pc:chgData name="Ward, Reagan" userId="27291eb4-8241-4961-9e69-8c66e34cc5b0" providerId="ADAL" clId="{346ECD8A-93DB-4745-A118-E971794283A0}" dt="2025-08-12T21:47:52.558" v="226" actId="20577"/>
        <pc:sldMkLst>
          <pc:docMk/>
          <pc:sldMk cId="1212467416" sldId="261"/>
        </pc:sldMkLst>
        <pc:graphicFrameChg chg="modGraphic">
          <ac:chgData name="Ward, Reagan" userId="27291eb4-8241-4961-9e69-8c66e34cc5b0" providerId="ADAL" clId="{346ECD8A-93DB-4745-A118-E971794283A0}" dt="2025-08-12T21:47:52.558" v="22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346ECD8A-93DB-4745-A118-E971794283A0}" dt="2025-08-13T22:44:02.180" v="710" actId="14734"/>
        <pc:sldMkLst>
          <pc:docMk/>
          <pc:sldMk cId="3227145924" sldId="5097"/>
        </pc:sldMkLst>
        <pc:graphicFrameChg chg="mod modGraphic">
          <ac:chgData name="Ward, Reagan" userId="27291eb4-8241-4961-9e69-8c66e34cc5b0" providerId="ADAL" clId="{346ECD8A-93DB-4745-A118-E971794283A0}" dt="2025-08-13T22:44:02.180" v="710"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346ECD8A-93DB-4745-A118-E971794283A0}" dt="2025-08-14T14:34:50.665" v="1971" actId="20577"/>
        <pc:sldMkLst>
          <pc:docMk/>
          <pc:sldMk cId="1037917088" sldId="5098"/>
        </pc:sldMkLst>
        <pc:graphicFrameChg chg="mod modGraphic">
          <ac:chgData name="Ward, Reagan" userId="27291eb4-8241-4961-9e69-8c66e34cc5b0" providerId="ADAL" clId="{346ECD8A-93DB-4745-A118-E971794283A0}" dt="2025-08-14T14:34:50.665" v="1971"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346ECD8A-93DB-4745-A118-E971794283A0}" dt="2025-08-13T23:27:15.676" v="1713" actId="5793"/>
        <pc:sldMkLst>
          <pc:docMk/>
          <pc:sldMk cId="794275993" sldId="5416"/>
        </pc:sldMkLst>
      </pc:sldChg>
      <pc:sldChg chg="del">
        <pc:chgData name="Ward, Reagan" userId="27291eb4-8241-4961-9e69-8c66e34cc5b0" providerId="ADAL" clId="{346ECD8A-93DB-4745-A118-E971794283A0}" dt="2025-08-13T23:26:46.631" v="1592" actId="47"/>
        <pc:sldMkLst>
          <pc:docMk/>
          <pc:sldMk cId="3343705851" sldId="5418"/>
        </pc:sldMkLst>
      </pc:sldChg>
      <pc:sldChg chg="modSp mod">
        <pc:chgData name="Ward, Reagan" userId="27291eb4-8241-4961-9e69-8c66e34cc5b0" providerId="ADAL" clId="{346ECD8A-93DB-4745-A118-E971794283A0}" dt="2025-08-14T14:35:57.584" v="1975" actId="2165"/>
        <pc:sldMkLst>
          <pc:docMk/>
          <pc:sldMk cId="500438566" sldId="5672"/>
        </pc:sldMkLst>
        <pc:graphicFrameChg chg="mod modGraphic">
          <ac:chgData name="Ward, Reagan" userId="27291eb4-8241-4961-9e69-8c66e34cc5b0" providerId="ADAL" clId="{346ECD8A-93DB-4745-A118-E971794283A0}" dt="2025-08-14T14:35:57.584" v="1975" actId="2165"/>
          <ac:graphicFrameMkLst>
            <pc:docMk/>
            <pc:sldMk cId="500438566" sldId="5672"/>
            <ac:graphicFrameMk id="5" creationId="{5E4612F7-68C6-57CA-E918-38EF641F73CF}"/>
          </ac:graphicFrameMkLst>
        </pc:graphicFrameChg>
      </pc:sldChg>
      <pc:sldChg chg="mod modShow">
        <pc:chgData name="Ward, Reagan" userId="27291eb4-8241-4961-9e69-8c66e34cc5b0" providerId="ADAL" clId="{346ECD8A-93DB-4745-A118-E971794283A0}" dt="2025-08-12T21:50:59.967" v="464" actId="729"/>
        <pc:sldMkLst>
          <pc:docMk/>
          <pc:sldMk cId="1039088137" sldId="5841"/>
        </pc:sldMkLst>
      </pc:sldChg>
      <pc:sldChg chg="modSp mod modShow">
        <pc:chgData name="Ward, Reagan" userId="27291eb4-8241-4961-9e69-8c66e34cc5b0" providerId="ADAL" clId="{346ECD8A-93DB-4745-A118-E971794283A0}" dt="2025-08-12T21:48:05.881" v="228" actId="2165"/>
        <pc:sldMkLst>
          <pc:docMk/>
          <pc:sldMk cId="4151373932" sldId="5891"/>
        </pc:sldMkLst>
        <pc:graphicFrameChg chg="modGraphic">
          <ac:chgData name="Ward, Reagan" userId="27291eb4-8241-4961-9e69-8c66e34cc5b0" providerId="ADAL" clId="{346ECD8A-93DB-4745-A118-E971794283A0}" dt="2025-08-12T21:48:05.881" v="228" actId="2165"/>
          <ac:graphicFrameMkLst>
            <pc:docMk/>
            <pc:sldMk cId="4151373932" sldId="5891"/>
            <ac:graphicFrameMk id="11" creationId="{5DE48798-D7E0-31A8-866A-903461F57BA2}"/>
          </ac:graphicFrameMkLst>
        </pc:graphicFrameChg>
      </pc:sldChg>
      <pc:sldChg chg="mod modShow">
        <pc:chgData name="Ward, Reagan" userId="27291eb4-8241-4961-9e69-8c66e34cc5b0" providerId="ADAL" clId="{346ECD8A-93DB-4745-A118-E971794283A0}" dt="2025-08-12T21:51:55.203" v="571" actId="729"/>
        <pc:sldMkLst>
          <pc:docMk/>
          <pc:sldMk cId="2055979038" sldId="5901"/>
        </pc:sldMkLst>
      </pc:sldChg>
      <pc:sldChg chg="mod modShow">
        <pc:chgData name="Ward, Reagan" userId="27291eb4-8241-4961-9e69-8c66e34cc5b0" providerId="ADAL" clId="{346ECD8A-93DB-4745-A118-E971794283A0}" dt="2025-08-12T21:51:55.203" v="571" actId="729"/>
        <pc:sldMkLst>
          <pc:docMk/>
          <pc:sldMk cId="584765294" sldId="5973"/>
        </pc:sldMkLst>
      </pc:sldChg>
      <pc:sldChg chg="mod modShow">
        <pc:chgData name="Ward, Reagan" userId="27291eb4-8241-4961-9e69-8c66e34cc5b0" providerId="ADAL" clId="{346ECD8A-93DB-4745-A118-E971794283A0}" dt="2025-08-12T21:51:55.203" v="571" actId="729"/>
        <pc:sldMkLst>
          <pc:docMk/>
          <pc:sldMk cId="515991887" sldId="5983"/>
        </pc:sldMkLst>
      </pc:sldChg>
      <pc:sldChg chg="mod modShow">
        <pc:chgData name="Ward, Reagan" userId="27291eb4-8241-4961-9e69-8c66e34cc5b0" providerId="ADAL" clId="{346ECD8A-93DB-4745-A118-E971794283A0}" dt="2025-08-12T21:51:55.203" v="571" actId="729"/>
        <pc:sldMkLst>
          <pc:docMk/>
          <pc:sldMk cId="1890162367" sldId="5984"/>
        </pc:sldMkLst>
      </pc:sldChg>
      <pc:sldChg chg="mod modShow">
        <pc:chgData name="Ward, Reagan" userId="27291eb4-8241-4961-9e69-8c66e34cc5b0" providerId="ADAL" clId="{346ECD8A-93DB-4745-A118-E971794283A0}" dt="2025-08-12T21:51:55.203" v="571" actId="729"/>
        <pc:sldMkLst>
          <pc:docMk/>
          <pc:sldMk cId="743490899" sldId="5985"/>
        </pc:sldMkLst>
      </pc:sldChg>
      <pc:sldChg chg="modSp mod">
        <pc:chgData name="Ward, Reagan" userId="27291eb4-8241-4961-9e69-8c66e34cc5b0" providerId="ADAL" clId="{346ECD8A-93DB-4745-A118-E971794283A0}" dt="2025-08-14T13:53:28.066" v="1781" actId="179"/>
        <pc:sldMkLst>
          <pc:docMk/>
          <pc:sldMk cId="374928744" sldId="5990"/>
        </pc:sldMkLst>
      </pc:sldChg>
      <pc:sldChg chg="modSp mod">
        <pc:chgData name="Ward, Reagan" userId="27291eb4-8241-4961-9e69-8c66e34cc5b0" providerId="ADAL" clId="{346ECD8A-93DB-4745-A118-E971794283A0}" dt="2025-08-14T13:54:38.802" v="1805" actId="14100"/>
        <pc:sldMkLst>
          <pc:docMk/>
          <pc:sldMk cId="4025617885" sldId="5991"/>
        </pc:sldMkLst>
      </pc:sldChg>
      <pc:sldChg chg="modSp mod modShow">
        <pc:chgData name="Ward, Reagan" userId="27291eb4-8241-4961-9e69-8c66e34cc5b0" providerId="ADAL" clId="{346ECD8A-93DB-4745-A118-E971794283A0}" dt="2025-08-14T14:10:29.920" v="1867" actId="27918"/>
        <pc:sldMkLst>
          <pc:docMk/>
          <pc:sldMk cId="2742721405" sldId="6006"/>
        </pc:sldMkLst>
        <pc:spChg chg="mod">
          <ac:chgData name="Ward, Reagan" userId="27291eb4-8241-4961-9e69-8c66e34cc5b0" providerId="ADAL" clId="{346ECD8A-93DB-4745-A118-E971794283A0}" dt="2025-08-14T14:09:36.275" v="1865" actId="20577"/>
          <ac:spMkLst>
            <pc:docMk/>
            <pc:sldMk cId="2742721405" sldId="6006"/>
            <ac:spMk id="2" creationId="{D75B77D1-0703-95ED-B0CE-8CC9140CF3E3}"/>
          </ac:spMkLst>
        </pc:spChg>
        <pc:spChg chg="mod">
          <ac:chgData name="Ward, Reagan" userId="27291eb4-8241-4961-9e69-8c66e34cc5b0" providerId="ADAL" clId="{346ECD8A-93DB-4745-A118-E971794283A0}" dt="2025-08-13T23:10:57.383" v="1536" actId="20577"/>
          <ac:spMkLst>
            <pc:docMk/>
            <pc:sldMk cId="2742721405" sldId="6006"/>
            <ac:spMk id="21" creationId="{396B0DEE-5E80-4647-08EA-963140AC0E29}"/>
          </ac:spMkLst>
        </pc:spChg>
        <pc:graphicFrameChg chg="mod">
          <ac:chgData name="Ward, Reagan" userId="27291eb4-8241-4961-9e69-8c66e34cc5b0" providerId="ADAL" clId="{346ECD8A-93DB-4745-A118-E971794283A0}" dt="2025-08-13T23:22:20.268" v="1590"/>
          <ac:graphicFrameMkLst>
            <pc:docMk/>
            <pc:sldMk cId="2742721405" sldId="6006"/>
            <ac:graphicFrameMk id="20" creationId="{89EAA90C-DDD8-6734-4FDB-62BF34120A68}"/>
          </ac:graphicFrameMkLst>
        </pc:graphicFrameChg>
      </pc:sldChg>
      <pc:sldChg chg="mod modShow">
        <pc:chgData name="Ward, Reagan" userId="27291eb4-8241-4961-9e69-8c66e34cc5b0" providerId="ADAL" clId="{346ECD8A-93DB-4745-A118-E971794283A0}" dt="2025-08-12T21:51:03.686" v="465" actId="729"/>
        <pc:sldMkLst>
          <pc:docMk/>
          <pc:sldMk cId="3941247781" sldId="6007"/>
        </pc:sldMkLst>
      </pc:sldChg>
      <pc:sldChg chg="mod modShow">
        <pc:chgData name="Ward, Reagan" userId="27291eb4-8241-4961-9e69-8c66e34cc5b0" providerId="ADAL" clId="{346ECD8A-93DB-4745-A118-E971794283A0}" dt="2025-08-12T21:51:55.203" v="571" actId="729"/>
        <pc:sldMkLst>
          <pc:docMk/>
          <pc:sldMk cId="1878440181" sldId="6015"/>
        </pc:sldMkLst>
      </pc:sldChg>
      <pc:sldChg chg="mod modShow">
        <pc:chgData name="Ward, Reagan" userId="27291eb4-8241-4961-9e69-8c66e34cc5b0" providerId="ADAL" clId="{346ECD8A-93DB-4745-A118-E971794283A0}" dt="2025-08-12T21:51:55.203" v="571" actId="729"/>
        <pc:sldMkLst>
          <pc:docMk/>
          <pc:sldMk cId="3871401798" sldId="6017"/>
        </pc:sldMkLst>
      </pc:sldChg>
      <pc:sldChg chg="addSp modSp mod modShow">
        <pc:chgData name="Ward, Reagan" userId="27291eb4-8241-4961-9e69-8c66e34cc5b0" providerId="ADAL" clId="{346ECD8A-93DB-4745-A118-E971794283A0}" dt="2025-08-13T23:20:41.487" v="1579" actId="13244"/>
        <pc:sldMkLst>
          <pc:docMk/>
          <pc:sldMk cId="3884409985" sldId="6022"/>
        </pc:sldMkLst>
      </pc:sldChg>
      <pc:sldChg chg="del">
        <pc:chgData name="Ward, Reagan" userId="27291eb4-8241-4961-9e69-8c66e34cc5b0" providerId="ADAL" clId="{346ECD8A-93DB-4745-A118-E971794283A0}" dt="2025-08-12T12:38:56.235" v="2" actId="47"/>
        <pc:sldMkLst>
          <pc:docMk/>
          <pc:sldMk cId="2543893515" sldId="6026"/>
        </pc:sldMkLst>
      </pc:sldChg>
      <pc:sldChg chg="mod modShow">
        <pc:chgData name="Ward, Reagan" userId="27291eb4-8241-4961-9e69-8c66e34cc5b0" providerId="ADAL" clId="{346ECD8A-93DB-4745-A118-E971794283A0}" dt="2025-08-12T21:51:55.203" v="571" actId="729"/>
        <pc:sldMkLst>
          <pc:docMk/>
          <pc:sldMk cId="104248470" sldId="6028"/>
        </pc:sldMkLst>
      </pc:sldChg>
      <pc:sldChg chg="mod modShow">
        <pc:chgData name="Ward, Reagan" userId="27291eb4-8241-4961-9e69-8c66e34cc5b0" providerId="ADAL" clId="{346ECD8A-93DB-4745-A118-E971794283A0}" dt="2025-08-12T21:52:27.887" v="639" actId="729"/>
        <pc:sldMkLst>
          <pc:docMk/>
          <pc:sldMk cId="939174803" sldId="6032"/>
        </pc:sldMkLst>
      </pc:sldChg>
      <pc:sldChg chg="mod modShow">
        <pc:chgData name="Ward, Reagan" userId="27291eb4-8241-4961-9e69-8c66e34cc5b0" providerId="ADAL" clId="{346ECD8A-93DB-4745-A118-E971794283A0}" dt="2025-08-12T21:52:27.887" v="639" actId="729"/>
        <pc:sldMkLst>
          <pc:docMk/>
          <pc:sldMk cId="2986489002" sldId="6033"/>
        </pc:sldMkLst>
      </pc:sldChg>
      <pc:sldChg chg="mod modShow">
        <pc:chgData name="Ward, Reagan" userId="27291eb4-8241-4961-9e69-8c66e34cc5b0" providerId="ADAL" clId="{346ECD8A-93DB-4745-A118-E971794283A0}" dt="2025-08-12T21:52:27.887" v="639" actId="729"/>
        <pc:sldMkLst>
          <pc:docMk/>
          <pc:sldMk cId="2276821023" sldId="6034"/>
        </pc:sldMkLst>
      </pc:sldChg>
      <pc:sldChg chg="mod modShow">
        <pc:chgData name="Ward, Reagan" userId="27291eb4-8241-4961-9e69-8c66e34cc5b0" providerId="ADAL" clId="{346ECD8A-93DB-4745-A118-E971794283A0}" dt="2025-08-12T21:52:27.887" v="639" actId="729"/>
        <pc:sldMkLst>
          <pc:docMk/>
          <pc:sldMk cId="3449664511" sldId="6035"/>
        </pc:sldMkLst>
      </pc:sldChg>
      <pc:sldChg chg="mod modShow">
        <pc:chgData name="Ward, Reagan" userId="27291eb4-8241-4961-9e69-8c66e34cc5b0" providerId="ADAL" clId="{346ECD8A-93DB-4745-A118-E971794283A0}" dt="2025-08-12T21:52:27.887" v="639" actId="729"/>
        <pc:sldMkLst>
          <pc:docMk/>
          <pc:sldMk cId="3221953652" sldId="6036"/>
        </pc:sldMkLst>
      </pc:sldChg>
      <pc:sldChg chg="mod modShow">
        <pc:chgData name="Ward, Reagan" userId="27291eb4-8241-4961-9e69-8c66e34cc5b0" providerId="ADAL" clId="{346ECD8A-93DB-4745-A118-E971794283A0}" dt="2025-08-12T21:52:27.887" v="639" actId="729"/>
        <pc:sldMkLst>
          <pc:docMk/>
          <pc:sldMk cId="1612150625" sldId="6037"/>
        </pc:sldMkLst>
      </pc:sldChg>
      <pc:sldChg chg="mod modShow">
        <pc:chgData name="Ward, Reagan" userId="27291eb4-8241-4961-9e69-8c66e34cc5b0" providerId="ADAL" clId="{346ECD8A-93DB-4745-A118-E971794283A0}" dt="2025-08-12T21:52:27.887" v="639" actId="729"/>
        <pc:sldMkLst>
          <pc:docMk/>
          <pc:sldMk cId="1617499180" sldId="6038"/>
        </pc:sldMkLst>
      </pc:sldChg>
      <pc:sldChg chg="modSp mod modShow">
        <pc:chgData name="Ward, Reagan" userId="27291eb4-8241-4961-9e69-8c66e34cc5b0" providerId="ADAL" clId="{346ECD8A-93DB-4745-A118-E971794283A0}" dt="2025-08-14T13:48:57.721" v="1716" actId="14100"/>
        <pc:sldMkLst>
          <pc:docMk/>
          <pc:sldMk cId="427757475" sldId="6039"/>
        </pc:sldMkLst>
      </pc:sldChg>
      <pc:sldChg chg="mod modShow">
        <pc:chgData name="Ward, Reagan" userId="27291eb4-8241-4961-9e69-8c66e34cc5b0" providerId="ADAL" clId="{346ECD8A-93DB-4745-A118-E971794283A0}" dt="2025-08-12T21:52:27.887" v="639" actId="729"/>
        <pc:sldMkLst>
          <pc:docMk/>
          <pc:sldMk cId="3683006635" sldId="6040"/>
        </pc:sldMkLst>
      </pc:sldChg>
      <pc:sldChg chg="mod modShow">
        <pc:chgData name="Ward, Reagan" userId="27291eb4-8241-4961-9e69-8c66e34cc5b0" providerId="ADAL" clId="{346ECD8A-93DB-4745-A118-E971794283A0}" dt="2025-08-12T21:52:27.887" v="639" actId="729"/>
        <pc:sldMkLst>
          <pc:docMk/>
          <pc:sldMk cId="2292808903" sldId="6041"/>
        </pc:sldMkLst>
      </pc:sldChg>
      <pc:sldChg chg="del mod modShow">
        <pc:chgData name="Ward, Reagan" userId="27291eb4-8241-4961-9e69-8c66e34cc5b0" providerId="ADAL" clId="{346ECD8A-93DB-4745-A118-E971794283A0}" dt="2025-08-12T21:48:50.014" v="231" actId="2696"/>
        <pc:sldMkLst>
          <pc:docMk/>
          <pc:sldMk cId="316211964" sldId="6046"/>
        </pc:sldMkLst>
      </pc:sldChg>
      <pc:sldChg chg="del mod modShow">
        <pc:chgData name="Ward, Reagan" userId="27291eb4-8241-4961-9e69-8c66e34cc5b0" providerId="ADAL" clId="{346ECD8A-93DB-4745-A118-E971794283A0}" dt="2025-08-12T21:48:20.905" v="230" actId="2696"/>
        <pc:sldMkLst>
          <pc:docMk/>
          <pc:sldMk cId="3144674310" sldId="6047"/>
        </pc:sldMkLst>
      </pc:sldChg>
      <pc:sldChg chg="del mod modShow">
        <pc:chgData name="Ward, Reagan" userId="27291eb4-8241-4961-9e69-8c66e34cc5b0" providerId="ADAL" clId="{346ECD8A-93DB-4745-A118-E971794283A0}" dt="2025-08-12T21:48:20.905" v="230" actId="2696"/>
        <pc:sldMkLst>
          <pc:docMk/>
          <pc:sldMk cId="2408610779" sldId="6048"/>
        </pc:sldMkLst>
      </pc:sldChg>
      <pc:sldChg chg="modSp mod modShow">
        <pc:chgData name="Ward, Reagan" userId="27291eb4-8241-4961-9e69-8c66e34cc5b0" providerId="ADAL" clId="{346ECD8A-93DB-4745-A118-E971794283A0}" dt="2025-08-14T14:32:12.910" v="1877" actId="13244"/>
        <pc:sldMkLst>
          <pc:docMk/>
          <pc:sldMk cId="1995566072" sldId="6049"/>
        </pc:sldMkLst>
      </pc:sldChg>
      <pc:sldChg chg="mod modShow">
        <pc:chgData name="Ward, Reagan" userId="27291eb4-8241-4961-9e69-8c66e34cc5b0" providerId="ADAL" clId="{346ECD8A-93DB-4745-A118-E971794283A0}" dt="2025-08-12T21:51:55.203" v="571" actId="729"/>
        <pc:sldMkLst>
          <pc:docMk/>
          <pc:sldMk cId="992648375" sldId="6050"/>
        </pc:sldMkLst>
      </pc:sldChg>
      <pc:sldChg chg="del mod modShow">
        <pc:chgData name="Ward, Reagan" userId="27291eb4-8241-4961-9e69-8c66e34cc5b0" providerId="ADAL" clId="{346ECD8A-93DB-4745-A118-E971794283A0}" dt="2025-08-12T21:48:20.905" v="230" actId="2696"/>
        <pc:sldMkLst>
          <pc:docMk/>
          <pc:sldMk cId="856167909" sldId="6051"/>
        </pc:sldMkLst>
      </pc:sldChg>
      <pc:sldChg chg="mod modShow">
        <pc:chgData name="Ward, Reagan" userId="27291eb4-8241-4961-9e69-8c66e34cc5b0" providerId="ADAL" clId="{346ECD8A-93DB-4745-A118-E971794283A0}" dt="2025-08-12T21:51:55.203" v="571" actId="729"/>
        <pc:sldMkLst>
          <pc:docMk/>
          <pc:sldMk cId="806143515" sldId="6052"/>
        </pc:sldMkLst>
      </pc:sldChg>
      <pc:sldChg chg="addSp delSp modSp new mod modClrScheme chgLayout">
        <pc:chgData name="Ward, Reagan" userId="27291eb4-8241-4961-9e69-8c66e34cc5b0" providerId="ADAL" clId="{346ECD8A-93DB-4745-A118-E971794283A0}" dt="2025-08-12T21:51:23.375" v="495" actId="20577"/>
        <pc:sldMkLst>
          <pc:docMk/>
          <pc:sldMk cId="3115641727" sldId="6053"/>
        </pc:sldMkLst>
      </pc:sldChg>
      <pc:sldChg chg="addSp delSp modSp new mod modClrScheme chgLayout">
        <pc:chgData name="Ward, Reagan" userId="27291eb4-8241-4961-9e69-8c66e34cc5b0" providerId="ADAL" clId="{346ECD8A-93DB-4745-A118-E971794283A0}" dt="2025-08-13T23:20:20.633" v="1577" actId="962"/>
        <pc:sldMkLst>
          <pc:docMk/>
          <pc:sldMk cId="2643916489" sldId="6054"/>
        </pc:sldMkLst>
      </pc:sldChg>
      <pc:sldChg chg="modSp new mod">
        <pc:chgData name="Ward, Reagan" userId="27291eb4-8241-4961-9e69-8c66e34cc5b0" providerId="ADAL" clId="{346ECD8A-93DB-4745-A118-E971794283A0}" dt="2025-08-12T21:51:35.796" v="537" actId="20577"/>
        <pc:sldMkLst>
          <pc:docMk/>
          <pc:sldMk cId="2052911192" sldId="6055"/>
        </pc:sldMkLst>
      </pc:sldChg>
      <pc:sldChg chg="modSp add mod">
        <pc:chgData name="Ward, Reagan" userId="27291eb4-8241-4961-9e69-8c66e34cc5b0" providerId="ADAL" clId="{346ECD8A-93DB-4745-A118-E971794283A0}" dt="2025-08-12T21:51:43.249" v="554" actId="20577"/>
        <pc:sldMkLst>
          <pc:docMk/>
          <pc:sldMk cId="3038176183" sldId="6056"/>
        </pc:sldMkLst>
      </pc:sldChg>
      <pc:sldChg chg="modSp add mod">
        <pc:chgData name="Ward, Reagan" userId="27291eb4-8241-4961-9e69-8c66e34cc5b0" providerId="ADAL" clId="{346ECD8A-93DB-4745-A118-E971794283A0}" dt="2025-08-14T02:34:44.510" v="1715" actId="962"/>
        <pc:sldMkLst>
          <pc:docMk/>
          <pc:sldMk cId="1721693706" sldId="6057"/>
        </pc:sldMkLst>
      </pc:sldChg>
      <pc:sldChg chg="modSp add mod">
        <pc:chgData name="Ward, Reagan" userId="27291eb4-8241-4961-9e69-8c66e34cc5b0" providerId="ADAL" clId="{346ECD8A-93DB-4745-A118-E971794283A0}" dt="2025-08-12T21:51:48.475" v="570" actId="20577"/>
        <pc:sldMkLst>
          <pc:docMk/>
          <pc:sldMk cId="2467024805" sldId="6058"/>
        </pc:sldMkLst>
      </pc:sldChg>
      <pc:sldChg chg="addSp delSp modSp new mod modClrScheme chgLayout">
        <pc:chgData name="Ward, Reagan" userId="27291eb4-8241-4961-9e69-8c66e34cc5b0" providerId="ADAL" clId="{346ECD8A-93DB-4745-A118-E971794283A0}" dt="2025-08-12T21:52:12.851" v="610" actId="20577"/>
        <pc:sldMkLst>
          <pc:docMk/>
          <pc:sldMk cId="3649918678" sldId="6059"/>
        </pc:sldMkLst>
      </pc:sldChg>
      <pc:sldChg chg="addSp delSp modSp new mod modClrScheme chgLayout">
        <pc:chgData name="Ward, Reagan" userId="27291eb4-8241-4961-9e69-8c66e34cc5b0" providerId="ADAL" clId="{346ECD8A-93DB-4745-A118-E971794283A0}" dt="2025-08-14T14:32:25.292" v="1879" actId="13244"/>
        <pc:sldMkLst>
          <pc:docMk/>
          <pc:sldMk cId="1045446463" sldId="6060"/>
        </pc:sldMkLst>
      </pc:sldChg>
      <pc:sldChg chg="modSp new mod">
        <pc:chgData name="Ward, Reagan" userId="27291eb4-8241-4961-9e69-8c66e34cc5b0" providerId="ADAL" clId="{346ECD8A-93DB-4745-A118-E971794283A0}" dt="2025-08-14T14:08:08.570" v="1862" actId="20577"/>
        <pc:sldMkLst>
          <pc:docMk/>
          <pc:sldMk cId="3459037104" sldId="6061"/>
        </pc:sldMkLst>
      </pc:sldChg>
      <pc:sldChg chg="modSp mod">
        <pc:chgData name="Ward, Reagan" userId="27291eb4-8241-4961-9e69-8c66e34cc5b0" providerId="ADAL" clId="{346ECD8A-93DB-4745-A118-E971794283A0}" dt="2025-08-13T23:20:16.646" v="1576" actId="962"/>
        <pc:sldMkLst>
          <pc:docMk/>
          <pc:sldMk cId="2097664448" sldId="6065"/>
        </pc:sldMkLst>
      </pc:sldChg>
      <pc:sldChg chg="addSp modSp mod">
        <pc:chgData name="Ward, Reagan" userId="27291eb4-8241-4961-9e69-8c66e34cc5b0" providerId="ADAL" clId="{346ECD8A-93DB-4745-A118-E971794283A0}" dt="2025-08-14T14:32:34.426" v="1881" actId="13244"/>
        <pc:sldMkLst>
          <pc:docMk/>
          <pc:sldMk cId="1276200465" sldId="6067"/>
        </pc:sldMkLst>
      </pc:sldChg>
      <pc:sldChg chg="addSp modSp mod">
        <pc:chgData name="Ward, Reagan" userId="27291eb4-8241-4961-9e69-8c66e34cc5b0" providerId="ADAL" clId="{346ECD8A-93DB-4745-A118-E971794283A0}" dt="2025-08-14T14:32:44.308" v="1883" actId="13244"/>
        <pc:sldMkLst>
          <pc:docMk/>
          <pc:sldMk cId="2762713642" sldId="6068"/>
        </pc:sldMkLst>
      </pc:sldChg>
      <pc:sldChg chg="addSp delSp modSp new mod modClrScheme chgLayout">
        <pc:chgData name="Ward, Reagan" userId="27291eb4-8241-4961-9e69-8c66e34cc5b0" providerId="ADAL" clId="{346ECD8A-93DB-4745-A118-E971794283A0}" dt="2025-08-13T23:20:48.257" v="1580" actId="13244"/>
        <pc:sldMkLst>
          <pc:docMk/>
          <pc:sldMk cId="2056160711" sldId="6069"/>
        </pc:sldMkLst>
      </pc:sldChg>
      <pc:sldChg chg="modSp mod">
        <pc:chgData name="Ward, Reagan" userId="27291eb4-8241-4961-9e69-8c66e34cc5b0" providerId="ADAL" clId="{346ECD8A-93DB-4745-A118-E971794283A0}" dt="2025-08-14T13:55:03.748" v="1807" actId="404"/>
        <pc:sldMkLst>
          <pc:docMk/>
          <pc:sldMk cId="938182431" sldId="6071"/>
        </pc:sldMkLst>
      </pc:sldChg>
    </pc:docChg>
  </pc:docChgLst>
  <pc:docChgLst>
    <pc:chgData name="Rhodes, Tara" userId="S::rhodes_t@cde.state.co.us::566307b0-1e17-4826-87e1-0feb85a922f2" providerId="AD" clId="Web-{36A37098-80EE-CDFB-1B9F-3224C39D5A8D}"/>
    <pc:docChg chg="addSld delSld modSld sldOrd">
      <pc:chgData name="Rhodes, Tara" userId="S::rhodes_t@cde.state.co.us::566307b0-1e17-4826-87e1-0feb85a922f2" providerId="AD" clId="Web-{36A37098-80EE-CDFB-1B9F-3224C39D5A8D}" dt="2025-08-13T20:15:38.038" v="2608" actId="20577"/>
      <pc:docMkLst>
        <pc:docMk/>
      </pc:docMkLst>
      <pc:sldChg chg="modSp">
        <pc:chgData name="Rhodes, Tara" userId="S::rhodes_t@cde.state.co.us::566307b0-1e17-4826-87e1-0feb85a922f2" providerId="AD" clId="Web-{36A37098-80EE-CDFB-1B9F-3224C39D5A8D}" dt="2025-08-13T19:08:47.318" v="12" actId="20577"/>
        <pc:sldMkLst>
          <pc:docMk/>
          <pc:sldMk cId="2986489002" sldId="6033"/>
        </pc:sldMkLst>
      </pc:sldChg>
      <pc:sldChg chg="ord">
        <pc:chgData name="Rhodes, Tara" userId="S::rhodes_t@cde.state.co.us::566307b0-1e17-4826-87e1-0feb85a922f2" providerId="AD" clId="Web-{36A37098-80EE-CDFB-1B9F-3224C39D5A8D}" dt="2025-08-13T19:37:14.576" v="303"/>
        <pc:sldMkLst>
          <pc:docMk/>
          <pc:sldMk cId="2276821023" sldId="6034"/>
        </pc:sldMkLst>
      </pc:sldChg>
      <pc:sldChg chg="del">
        <pc:chgData name="Rhodes, Tara" userId="S::rhodes_t@cde.state.co.us::566307b0-1e17-4826-87e1-0feb85a922f2" providerId="AD" clId="Web-{36A37098-80EE-CDFB-1B9F-3224C39D5A8D}" dt="2025-08-13T19:08:52.130" v="14"/>
        <pc:sldMkLst>
          <pc:docMk/>
          <pc:sldMk cId="3449664511" sldId="6035"/>
        </pc:sldMkLst>
      </pc:sldChg>
      <pc:sldChg chg="del">
        <pc:chgData name="Rhodes, Tara" userId="S::rhodes_t@cde.state.co.us::566307b0-1e17-4826-87e1-0feb85a922f2" providerId="AD" clId="Web-{36A37098-80EE-CDFB-1B9F-3224C39D5A8D}" dt="2025-08-13T19:08:52.115" v="13"/>
        <pc:sldMkLst>
          <pc:docMk/>
          <pc:sldMk cId="3221953652" sldId="6036"/>
        </pc:sldMkLst>
      </pc:sldChg>
      <pc:sldChg chg="del">
        <pc:chgData name="Rhodes, Tara" userId="S::rhodes_t@cde.state.co.us::566307b0-1e17-4826-87e1-0feb85a922f2" providerId="AD" clId="Web-{36A37098-80EE-CDFB-1B9F-3224C39D5A8D}" dt="2025-08-13T19:08:53.662" v="15"/>
        <pc:sldMkLst>
          <pc:docMk/>
          <pc:sldMk cId="1612150625" sldId="6037"/>
        </pc:sldMkLst>
      </pc:sldChg>
      <pc:sldChg chg="modSp">
        <pc:chgData name="Rhodes, Tara" userId="S::rhodes_t@cde.state.co.us::566307b0-1e17-4826-87e1-0feb85a922f2" providerId="AD" clId="Web-{36A37098-80EE-CDFB-1B9F-3224C39D5A8D}" dt="2025-08-13T20:04:19.936" v="2252" actId="20577"/>
        <pc:sldMkLst>
          <pc:docMk/>
          <pc:sldMk cId="1617499180" sldId="6038"/>
        </pc:sldMkLst>
      </pc:sldChg>
      <pc:sldChg chg="modSp">
        <pc:chgData name="Rhodes, Tara" userId="S::rhodes_t@cde.state.co.us::566307b0-1e17-4826-87e1-0feb85a922f2" providerId="AD" clId="Web-{36A37098-80EE-CDFB-1B9F-3224C39D5A8D}" dt="2025-08-13T20:08:57.571" v="2367" actId="20577"/>
        <pc:sldMkLst>
          <pc:docMk/>
          <pc:sldMk cId="427757475" sldId="6039"/>
        </pc:sldMkLst>
      </pc:sldChg>
      <pc:sldChg chg="modSp">
        <pc:chgData name="Rhodes, Tara" userId="S::rhodes_t@cde.state.co.us::566307b0-1e17-4826-87e1-0feb85a922f2" providerId="AD" clId="Web-{36A37098-80EE-CDFB-1B9F-3224C39D5A8D}" dt="2025-08-13T20:12:58.720" v="2560" actId="20577"/>
        <pc:sldMkLst>
          <pc:docMk/>
          <pc:sldMk cId="3683006635" sldId="6040"/>
        </pc:sldMkLst>
      </pc:sldChg>
      <pc:sldChg chg="modSp">
        <pc:chgData name="Rhodes, Tara" userId="S::rhodes_t@cde.state.co.us::566307b0-1e17-4826-87e1-0feb85a922f2" providerId="AD" clId="Web-{36A37098-80EE-CDFB-1B9F-3224C39D5A8D}" dt="2025-08-13T20:13:19.611" v="2563" actId="20577"/>
        <pc:sldMkLst>
          <pc:docMk/>
          <pc:sldMk cId="2292808903" sldId="6041"/>
        </pc:sldMkLst>
      </pc:sldChg>
      <pc:sldChg chg="addSp delSp modSp new">
        <pc:chgData name="Rhodes, Tara" userId="S::rhodes_t@cde.state.co.us::566307b0-1e17-4826-87e1-0feb85a922f2" providerId="AD" clId="Web-{36A37098-80EE-CDFB-1B9F-3224C39D5A8D}" dt="2025-08-13T20:15:38.038" v="2608" actId="20577"/>
        <pc:sldMkLst>
          <pc:docMk/>
          <pc:sldMk cId="564747035" sldId="6063"/>
        </pc:sldMkLst>
      </pc:sldChg>
      <pc:sldChg chg="modSp new del">
        <pc:chgData name="Rhodes, Tara" userId="S::rhodes_t@cde.state.co.us::566307b0-1e17-4826-87e1-0feb85a922f2" providerId="AD" clId="Web-{36A37098-80EE-CDFB-1B9F-3224C39D5A8D}" dt="2025-08-13T20:03:05.449" v="2250"/>
        <pc:sldMkLst>
          <pc:docMk/>
          <pc:sldMk cId="3513320261" sldId="6063"/>
        </pc:sldMkLst>
      </pc:sldChg>
      <pc:sldChg chg="modSp new">
        <pc:chgData name="Rhodes, Tara" userId="S::rhodes_t@cde.state.co.us::566307b0-1e17-4826-87e1-0feb85a922f2" providerId="AD" clId="Web-{36A37098-80EE-CDFB-1B9F-3224C39D5A8D}" dt="2025-08-13T20:12:35.391" v="2550" actId="20577"/>
        <pc:sldMkLst>
          <pc:docMk/>
          <pc:sldMk cId="3875854488" sldId="6064"/>
        </pc:sldMkLst>
      </pc:sldChg>
    </pc:docChg>
  </pc:docChgLst>
  <pc:docChgLst>
    <pc:chgData name="Rhodes, Tara" userId="S::rhodes_t@cde.state.co.us::566307b0-1e17-4826-87e1-0feb85a922f2" providerId="AD" clId="Web-{5F0BEA82-7601-7860-E0A7-100D30B26CB5}"/>
    <pc:docChg chg="delSld modSld">
      <pc:chgData name="Rhodes, Tara" userId="S::rhodes_t@cde.state.co.us::566307b0-1e17-4826-87e1-0feb85a922f2" providerId="AD" clId="Web-{5F0BEA82-7601-7860-E0A7-100D30B26CB5}" dt="2025-08-27T20:05:40.536" v="855"/>
      <pc:docMkLst>
        <pc:docMk/>
      </pc:docMkLst>
      <pc:sldChg chg="del">
        <pc:chgData name="Rhodes, Tara" userId="S::rhodes_t@cde.state.co.us::566307b0-1e17-4826-87e1-0feb85a922f2" providerId="AD" clId="Web-{5F0BEA82-7601-7860-E0A7-100D30B26CB5}" dt="2025-08-27T19:49:39.817" v="7"/>
        <pc:sldMkLst>
          <pc:docMk/>
          <pc:sldMk cId="2525746056" sldId="6071"/>
        </pc:sldMkLst>
      </pc:sldChg>
      <pc:sldChg chg="modSp">
        <pc:chgData name="Rhodes, Tara" userId="S::rhodes_t@cde.state.co.us::566307b0-1e17-4826-87e1-0feb85a922f2" providerId="AD" clId="Web-{5F0BEA82-7601-7860-E0A7-100D30B26CB5}" dt="2025-08-27T20:04:37.285" v="847" actId="20577"/>
        <pc:sldMkLst>
          <pc:docMk/>
          <pc:sldMk cId="2892064144" sldId="6072"/>
        </pc:sldMkLst>
        <pc:spChg chg="mod">
          <ac:chgData name="Rhodes, Tara" userId="S::rhodes_t@cde.state.co.us::566307b0-1e17-4826-87e1-0feb85a922f2" providerId="AD" clId="Web-{5F0BEA82-7601-7860-E0A7-100D30B26CB5}" dt="2025-08-27T20:04:37.285" v="847" actId="20577"/>
          <ac:spMkLst>
            <pc:docMk/>
            <pc:sldMk cId="2892064144" sldId="6072"/>
            <ac:spMk id="2" creationId="{AC387F3E-0636-3593-33C1-EB7621DD5DF1}"/>
          </ac:spMkLst>
        </pc:spChg>
        <pc:spChg chg="mod">
          <ac:chgData name="Rhodes, Tara" userId="S::rhodes_t@cde.state.co.us::566307b0-1e17-4826-87e1-0feb85a922f2" providerId="AD" clId="Web-{5F0BEA82-7601-7860-E0A7-100D30B26CB5}" dt="2025-08-27T20:03:22.066" v="830" actId="20577"/>
          <ac:spMkLst>
            <pc:docMk/>
            <pc:sldMk cId="2892064144" sldId="6072"/>
            <ac:spMk id="3" creationId="{100EE60C-7010-27FC-533D-00AB7619FF47}"/>
          </ac:spMkLst>
        </pc:spChg>
      </pc:sldChg>
      <pc:sldChg chg="del">
        <pc:chgData name="Rhodes, Tara" userId="S::rhodes_t@cde.state.co.us::566307b0-1e17-4826-87e1-0feb85a922f2" providerId="AD" clId="Web-{5F0BEA82-7601-7860-E0A7-100D30B26CB5}" dt="2025-08-27T19:49:16.348" v="6"/>
        <pc:sldMkLst>
          <pc:docMk/>
          <pc:sldMk cId="1644264216" sldId="6074"/>
        </pc:sldMkLst>
      </pc:sldChg>
      <pc:sldChg chg="del">
        <pc:chgData name="Rhodes, Tara" userId="S::rhodes_t@cde.state.co.us::566307b0-1e17-4826-87e1-0feb85a922f2" providerId="AD" clId="Web-{5F0BEA82-7601-7860-E0A7-100D30B26CB5}" dt="2025-08-27T19:49:14.958" v="5"/>
        <pc:sldMkLst>
          <pc:docMk/>
          <pc:sldMk cId="1106650214" sldId="6075"/>
        </pc:sldMkLst>
      </pc:sldChg>
      <pc:sldChg chg="del">
        <pc:chgData name="Rhodes, Tara" userId="S::rhodes_t@cde.state.co.us::566307b0-1e17-4826-87e1-0feb85a922f2" providerId="AD" clId="Web-{5F0BEA82-7601-7860-E0A7-100D30B26CB5}" dt="2025-08-27T19:49:13.301" v="4"/>
        <pc:sldMkLst>
          <pc:docMk/>
          <pc:sldMk cId="2377070037" sldId="6076"/>
        </pc:sldMkLst>
      </pc:sldChg>
      <pc:sldChg chg="modSp">
        <pc:chgData name="Rhodes, Tara" userId="S::rhodes_t@cde.state.co.us::566307b0-1e17-4826-87e1-0feb85a922f2" providerId="AD" clId="Web-{5F0BEA82-7601-7860-E0A7-100D30B26CB5}" dt="2025-08-27T19:49:02.707" v="3"/>
        <pc:sldMkLst>
          <pc:docMk/>
          <pc:sldMk cId="971939976" sldId="6077"/>
        </pc:sldMkLst>
        <pc:graphicFrameChg chg="mod modGraphic">
          <ac:chgData name="Rhodes, Tara" userId="S::rhodes_t@cde.state.co.us::566307b0-1e17-4826-87e1-0feb85a922f2" providerId="AD" clId="Web-{5F0BEA82-7601-7860-E0A7-100D30B26CB5}" dt="2025-08-27T19:49:02.707" v="3"/>
          <ac:graphicFrameMkLst>
            <pc:docMk/>
            <pc:sldMk cId="971939976" sldId="6077"/>
            <ac:graphicFrameMk id="9" creationId="{1C33A876-5A79-37A5-299E-F05843DD59D5}"/>
          </ac:graphicFrameMkLst>
        </pc:graphicFrameChg>
      </pc:sldChg>
      <pc:sldChg chg="addSp delSp modSp">
        <pc:chgData name="Rhodes, Tara" userId="S::rhodes_t@cde.state.co.us::566307b0-1e17-4826-87e1-0feb85a922f2" providerId="AD" clId="Web-{5F0BEA82-7601-7860-E0A7-100D30B26CB5}" dt="2025-08-27T20:05:40.536" v="855"/>
        <pc:sldMkLst>
          <pc:docMk/>
          <pc:sldMk cId="212282019" sldId="6101"/>
        </pc:sldMkLst>
        <pc:spChg chg="mod">
          <ac:chgData name="Rhodes, Tara" userId="S::rhodes_t@cde.state.co.us::566307b0-1e17-4826-87e1-0feb85a922f2" providerId="AD" clId="Web-{5F0BEA82-7601-7860-E0A7-100D30B26CB5}" dt="2025-08-27T19:50:01.911" v="19" actId="20577"/>
          <ac:spMkLst>
            <pc:docMk/>
            <pc:sldMk cId="212282019" sldId="6101"/>
            <ac:spMk id="2" creationId="{A5799DF1-90E4-AD33-E619-7A2948F6C276}"/>
          </ac:spMkLst>
        </pc:spChg>
        <pc:spChg chg="del mod">
          <ac:chgData name="Rhodes, Tara" userId="S::rhodes_t@cde.state.co.us::566307b0-1e17-4826-87e1-0feb85a922f2" providerId="AD" clId="Web-{5F0BEA82-7601-7860-E0A7-100D30B26CB5}" dt="2025-08-27T19:54:48" v="22"/>
          <ac:spMkLst>
            <pc:docMk/>
            <pc:sldMk cId="212282019" sldId="6101"/>
            <ac:spMk id="3" creationId="{E1A65767-A5D0-2C9D-B239-2E032BF408A7}"/>
          </ac:spMkLst>
        </pc:spChg>
        <pc:spChg chg="ord">
          <ac:chgData name="Rhodes, Tara" userId="S::rhodes_t@cde.state.co.us::566307b0-1e17-4826-87e1-0feb85a922f2" providerId="AD" clId="Web-{5F0BEA82-7601-7860-E0A7-100D30B26CB5}" dt="2025-08-27T20:05:39.098" v="853"/>
          <ac:spMkLst>
            <pc:docMk/>
            <pc:sldMk cId="212282019" sldId="6101"/>
            <ac:spMk id="4" creationId="{EC4A1CFE-B5B3-7962-C8FF-C55D08FDBABD}"/>
          </ac:spMkLst>
        </pc:spChg>
        <pc:spChg chg="ord">
          <ac:chgData name="Rhodes, Tara" userId="S::rhodes_t@cde.state.co.us::566307b0-1e17-4826-87e1-0feb85a922f2" providerId="AD" clId="Web-{5F0BEA82-7601-7860-E0A7-100D30B26CB5}" dt="2025-08-27T20:05:38.614" v="852"/>
          <ac:spMkLst>
            <pc:docMk/>
            <pc:sldMk cId="212282019" sldId="6101"/>
            <ac:spMk id="5" creationId="{6F4FE1EB-AC03-FE9A-EA30-D490292D67FE}"/>
          </ac:spMkLst>
        </pc:spChg>
        <pc:spChg chg="ord">
          <ac:chgData name="Rhodes, Tara" userId="S::rhodes_t@cde.state.co.us::566307b0-1e17-4826-87e1-0feb85a922f2" providerId="AD" clId="Web-{5F0BEA82-7601-7860-E0A7-100D30B26CB5}" dt="2025-08-27T20:05:37.879" v="851"/>
          <ac:spMkLst>
            <pc:docMk/>
            <pc:sldMk cId="212282019" sldId="6101"/>
            <ac:spMk id="6" creationId="{95104C7C-E7C3-0024-07FF-49CE54AC35C5}"/>
          </ac:spMkLst>
        </pc:spChg>
        <pc:spChg chg="add del mod">
          <ac:chgData name="Rhodes, Tara" userId="S::rhodes_t@cde.state.co.us::566307b0-1e17-4826-87e1-0feb85a922f2" providerId="AD" clId="Web-{5F0BEA82-7601-7860-E0A7-100D30B26CB5}" dt="2025-08-27T19:54:50.062" v="23"/>
          <ac:spMkLst>
            <pc:docMk/>
            <pc:sldMk cId="212282019" sldId="6101"/>
            <ac:spMk id="8" creationId="{EC90A650-C8D5-1DCA-C486-1FA985A3CCD5}"/>
          </ac:spMkLst>
        </pc:spChg>
        <pc:spChg chg="add del mod">
          <ac:chgData name="Rhodes, Tara" userId="S::rhodes_t@cde.state.co.us::566307b0-1e17-4826-87e1-0feb85a922f2" providerId="AD" clId="Web-{5F0BEA82-7601-7860-E0A7-100D30B26CB5}" dt="2025-08-27T19:56:01.204" v="32"/>
          <ac:spMkLst>
            <pc:docMk/>
            <pc:sldMk cId="212282019" sldId="6101"/>
            <ac:spMk id="10" creationId="{A1D8FB6E-C49A-A467-9301-930460A32137}"/>
          </ac:spMkLst>
        </pc:spChg>
        <pc:spChg chg="add mod ord">
          <ac:chgData name="Rhodes, Tara" userId="S::rhodes_t@cde.state.co.us::566307b0-1e17-4826-87e1-0feb85a922f2" providerId="AD" clId="Web-{5F0BEA82-7601-7860-E0A7-100D30B26CB5}" dt="2025-08-27T20:05:40.536" v="855"/>
          <ac:spMkLst>
            <pc:docMk/>
            <pc:sldMk cId="212282019" sldId="6101"/>
            <ac:spMk id="11" creationId="{F83825A1-E86F-BCB5-D5DE-2407081CC591}"/>
          </ac:spMkLst>
        </pc:spChg>
        <pc:picChg chg="add mod ord">
          <ac:chgData name="Rhodes, Tara" userId="S::rhodes_t@cde.state.co.us::566307b0-1e17-4826-87e1-0feb85a922f2" providerId="AD" clId="Web-{5F0BEA82-7601-7860-E0A7-100D30B26CB5}" dt="2025-08-27T20:05:39.723" v="854"/>
          <ac:picMkLst>
            <pc:docMk/>
            <pc:sldMk cId="212282019" sldId="6101"/>
            <ac:picMk id="9" creationId="{80B692C7-5738-6422-61F2-FD4F82EAF17D}"/>
          </ac:picMkLst>
        </pc:picChg>
      </pc:sldChg>
    </pc:docChg>
  </pc:docChgLst>
  <pc:docChgLst>
    <pc:chgData name="Tribbett, Jessica" userId="S::tribbett_jessica@cde.state.co.us::b8af59d7-a86d-4166-a022-d856dc24c475" providerId="AD" clId="Web-{D50D08D7-7D13-3882-882D-7A4920B9327C}"/>
    <pc:docChg chg="addSld delSld modSld">
      <pc:chgData name="Tribbett, Jessica" userId="S::tribbett_jessica@cde.state.co.us::b8af59d7-a86d-4166-a022-d856dc24c475" providerId="AD" clId="Web-{D50D08D7-7D13-3882-882D-7A4920B9327C}" dt="2025-08-14T14:28:06.390" v="677"/>
      <pc:docMkLst>
        <pc:docMk/>
      </pc:docMkLst>
      <pc:sldChg chg="modSp">
        <pc:chgData name="Tribbett, Jessica" userId="S::tribbett_jessica@cde.state.co.us::b8af59d7-a86d-4166-a022-d856dc24c475" providerId="AD" clId="Web-{D50D08D7-7D13-3882-882D-7A4920B9327C}" dt="2025-08-13T19:20:50.558" v="3"/>
        <pc:sldMkLst>
          <pc:docMk/>
          <pc:sldMk cId="3227145924" sldId="5097"/>
        </pc:sldMkLst>
        <pc:graphicFrameChg chg="mod modGraphic">
          <ac:chgData name="Tribbett, Jessica" userId="S::tribbett_jessica@cde.state.co.us::b8af59d7-a86d-4166-a022-d856dc24c475" providerId="AD" clId="Web-{D50D08D7-7D13-3882-882D-7A4920B9327C}" dt="2025-08-13T19:20:50.558" v="3"/>
          <ac:graphicFrameMkLst>
            <pc:docMk/>
            <pc:sldMk cId="3227145924" sldId="5097"/>
            <ac:graphicFrameMk id="7" creationId="{2864BB53-F741-4FFC-0348-1AC10AD60EEB}"/>
          </ac:graphicFrameMkLst>
        </pc:graphicFrameChg>
      </pc:sldChg>
      <pc:sldChg chg="modSp">
        <pc:chgData name="Tribbett, Jessica" userId="S::tribbett_jessica@cde.state.co.us::b8af59d7-a86d-4166-a022-d856dc24c475" providerId="AD" clId="Web-{D50D08D7-7D13-3882-882D-7A4920B9327C}" dt="2025-08-13T20:32:56.230" v="494" actId="20577"/>
        <pc:sldMkLst>
          <pc:docMk/>
          <pc:sldMk cId="1890162367" sldId="5984"/>
        </pc:sldMkLst>
      </pc:sldChg>
      <pc:sldChg chg="modSp">
        <pc:chgData name="Tribbett, Jessica" userId="S::tribbett_jessica@cde.state.co.us::b8af59d7-a86d-4166-a022-d856dc24c475" providerId="AD" clId="Web-{D50D08D7-7D13-3882-882D-7A4920B9327C}" dt="2025-08-13T20:27:01.273" v="370" actId="20577"/>
        <pc:sldMkLst>
          <pc:docMk/>
          <pc:sldMk cId="3871401798" sldId="6017"/>
        </pc:sldMkLst>
      </pc:sldChg>
      <pc:sldChg chg="addSp delSp modSp">
        <pc:chgData name="Tribbett, Jessica" userId="S::tribbett_jessica@cde.state.co.us::b8af59d7-a86d-4166-a022-d856dc24c475" providerId="AD" clId="Web-{D50D08D7-7D13-3882-882D-7A4920B9327C}" dt="2025-08-14T14:28:06.390" v="677"/>
        <pc:sldMkLst>
          <pc:docMk/>
          <pc:sldMk cId="1995566072" sldId="6049"/>
        </pc:sldMkLst>
      </pc:sldChg>
      <pc:sldChg chg="del">
        <pc:chgData name="Tribbett, Jessica" userId="S::tribbett_jessica@cde.state.co.us::b8af59d7-a86d-4166-a022-d856dc24c475" providerId="AD" clId="Web-{D50D08D7-7D13-3882-882D-7A4920B9327C}" dt="2025-08-13T20:34:18.387" v="500"/>
        <pc:sldMkLst>
          <pc:docMk/>
          <pc:sldMk cId="992648375" sldId="6050"/>
        </pc:sldMkLst>
      </pc:sldChg>
      <pc:sldChg chg="addSp delSp modSp">
        <pc:chgData name="Tribbett, Jessica" userId="S::tribbett_jessica@cde.state.co.us::b8af59d7-a86d-4166-a022-d856dc24c475" providerId="AD" clId="Web-{D50D08D7-7D13-3882-882D-7A4920B9327C}" dt="2025-08-14T14:23:21.749" v="633" actId="1076"/>
        <pc:sldMkLst>
          <pc:docMk/>
          <pc:sldMk cId="1045446463" sldId="6060"/>
        </pc:sldMkLst>
      </pc:sldChg>
      <pc:sldChg chg="modSp add replId">
        <pc:chgData name="Tribbett, Jessica" userId="S::tribbett_jessica@cde.state.co.us::b8af59d7-a86d-4166-a022-d856dc24c475" providerId="AD" clId="Web-{D50D08D7-7D13-3882-882D-7A4920B9327C}" dt="2025-08-13T20:32:51.433" v="493" actId="20577"/>
        <pc:sldMkLst>
          <pc:docMk/>
          <pc:sldMk cId="3566746789" sldId="6062"/>
        </pc:sldMkLst>
      </pc:sldChg>
      <pc:sldChg chg="addSp delSp modSp add replId">
        <pc:chgData name="Tribbett, Jessica" userId="S::tribbett_jessica@cde.state.co.us::b8af59d7-a86d-4166-a022-d856dc24c475" providerId="AD" clId="Web-{D50D08D7-7D13-3882-882D-7A4920B9327C}" dt="2025-08-14T14:21:20.264" v="586"/>
        <pc:sldMkLst>
          <pc:docMk/>
          <pc:sldMk cId="1276200465" sldId="6067"/>
        </pc:sldMkLst>
      </pc:sldChg>
      <pc:sldChg chg="addSp delSp modSp add replId">
        <pc:chgData name="Tribbett, Jessica" userId="S::tribbett_jessica@cde.state.co.us::b8af59d7-a86d-4166-a022-d856dc24c475" providerId="AD" clId="Web-{D50D08D7-7D13-3882-882D-7A4920B9327C}" dt="2025-08-14T14:21:57.483" v="595"/>
        <pc:sldMkLst>
          <pc:docMk/>
          <pc:sldMk cId="2762713642" sldId="6068"/>
        </pc:sldMkLst>
      </pc:sldChg>
    </pc:docChg>
  </pc:docChgLst>
  <pc:docChgLst>
    <pc:chgData name="Ward, Reagan" userId="27291eb4-8241-4961-9e69-8c66e34cc5b0" providerId="ADAL" clId="{E4BD8C9E-3BA6-4E04-BAF1-0BDD0B9DE234}"/>
    <pc:docChg chg="undo custSel addSld delSld modSld">
      <pc:chgData name="Ward, Reagan" userId="27291eb4-8241-4961-9e69-8c66e34cc5b0" providerId="ADAL" clId="{E4BD8C9E-3BA6-4E04-BAF1-0BDD0B9DE234}" dt="2025-08-28T13:57:28.822" v="1504" actId="14100"/>
      <pc:docMkLst>
        <pc:docMk/>
      </pc:docMkLst>
      <pc:sldChg chg="modSp mod">
        <pc:chgData name="Ward, Reagan" userId="27291eb4-8241-4961-9e69-8c66e34cc5b0" providerId="ADAL" clId="{E4BD8C9E-3BA6-4E04-BAF1-0BDD0B9DE234}" dt="2025-08-28T02:25:49.769" v="1282" actId="16037"/>
        <pc:sldMkLst>
          <pc:docMk/>
          <pc:sldMk cId="3227145924" sldId="5097"/>
        </pc:sldMkLst>
        <pc:graphicFrameChg chg="mod modGraphic">
          <ac:chgData name="Ward, Reagan" userId="27291eb4-8241-4961-9e69-8c66e34cc5b0" providerId="ADAL" clId="{E4BD8C9E-3BA6-4E04-BAF1-0BDD0B9DE234}" dt="2025-08-28T02:25:49.769" v="1282" actId="16037"/>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5-08-28T02:12:09.445" v="1016" actId="2165"/>
        <pc:sldMkLst>
          <pc:docMk/>
          <pc:sldMk cId="1037917088" sldId="5098"/>
        </pc:sldMkLst>
        <pc:graphicFrameChg chg="mod modGraphic">
          <ac:chgData name="Ward, Reagan" userId="27291eb4-8241-4961-9e69-8c66e34cc5b0" providerId="ADAL" clId="{E4BD8C9E-3BA6-4E04-BAF1-0BDD0B9DE234}" dt="2025-08-28T02:12:09.445" v="1016" actId="2165"/>
          <ac:graphicFrameMkLst>
            <pc:docMk/>
            <pc:sldMk cId="1037917088" sldId="5098"/>
            <ac:graphicFrameMk id="5" creationId="{5E4612F7-68C6-57CA-E918-38EF641F73CF}"/>
          </ac:graphicFrameMkLst>
        </pc:graphicFrameChg>
      </pc:sldChg>
      <pc:sldChg chg="modSp add">
        <pc:chgData name="Ward, Reagan" userId="27291eb4-8241-4961-9e69-8c66e34cc5b0" providerId="ADAL" clId="{E4BD8C9E-3BA6-4E04-BAF1-0BDD0B9DE234}" dt="2025-08-27T21:01:49.273" v="680"/>
        <pc:sldMkLst>
          <pc:docMk/>
          <pc:sldMk cId="3378712492" sldId="5417"/>
        </pc:sldMkLst>
        <pc:spChg chg="mod">
          <ac:chgData name="Ward, Reagan" userId="27291eb4-8241-4961-9e69-8c66e34cc5b0" providerId="ADAL" clId="{E4BD8C9E-3BA6-4E04-BAF1-0BDD0B9DE234}" dt="2025-08-27T21:01:49.273" v="680"/>
          <ac:spMkLst>
            <pc:docMk/>
            <pc:sldMk cId="3378712492" sldId="5417"/>
            <ac:spMk id="11" creationId="{0737A9F4-2F4C-990C-5A22-783F53019E3B}"/>
          </ac:spMkLst>
        </pc:spChg>
      </pc:sldChg>
      <pc:sldChg chg="del">
        <pc:chgData name="Ward, Reagan" userId="27291eb4-8241-4961-9e69-8c66e34cc5b0" providerId="ADAL" clId="{E4BD8C9E-3BA6-4E04-BAF1-0BDD0B9DE234}" dt="2025-08-27T21:01:51.881" v="681" actId="47"/>
        <pc:sldMkLst>
          <pc:docMk/>
          <pc:sldMk cId="2219274277" sldId="5422"/>
        </pc:sldMkLst>
      </pc:sldChg>
      <pc:sldChg chg="modSp mod">
        <pc:chgData name="Ward, Reagan" userId="27291eb4-8241-4961-9e69-8c66e34cc5b0" providerId="ADAL" clId="{E4BD8C9E-3BA6-4E04-BAF1-0BDD0B9DE234}" dt="2025-08-28T02:12:13.936" v="1017" actId="2165"/>
        <pc:sldMkLst>
          <pc:docMk/>
          <pc:sldMk cId="500438566" sldId="5672"/>
        </pc:sldMkLst>
        <pc:graphicFrameChg chg="modGraphic">
          <ac:chgData name="Ward, Reagan" userId="27291eb4-8241-4961-9e69-8c66e34cc5b0" providerId="ADAL" clId="{E4BD8C9E-3BA6-4E04-BAF1-0BDD0B9DE234}" dt="2025-08-28T02:12:13.936" v="1017" actId="2165"/>
          <ac:graphicFrameMkLst>
            <pc:docMk/>
            <pc:sldMk cId="500438566" sldId="5672"/>
            <ac:graphicFrameMk id="5" creationId="{5E4612F7-68C6-57CA-E918-38EF641F73CF}"/>
          </ac:graphicFrameMkLst>
        </pc:graphicFrameChg>
      </pc:sldChg>
      <pc:sldChg chg="modSp mod">
        <pc:chgData name="Ward, Reagan" userId="27291eb4-8241-4961-9e69-8c66e34cc5b0" providerId="ADAL" clId="{E4BD8C9E-3BA6-4E04-BAF1-0BDD0B9DE234}" dt="2025-08-27T21:08:56.447" v="892" actId="20577"/>
        <pc:sldMkLst>
          <pc:docMk/>
          <pc:sldMk cId="4151373932" sldId="5891"/>
        </pc:sldMkLst>
        <pc:graphicFrameChg chg="modGraphic">
          <ac:chgData name="Ward, Reagan" userId="27291eb4-8241-4961-9e69-8c66e34cc5b0" providerId="ADAL" clId="{E4BD8C9E-3BA6-4E04-BAF1-0BDD0B9DE234}" dt="2025-08-27T21:08:56.447" v="892" actId="20577"/>
          <ac:graphicFrameMkLst>
            <pc:docMk/>
            <pc:sldMk cId="4151373932" sldId="5891"/>
            <ac:graphicFrameMk id="11" creationId="{5DE48798-D7E0-31A8-866A-903461F57BA2}"/>
          </ac:graphicFrameMkLst>
        </pc:graphicFrameChg>
      </pc:sldChg>
      <pc:sldChg chg="modSp mod">
        <pc:chgData name="Ward, Reagan" userId="27291eb4-8241-4961-9e69-8c66e34cc5b0" providerId="ADAL" clId="{E4BD8C9E-3BA6-4E04-BAF1-0BDD0B9DE234}" dt="2025-08-28T13:57:03.336" v="1499" actId="20577"/>
        <pc:sldMkLst>
          <pc:docMk/>
          <pc:sldMk cId="1890162367" sldId="5984"/>
        </pc:sldMkLst>
        <pc:spChg chg="mod">
          <ac:chgData name="Ward, Reagan" userId="27291eb4-8241-4961-9e69-8c66e34cc5b0" providerId="ADAL" clId="{E4BD8C9E-3BA6-4E04-BAF1-0BDD0B9DE234}" dt="2025-08-28T13:57:03.336" v="1499" actId="20577"/>
          <ac:spMkLst>
            <pc:docMk/>
            <pc:sldMk cId="1890162367" sldId="5984"/>
            <ac:spMk id="2" creationId="{96916E7D-A48A-7D99-73A3-D16203C8DDDE}"/>
          </ac:spMkLst>
        </pc:spChg>
      </pc:sldChg>
      <pc:sldChg chg="modSp mod">
        <pc:chgData name="Ward, Reagan" userId="27291eb4-8241-4961-9e69-8c66e34cc5b0" providerId="ADAL" clId="{E4BD8C9E-3BA6-4E04-BAF1-0BDD0B9DE234}" dt="2025-08-28T13:53:39.896" v="1351" actId="20577"/>
        <pc:sldMkLst>
          <pc:docMk/>
          <pc:sldMk cId="2742721405" sldId="6006"/>
        </pc:sldMkLst>
        <pc:spChg chg="mod">
          <ac:chgData name="Ward, Reagan" userId="27291eb4-8241-4961-9e69-8c66e34cc5b0" providerId="ADAL" clId="{E4BD8C9E-3BA6-4E04-BAF1-0BDD0B9DE234}" dt="2025-08-28T13:53:39.896" v="1351" actId="20577"/>
          <ac:spMkLst>
            <pc:docMk/>
            <pc:sldMk cId="2742721405" sldId="6006"/>
            <ac:spMk id="2" creationId="{D75B77D1-0703-95ED-B0CE-8CC9140CF3E3}"/>
          </ac:spMkLst>
        </pc:spChg>
        <pc:spChg chg="mod">
          <ac:chgData name="Ward, Reagan" userId="27291eb4-8241-4961-9e69-8c66e34cc5b0" providerId="ADAL" clId="{E4BD8C9E-3BA6-4E04-BAF1-0BDD0B9DE234}" dt="2025-08-27T20:56:43.012" v="678" actId="20577"/>
          <ac:spMkLst>
            <pc:docMk/>
            <pc:sldMk cId="2742721405" sldId="6006"/>
            <ac:spMk id="21" creationId="{396B0DEE-5E80-4647-08EA-963140AC0E29}"/>
          </ac:spMkLst>
        </pc:spChg>
        <pc:graphicFrameChg chg="mod">
          <ac:chgData name="Ward, Reagan" userId="27291eb4-8241-4961-9e69-8c66e34cc5b0" providerId="ADAL" clId="{E4BD8C9E-3BA6-4E04-BAF1-0BDD0B9DE234}" dt="2025-08-27T20:52:29.639" v="377"/>
          <ac:graphicFrameMkLst>
            <pc:docMk/>
            <pc:sldMk cId="2742721405" sldId="6006"/>
            <ac:graphicFrameMk id="20" creationId="{89EAA90C-DDD8-6734-4FDB-62BF34120A68}"/>
          </ac:graphicFrameMkLst>
        </pc:graphicFrameChg>
      </pc:sldChg>
      <pc:sldChg chg="modSp mod">
        <pc:chgData name="Ward, Reagan" userId="27291eb4-8241-4961-9e69-8c66e34cc5b0" providerId="ADAL" clId="{E4BD8C9E-3BA6-4E04-BAF1-0BDD0B9DE234}" dt="2025-08-28T13:57:13.454" v="1501" actId="20577"/>
        <pc:sldMkLst>
          <pc:docMk/>
          <pc:sldMk cId="3871401798" sldId="6017"/>
        </pc:sldMkLst>
        <pc:spChg chg="mod">
          <ac:chgData name="Ward, Reagan" userId="27291eb4-8241-4961-9e69-8c66e34cc5b0" providerId="ADAL" clId="{E4BD8C9E-3BA6-4E04-BAF1-0BDD0B9DE234}" dt="2025-08-28T13:57:13.454" v="1501" actId="20577"/>
          <ac:spMkLst>
            <pc:docMk/>
            <pc:sldMk cId="3871401798" sldId="6017"/>
            <ac:spMk id="2" creationId="{23151403-53FD-1118-9C4A-5B2F278C7FB3}"/>
          </ac:spMkLst>
        </pc:spChg>
      </pc:sldChg>
      <pc:sldChg chg="del">
        <pc:chgData name="Ward, Reagan" userId="27291eb4-8241-4961-9e69-8c66e34cc5b0" providerId="ADAL" clId="{E4BD8C9E-3BA6-4E04-BAF1-0BDD0B9DE234}" dt="2025-08-27T20:41:18.579" v="21" actId="47"/>
        <pc:sldMkLst>
          <pc:docMk/>
          <pc:sldMk cId="3884409985" sldId="6022"/>
        </pc:sldMkLst>
      </pc:sldChg>
      <pc:sldChg chg="modSp mod">
        <pc:chgData name="Ward, Reagan" userId="27291eb4-8241-4961-9e69-8c66e34cc5b0" providerId="ADAL" clId="{E4BD8C9E-3BA6-4E04-BAF1-0BDD0B9DE234}" dt="2025-08-28T13:57:09.018" v="1500" actId="20577"/>
        <pc:sldMkLst>
          <pc:docMk/>
          <pc:sldMk cId="3566746789" sldId="6062"/>
        </pc:sldMkLst>
        <pc:spChg chg="mod">
          <ac:chgData name="Ward, Reagan" userId="27291eb4-8241-4961-9e69-8c66e34cc5b0" providerId="ADAL" clId="{E4BD8C9E-3BA6-4E04-BAF1-0BDD0B9DE234}" dt="2025-08-28T13:57:09.018" v="1500" actId="20577"/>
          <ac:spMkLst>
            <pc:docMk/>
            <pc:sldMk cId="3566746789" sldId="6062"/>
            <ac:spMk id="2" creationId="{144DEC39-4C9C-A8B3-70AA-C2A0721EFAF5}"/>
          </ac:spMkLst>
        </pc:spChg>
      </pc:sldChg>
      <pc:sldChg chg="addSp delSp modSp mod chgLayout">
        <pc:chgData name="Ward, Reagan" userId="27291eb4-8241-4961-9e69-8c66e34cc5b0" providerId="ADAL" clId="{E4BD8C9E-3BA6-4E04-BAF1-0BDD0B9DE234}" dt="2025-08-27T21:11:52.939" v="981" actId="20577"/>
        <pc:sldMkLst>
          <pc:docMk/>
          <pc:sldMk cId="83922747" sldId="6089"/>
        </pc:sldMkLst>
        <pc:spChg chg="add del mod">
          <ac:chgData name="Ward, Reagan" userId="27291eb4-8241-4961-9e69-8c66e34cc5b0" providerId="ADAL" clId="{E4BD8C9E-3BA6-4E04-BAF1-0BDD0B9DE234}" dt="2025-08-27T21:11:32.382" v="969" actId="6264"/>
          <ac:spMkLst>
            <pc:docMk/>
            <pc:sldMk cId="83922747" sldId="6089"/>
            <ac:spMk id="2" creationId="{B13F407C-6EBB-346F-A4F2-8DFE89FC0512}"/>
          </ac:spMkLst>
        </pc:spChg>
        <pc:spChg chg="add del mod">
          <ac:chgData name="Ward, Reagan" userId="27291eb4-8241-4961-9e69-8c66e34cc5b0" providerId="ADAL" clId="{E4BD8C9E-3BA6-4E04-BAF1-0BDD0B9DE234}" dt="2025-08-27T21:11:32.382" v="969" actId="6264"/>
          <ac:spMkLst>
            <pc:docMk/>
            <pc:sldMk cId="83922747" sldId="6089"/>
            <ac:spMk id="3" creationId="{599EDF04-CC4D-6A8C-BF0F-ED8AB0EB243B}"/>
          </ac:spMkLst>
        </pc:spChg>
        <pc:spChg chg="mod ord">
          <ac:chgData name="Ward, Reagan" userId="27291eb4-8241-4961-9e69-8c66e34cc5b0" providerId="ADAL" clId="{E4BD8C9E-3BA6-4E04-BAF1-0BDD0B9DE234}" dt="2025-08-27T21:11:32.382" v="969" actId="6264"/>
          <ac:spMkLst>
            <pc:docMk/>
            <pc:sldMk cId="83922747" sldId="6089"/>
            <ac:spMk id="4" creationId="{603A8524-20CB-7E9E-AB1B-AF080DD7CAB8}"/>
          </ac:spMkLst>
        </pc:spChg>
        <pc:spChg chg="add del mod">
          <ac:chgData name="Ward, Reagan" userId="27291eb4-8241-4961-9e69-8c66e34cc5b0" providerId="ADAL" clId="{E4BD8C9E-3BA6-4E04-BAF1-0BDD0B9DE234}" dt="2025-08-27T21:11:32.382" v="969" actId="6264"/>
          <ac:spMkLst>
            <pc:docMk/>
            <pc:sldMk cId="83922747" sldId="6089"/>
            <ac:spMk id="5" creationId="{FD97A6FA-4D62-DDC1-EFD4-577144E9F456}"/>
          </ac:spMkLst>
        </pc:spChg>
        <pc:spChg chg="add del mod">
          <ac:chgData name="Ward, Reagan" userId="27291eb4-8241-4961-9e69-8c66e34cc5b0" providerId="ADAL" clId="{E4BD8C9E-3BA6-4E04-BAF1-0BDD0B9DE234}" dt="2025-08-27T21:11:32.382" v="969" actId="6264"/>
          <ac:spMkLst>
            <pc:docMk/>
            <pc:sldMk cId="83922747" sldId="6089"/>
            <ac:spMk id="6" creationId="{57243942-0A54-D06C-DDD3-79AD0BCA1F45}"/>
          </ac:spMkLst>
        </pc:spChg>
        <pc:spChg chg="mod ord">
          <ac:chgData name="Ward, Reagan" userId="27291eb4-8241-4961-9e69-8c66e34cc5b0" providerId="ADAL" clId="{E4BD8C9E-3BA6-4E04-BAF1-0BDD0B9DE234}" dt="2025-08-27T21:11:32.382" v="969" actId="6264"/>
          <ac:spMkLst>
            <pc:docMk/>
            <pc:sldMk cId="83922747" sldId="6089"/>
            <ac:spMk id="7" creationId="{DF722AF1-4946-6C54-9A05-E303E47CA35B}"/>
          </ac:spMkLst>
        </pc:spChg>
        <pc:spChg chg="mod ord">
          <ac:chgData name="Ward, Reagan" userId="27291eb4-8241-4961-9e69-8c66e34cc5b0" providerId="ADAL" clId="{E4BD8C9E-3BA6-4E04-BAF1-0BDD0B9DE234}" dt="2025-08-27T21:11:52.939" v="981" actId="20577"/>
          <ac:spMkLst>
            <pc:docMk/>
            <pc:sldMk cId="83922747" sldId="6089"/>
            <ac:spMk id="8" creationId="{D43AC86D-A742-2C6B-2BB9-E201D3937E75}"/>
          </ac:spMkLst>
        </pc:spChg>
        <pc:spChg chg="mod ord">
          <ac:chgData name="Ward, Reagan" userId="27291eb4-8241-4961-9e69-8c66e34cc5b0" providerId="ADAL" clId="{E4BD8C9E-3BA6-4E04-BAF1-0BDD0B9DE234}" dt="2025-08-27T21:11:32.382" v="969" actId="6264"/>
          <ac:spMkLst>
            <pc:docMk/>
            <pc:sldMk cId="83922747" sldId="6089"/>
            <ac:spMk id="9" creationId="{A3432C15-ABBE-3B83-78BD-A36FE90A6BD2}"/>
          </ac:spMkLst>
        </pc:spChg>
        <pc:spChg chg="mod ord">
          <ac:chgData name="Ward, Reagan" userId="27291eb4-8241-4961-9e69-8c66e34cc5b0" providerId="ADAL" clId="{E4BD8C9E-3BA6-4E04-BAF1-0BDD0B9DE234}" dt="2025-08-27T21:11:32.382" v="969" actId="6264"/>
          <ac:spMkLst>
            <pc:docMk/>
            <pc:sldMk cId="83922747" sldId="6089"/>
            <ac:spMk id="10" creationId="{6E8AB99A-4FF8-041A-3605-2E0E55109D2D}"/>
          </ac:spMkLst>
        </pc:spChg>
        <pc:spChg chg="add del mod">
          <ac:chgData name="Ward, Reagan" userId="27291eb4-8241-4961-9e69-8c66e34cc5b0" providerId="ADAL" clId="{E4BD8C9E-3BA6-4E04-BAF1-0BDD0B9DE234}" dt="2025-08-27T21:11:32.382" v="969" actId="6264"/>
          <ac:spMkLst>
            <pc:docMk/>
            <pc:sldMk cId="83922747" sldId="6089"/>
            <ac:spMk id="11" creationId="{D218C22F-F343-3C14-648F-C3989ECD9F48}"/>
          </ac:spMkLst>
        </pc:spChg>
      </pc:sldChg>
      <pc:sldChg chg="addSp delSp modSp mod chgLayout">
        <pc:chgData name="Ward, Reagan" userId="27291eb4-8241-4961-9e69-8c66e34cc5b0" providerId="ADAL" clId="{E4BD8C9E-3BA6-4E04-BAF1-0BDD0B9DE234}" dt="2025-08-27T21:11:57.845" v="983" actId="27636"/>
        <pc:sldMkLst>
          <pc:docMk/>
          <pc:sldMk cId="3850630262" sldId="6090"/>
        </pc:sldMkLst>
        <pc:spChg chg="mod ord">
          <ac:chgData name="Ward, Reagan" userId="27291eb4-8241-4961-9e69-8c66e34cc5b0" providerId="ADAL" clId="{E4BD8C9E-3BA6-4E04-BAF1-0BDD0B9DE234}" dt="2025-08-27T21:11:57.793" v="982" actId="6264"/>
          <ac:spMkLst>
            <pc:docMk/>
            <pc:sldMk cId="3850630262" sldId="6090"/>
            <ac:spMk id="2" creationId="{712417F3-437F-4F0C-231B-E003936E79E6}"/>
          </ac:spMkLst>
        </pc:spChg>
        <pc:spChg chg="mod ord">
          <ac:chgData name="Ward, Reagan" userId="27291eb4-8241-4961-9e69-8c66e34cc5b0" providerId="ADAL" clId="{E4BD8C9E-3BA6-4E04-BAF1-0BDD0B9DE234}" dt="2025-08-27T21:11:57.845" v="983" actId="27636"/>
          <ac:spMkLst>
            <pc:docMk/>
            <pc:sldMk cId="3850630262" sldId="6090"/>
            <ac:spMk id="3" creationId="{375A974F-ACB0-A8ED-A6C9-2FEF31509000}"/>
          </ac:spMkLst>
        </pc:spChg>
        <pc:spChg chg="mod ord">
          <ac:chgData name="Ward, Reagan" userId="27291eb4-8241-4961-9e69-8c66e34cc5b0" providerId="ADAL" clId="{E4BD8C9E-3BA6-4E04-BAF1-0BDD0B9DE234}" dt="2025-08-27T21:11:57.793" v="982" actId="6264"/>
          <ac:spMkLst>
            <pc:docMk/>
            <pc:sldMk cId="3850630262" sldId="6090"/>
            <ac:spMk id="4" creationId="{ADE61F42-9DD5-18E9-7214-8411F303D6D4}"/>
          </ac:spMkLst>
        </pc:spChg>
        <pc:spChg chg="mod ord">
          <ac:chgData name="Ward, Reagan" userId="27291eb4-8241-4961-9e69-8c66e34cc5b0" providerId="ADAL" clId="{E4BD8C9E-3BA6-4E04-BAF1-0BDD0B9DE234}" dt="2025-08-27T21:11:57.793" v="982" actId="6264"/>
          <ac:spMkLst>
            <pc:docMk/>
            <pc:sldMk cId="3850630262" sldId="6090"/>
            <ac:spMk id="5" creationId="{0EAEDD3C-7182-F617-E4FD-56C51E683619}"/>
          </ac:spMkLst>
        </pc:spChg>
        <pc:spChg chg="mod ord">
          <ac:chgData name="Ward, Reagan" userId="27291eb4-8241-4961-9e69-8c66e34cc5b0" providerId="ADAL" clId="{E4BD8C9E-3BA6-4E04-BAF1-0BDD0B9DE234}" dt="2025-08-27T21:11:57.793" v="982" actId="6264"/>
          <ac:spMkLst>
            <pc:docMk/>
            <pc:sldMk cId="3850630262" sldId="6090"/>
            <ac:spMk id="6" creationId="{37FB9430-344D-6F53-3A20-C373186E1F82}"/>
          </ac:spMkLst>
        </pc:spChg>
        <pc:spChg chg="add del mod">
          <ac:chgData name="Ward, Reagan" userId="27291eb4-8241-4961-9e69-8c66e34cc5b0" providerId="ADAL" clId="{E4BD8C9E-3BA6-4E04-BAF1-0BDD0B9DE234}" dt="2025-08-27T21:11:57.793" v="982" actId="6264"/>
          <ac:spMkLst>
            <pc:docMk/>
            <pc:sldMk cId="3850630262" sldId="6090"/>
            <ac:spMk id="7" creationId="{03C0A04A-1ECD-AC2A-EF89-105E69B120EC}"/>
          </ac:spMkLst>
        </pc:spChg>
        <pc:spChg chg="add del mod">
          <ac:chgData name="Ward, Reagan" userId="27291eb4-8241-4961-9e69-8c66e34cc5b0" providerId="ADAL" clId="{E4BD8C9E-3BA6-4E04-BAF1-0BDD0B9DE234}" dt="2025-08-27T21:11:57.793" v="982" actId="6264"/>
          <ac:spMkLst>
            <pc:docMk/>
            <pc:sldMk cId="3850630262" sldId="6090"/>
            <ac:spMk id="8" creationId="{6596FF7E-8D7B-6726-35A1-18EE09669F1E}"/>
          </ac:spMkLst>
        </pc:spChg>
        <pc:spChg chg="add del mod">
          <ac:chgData name="Ward, Reagan" userId="27291eb4-8241-4961-9e69-8c66e34cc5b0" providerId="ADAL" clId="{E4BD8C9E-3BA6-4E04-BAF1-0BDD0B9DE234}" dt="2025-08-27T21:11:57.793" v="982" actId="6264"/>
          <ac:spMkLst>
            <pc:docMk/>
            <pc:sldMk cId="3850630262" sldId="6090"/>
            <ac:spMk id="9" creationId="{4B162F6B-F844-678A-821C-B519F1AB7092}"/>
          </ac:spMkLst>
        </pc:spChg>
        <pc:spChg chg="add del mod">
          <ac:chgData name="Ward, Reagan" userId="27291eb4-8241-4961-9e69-8c66e34cc5b0" providerId="ADAL" clId="{E4BD8C9E-3BA6-4E04-BAF1-0BDD0B9DE234}" dt="2025-08-27T21:11:57.793" v="982" actId="6264"/>
          <ac:spMkLst>
            <pc:docMk/>
            <pc:sldMk cId="3850630262" sldId="6090"/>
            <ac:spMk id="10" creationId="{1B5FBC4C-CE26-9297-AD17-732C2CC16FD3}"/>
          </ac:spMkLst>
        </pc:spChg>
        <pc:spChg chg="add del mod">
          <ac:chgData name="Ward, Reagan" userId="27291eb4-8241-4961-9e69-8c66e34cc5b0" providerId="ADAL" clId="{E4BD8C9E-3BA6-4E04-BAF1-0BDD0B9DE234}" dt="2025-08-27T21:11:57.793" v="982" actId="6264"/>
          <ac:spMkLst>
            <pc:docMk/>
            <pc:sldMk cId="3850630262" sldId="6090"/>
            <ac:spMk id="11" creationId="{D02D5250-C6E8-566E-54FD-78CF09CB50C6}"/>
          </ac:spMkLst>
        </pc:spChg>
      </pc:sldChg>
      <pc:sldChg chg="addSp delSp modSp mod chgLayout">
        <pc:chgData name="Ward, Reagan" userId="27291eb4-8241-4961-9e69-8c66e34cc5b0" providerId="ADAL" clId="{E4BD8C9E-3BA6-4E04-BAF1-0BDD0B9DE234}" dt="2025-08-27T21:12:43.652" v="1004" actId="20577"/>
        <pc:sldMkLst>
          <pc:docMk/>
          <pc:sldMk cId="3494324940" sldId="6091"/>
        </pc:sldMkLst>
        <pc:spChg chg="mod ord">
          <ac:chgData name="Ward, Reagan" userId="27291eb4-8241-4961-9e69-8c66e34cc5b0" providerId="ADAL" clId="{E4BD8C9E-3BA6-4E04-BAF1-0BDD0B9DE234}" dt="2025-08-27T21:12:05.131" v="984" actId="6264"/>
          <ac:spMkLst>
            <pc:docMk/>
            <pc:sldMk cId="3494324940" sldId="6091"/>
            <ac:spMk id="2" creationId="{14108F7B-97A4-05CF-7116-0673FF60D77F}"/>
          </ac:spMkLst>
        </pc:spChg>
        <pc:spChg chg="mod ord">
          <ac:chgData name="Ward, Reagan" userId="27291eb4-8241-4961-9e69-8c66e34cc5b0" providerId="ADAL" clId="{E4BD8C9E-3BA6-4E04-BAF1-0BDD0B9DE234}" dt="2025-08-27T21:12:43.652" v="1004" actId="20577"/>
          <ac:spMkLst>
            <pc:docMk/>
            <pc:sldMk cId="3494324940" sldId="6091"/>
            <ac:spMk id="3" creationId="{FA24CF96-03B5-E761-74C3-1A52C93A9751}"/>
          </ac:spMkLst>
        </pc:spChg>
        <pc:spChg chg="mod ord">
          <ac:chgData name="Ward, Reagan" userId="27291eb4-8241-4961-9e69-8c66e34cc5b0" providerId="ADAL" clId="{E4BD8C9E-3BA6-4E04-BAF1-0BDD0B9DE234}" dt="2025-08-27T21:12:05.131" v="984" actId="6264"/>
          <ac:spMkLst>
            <pc:docMk/>
            <pc:sldMk cId="3494324940" sldId="6091"/>
            <ac:spMk id="4" creationId="{F56DDD78-23BC-6CD7-B74F-3525CAEE9399}"/>
          </ac:spMkLst>
        </pc:spChg>
        <pc:spChg chg="mod ord">
          <ac:chgData name="Ward, Reagan" userId="27291eb4-8241-4961-9e69-8c66e34cc5b0" providerId="ADAL" clId="{E4BD8C9E-3BA6-4E04-BAF1-0BDD0B9DE234}" dt="2025-08-27T21:12:05.131" v="984" actId="6264"/>
          <ac:spMkLst>
            <pc:docMk/>
            <pc:sldMk cId="3494324940" sldId="6091"/>
            <ac:spMk id="5" creationId="{1F4771B6-5439-AD81-D159-2927F1F07AE0}"/>
          </ac:spMkLst>
        </pc:spChg>
        <pc:spChg chg="mod ord">
          <ac:chgData name="Ward, Reagan" userId="27291eb4-8241-4961-9e69-8c66e34cc5b0" providerId="ADAL" clId="{E4BD8C9E-3BA6-4E04-BAF1-0BDD0B9DE234}" dt="2025-08-27T21:12:05.131" v="984" actId="6264"/>
          <ac:spMkLst>
            <pc:docMk/>
            <pc:sldMk cId="3494324940" sldId="6091"/>
            <ac:spMk id="6" creationId="{43E5E967-D507-A1DB-8B34-36686028A22F}"/>
          </ac:spMkLst>
        </pc:spChg>
        <pc:spChg chg="add del mod">
          <ac:chgData name="Ward, Reagan" userId="27291eb4-8241-4961-9e69-8c66e34cc5b0" providerId="ADAL" clId="{E4BD8C9E-3BA6-4E04-BAF1-0BDD0B9DE234}" dt="2025-08-27T21:12:05.131" v="984" actId="6264"/>
          <ac:spMkLst>
            <pc:docMk/>
            <pc:sldMk cId="3494324940" sldId="6091"/>
            <ac:spMk id="7" creationId="{996323C4-87C5-E4E3-86B2-C2CFAA6E13D5}"/>
          </ac:spMkLst>
        </pc:spChg>
        <pc:spChg chg="add del mod">
          <ac:chgData name="Ward, Reagan" userId="27291eb4-8241-4961-9e69-8c66e34cc5b0" providerId="ADAL" clId="{E4BD8C9E-3BA6-4E04-BAF1-0BDD0B9DE234}" dt="2025-08-27T21:12:05.131" v="984" actId="6264"/>
          <ac:spMkLst>
            <pc:docMk/>
            <pc:sldMk cId="3494324940" sldId="6091"/>
            <ac:spMk id="8" creationId="{DC895D35-BEA8-5C98-808A-4F7B4894371B}"/>
          </ac:spMkLst>
        </pc:spChg>
        <pc:spChg chg="add del mod">
          <ac:chgData name="Ward, Reagan" userId="27291eb4-8241-4961-9e69-8c66e34cc5b0" providerId="ADAL" clId="{E4BD8C9E-3BA6-4E04-BAF1-0BDD0B9DE234}" dt="2025-08-27T21:12:05.131" v="984" actId="6264"/>
          <ac:spMkLst>
            <pc:docMk/>
            <pc:sldMk cId="3494324940" sldId="6091"/>
            <ac:spMk id="9" creationId="{8F4AFEDA-0D36-DFFE-F0A7-6FBD81DB3890}"/>
          </ac:spMkLst>
        </pc:spChg>
        <pc:spChg chg="add del mod">
          <ac:chgData name="Ward, Reagan" userId="27291eb4-8241-4961-9e69-8c66e34cc5b0" providerId="ADAL" clId="{E4BD8C9E-3BA6-4E04-BAF1-0BDD0B9DE234}" dt="2025-08-27T21:12:05.131" v="984" actId="6264"/>
          <ac:spMkLst>
            <pc:docMk/>
            <pc:sldMk cId="3494324940" sldId="6091"/>
            <ac:spMk id="10" creationId="{15E616F5-0EDD-ABEA-61EF-A60345AAE363}"/>
          </ac:spMkLst>
        </pc:spChg>
        <pc:spChg chg="add del mod">
          <ac:chgData name="Ward, Reagan" userId="27291eb4-8241-4961-9e69-8c66e34cc5b0" providerId="ADAL" clId="{E4BD8C9E-3BA6-4E04-BAF1-0BDD0B9DE234}" dt="2025-08-27T21:12:05.131" v="984" actId="6264"/>
          <ac:spMkLst>
            <pc:docMk/>
            <pc:sldMk cId="3494324940" sldId="6091"/>
            <ac:spMk id="11" creationId="{523A19D4-768F-CFD5-E076-1B5F75253315}"/>
          </ac:spMkLst>
        </pc:spChg>
      </pc:sldChg>
      <pc:sldChg chg="addSp delSp modSp mod chgLayout">
        <pc:chgData name="Ward, Reagan" userId="27291eb4-8241-4961-9e69-8c66e34cc5b0" providerId="ADAL" clId="{E4BD8C9E-3BA6-4E04-BAF1-0BDD0B9DE234}" dt="2025-08-27T21:13:35.105" v="1015" actId="962"/>
        <pc:sldMkLst>
          <pc:docMk/>
          <pc:sldMk cId="391754689" sldId="6092"/>
        </pc:sldMkLst>
        <pc:spChg chg="mod ord">
          <ac:chgData name="Ward, Reagan" userId="27291eb4-8241-4961-9e69-8c66e34cc5b0" providerId="ADAL" clId="{E4BD8C9E-3BA6-4E04-BAF1-0BDD0B9DE234}" dt="2025-08-27T21:12:48.563" v="1005" actId="6264"/>
          <ac:spMkLst>
            <pc:docMk/>
            <pc:sldMk cId="391754689" sldId="6092"/>
            <ac:spMk id="2" creationId="{351D2021-AC90-8204-4BC4-0F1F0FE1FE32}"/>
          </ac:spMkLst>
        </pc:spChg>
        <pc:spChg chg="mod ord">
          <ac:chgData name="Ward, Reagan" userId="27291eb4-8241-4961-9e69-8c66e34cc5b0" providerId="ADAL" clId="{E4BD8C9E-3BA6-4E04-BAF1-0BDD0B9DE234}" dt="2025-08-27T21:12:48.604" v="1006" actId="27636"/>
          <ac:spMkLst>
            <pc:docMk/>
            <pc:sldMk cId="391754689" sldId="6092"/>
            <ac:spMk id="3" creationId="{63395E6C-970E-A4C7-75E8-395CC03932A9}"/>
          </ac:spMkLst>
        </pc:spChg>
        <pc:spChg chg="mod ord">
          <ac:chgData name="Ward, Reagan" userId="27291eb4-8241-4961-9e69-8c66e34cc5b0" providerId="ADAL" clId="{E4BD8C9E-3BA6-4E04-BAF1-0BDD0B9DE234}" dt="2025-08-27T21:12:48.563" v="1005" actId="6264"/>
          <ac:spMkLst>
            <pc:docMk/>
            <pc:sldMk cId="391754689" sldId="6092"/>
            <ac:spMk id="4" creationId="{E32BE41B-6FAF-BD96-6CC0-EFA3CEEC0304}"/>
          </ac:spMkLst>
        </pc:spChg>
        <pc:spChg chg="mod ord">
          <ac:chgData name="Ward, Reagan" userId="27291eb4-8241-4961-9e69-8c66e34cc5b0" providerId="ADAL" clId="{E4BD8C9E-3BA6-4E04-BAF1-0BDD0B9DE234}" dt="2025-08-27T21:12:48.563" v="1005" actId="6264"/>
          <ac:spMkLst>
            <pc:docMk/>
            <pc:sldMk cId="391754689" sldId="6092"/>
            <ac:spMk id="5" creationId="{D14BCC70-C506-771F-4E29-9AC6E14C95EE}"/>
          </ac:spMkLst>
        </pc:spChg>
        <pc:spChg chg="mod ord">
          <ac:chgData name="Ward, Reagan" userId="27291eb4-8241-4961-9e69-8c66e34cc5b0" providerId="ADAL" clId="{E4BD8C9E-3BA6-4E04-BAF1-0BDD0B9DE234}" dt="2025-08-27T21:12:48.563" v="1005" actId="6264"/>
          <ac:spMkLst>
            <pc:docMk/>
            <pc:sldMk cId="391754689" sldId="6092"/>
            <ac:spMk id="6" creationId="{8A327A7B-6EBA-EF47-495C-24034292D2F0}"/>
          </ac:spMkLst>
        </pc:spChg>
        <pc:spChg chg="add del mod">
          <ac:chgData name="Ward, Reagan" userId="27291eb4-8241-4961-9e69-8c66e34cc5b0" providerId="ADAL" clId="{E4BD8C9E-3BA6-4E04-BAF1-0BDD0B9DE234}" dt="2025-08-27T21:12:48.563" v="1005" actId="6264"/>
          <ac:spMkLst>
            <pc:docMk/>
            <pc:sldMk cId="391754689" sldId="6092"/>
            <ac:spMk id="8" creationId="{1E10938C-CB9C-6B0B-D6F7-2B454B515B1C}"/>
          </ac:spMkLst>
        </pc:spChg>
        <pc:spChg chg="add del mod">
          <ac:chgData name="Ward, Reagan" userId="27291eb4-8241-4961-9e69-8c66e34cc5b0" providerId="ADAL" clId="{E4BD8C9E-3BA6-4E04-BAF1-0BDD0B9DE234}" dt="2025-08-27T21:12:48.563" v="1005" actId="6264"/>
          <ac:spMkLst>
            <pc:docMk/>
            <pc:sldMk cId="391754689" sldId="6092"/>
            <ac:spMk id="9" creationId="{405D75B0-60ED-AFBC-8431-99FB97C92AF0}"/>
          </ac:spMkLst>
        </pc:spChg>
        <pc:spChg chg="add del mod">
          <ac:chgData name="Ward, Reagan" userId="27291eb4-8241-4961-9e69-8c66e34cc5b0" providerId="ADAL" clId="{E4BD8C9E-3BA6-4E04-BAF1-0BDD0B9DE234}" dt="2025-08-27T21:12:48.563" v="1005" actId="6264"/>
          <ac:spMkLst>
            <pc:docMk/>
            <pc:sldMk cId="391754689" sldId="6092"/>
            <ac:spMk id="10" creationId="{D528B96B-7048-6114-871D-C31B0577E4E0}"/>
          </ac:spMkLst>
        </pc:spChg>
        <pc:spChg chg="add del mod">
          <ac:chgData name="Ward, Reagan" userId="27291eb4-8241-4961-9e69-8c66e34cc5b0" providerId="ADAL" clId="{E4BD8C9E-3BA6-4E04-BAF1-0BDD0B9DE234}" dt="2025-08-27T21:12:48.563" v="1005" actId="6264"/>
          <ac:spMkLst>
            <pc:docMk/>
            <pc:sldMk cId="391754689" sldId="6092"/>
            <ac:spMk id="11" creationId="{175353DD-E8C4-946C-2A20-ACDDD890AF79}"/>
          </ac:spMkLst>
        </pc:spChg>
        <pc:spChg chg="add del mod">
          <ac:chgData name="Ward, Reagan" userId="27291eb4-8241-4961-9e69-8c66e34cc5b0" providerId="ADAL" clId="{E4BD8C9E-3BA6-4E04-BAF1-0BDD0B9DE234}" dt="2025-08-27T21:12:48.563" v="1005" actId="6264"/>
          <ac:spMkLst>
            <pc:docMk/>
            <pc:sldMk cId="391754689" sldId="6092"/>
            <ac:spMk id="12" creationId="{756727EE-F7D0-E0AD-D456-33506CDE0725}"/>
          </ac:spMkLst>
        </pc:spChg>
        <pc:picChg chg="mod ord">
          <ac:chgData name="Ward, Reagan" userId="27291eb4-8241-4961-9e69-8c66e34cc5b0" providerId="ADAL" clId="{E4BD8C9E-3BA6-4E04-BAF1-0BDD0B9DE234}" dt="2025-08-27T21:13:35.105" v="1015" actId="962"/>
          <ac:picMkLst>
            <pc:docMk/>
            <pc:sldMk cId="391754689" sldId="6092"/>
            <ac:picMk id="7" creationId="{94804E94-C361-3DC1-6C43-D9BA030C35B2}"/>
          </ac:picMkLst>
        </pc:picChg>
      </pc:sldChg>
      <pc:sldChg chg="addSp delSp modSp mod chgLayout">
        <pc:chgData name="Ward, Reagan" userId="27291eb4-8241-4961-9e69-8c66e34cc5b0" providerId="ADAL" clId="{E4BD8C9E-3BA6-4E04-BAF1-0BDD0B9DE234}" dt="2025-08-27T21:12:55.491" v="1009" actId="27636"/>
        <pc:sldMkLst>
          <pc:docMk/>
          <pc:sldMk cId="988684934" sldId="6093"/>
        </pc:sldMkLst>
        <pc:spChg chg="mod ord">
          <ac:chgData name="Ward, Reagan" userId="27291eb4-8241-4961-9e69-8c66e34cc5b0" providerId="ADAL" clId="{E4BD8C9E-3BA6-4E04-BAF1-0BDD0B9DE234}" dt="2025-08-27T21:12:55.437" v="1008" actId="6264"/>
          <ac:spMkLst>
            <pc:docMk/>
            <pc:sldMk cId="988684934" sldId="6093"/>
            <ac:spMk id="2" creationId="{2A3EF27A-ACFF-2480-C8DE-F10C4B997A53}"/>
          </ac:spMkLst>
        </pc:spChg>
        <pc:spChg chg="mod ord">
          <ac:chgData name="Ward, Reagan" userId="27291eb4-8241-4961-9e69-8c66e34cc5b0" providerId="ADAL" clId="{E4BD8C9E-3BA6-4E04-BAF1-0BDD0B9DE234}" dt="2025-08-27T21:12:55.491" v="1009" actId="27636"/>
          <ac:spMkLst>
            <pc:docMk/>
            <pc:sldMk cId="988684934" sldId="6093"/>
            <ac:spMk id="3" creationId="{AA7B392B-00CB-6E60-D3E8-84C01412FF79}"/>
          </ac:spMkLst>
        </pc:spChg>
        <pc:spChg chg="mod ord">
          <ac:chgData name="Ward, Reagan" userId="27291eb4-8241-4961-9e69-8c66e34cc5b0" providerId="ADAL" clId="{E4BD8C9E-3BA6-4E04-BAF1-0BDD0B9DE234}" dt="2025-08-27T21:12:55.437" v="1008" actId="6264"/>
          <ac:spMkLst>
            <pc:docMk/>
            <pc:sldMk cId="988684934" sldId="6093"/>
            <ac:spMk id="4" creationId="{846C3275-59C5-DF34-474F-C60B79744715}"/>
          </ac:spMkLst>
        </pc:spChg>
        <pc:spChg chg="mod ord">
          <ac:chgData name="Ward, Reagan" userId="27291eb4-8241-4961-9e69-8c66e34cc5b0" providerId="ADAL" clId="{E4BD8C9E-3BA6-4E04-BAF1-0BDD0B9DE234}" dt="2025-08-27T21:12:55.437" v="1008" actId="6264"/>
          <ac:spMkLst>
            <pc:docMk/>
            <pc:sldMk cId="988684934" sldId="6093"/>
            <ac:spMk id="5" creationId="{5B107931-8FBA-4140-48FE-97EBADFB7EB9}"/>
          </ac:spMkLst>
        </pc:spChg>
        <pc:spChg chg="mod ord">
          <ac:chgData name="Ward, Reagan" userId="27291eb4-8241-4961-9e69-8c66e34cc5b0" providerId="ADAL" clId="{E4BD8C9E-3BA6-4E04-BAF1-0BDD0B9DE234}" dt="2025-08-27T21:12:55.437" v="1008" actId="6264"/>
          <ac:spMkLst>
            <pc:docMk/>
            <pc:sldMk cId="988684934" sldId="6093"/>
            <ac:spMk id="6" creationId="{281B40EC-AC5D-7703-8F50-D058533E5414}"/>
          </ac:spMkLst>
        </pc:spChg>
        <pc:spChg chg="add del mod">
          <ac:chgData name="Ward, Reagan" userId="27291eb4-8241-4961-9e69-8c66e34cc5b0" providerId="ADAL" clId="{E4BD8C9E-3BA6-4E04-BAF1-0BDD0B9DE234}" dt="2025-08-27T21:12:55.437" v="1008" actId="6264"/>
          <ac:spMkLst>
            <pc:docMk/>
            <pc:sldMk cId="988684934" sldId="6093"/>
            <ac:spMk id="7" creationId="{B23A69D9-9C32-2CE4-24C3-5733F55DBF25}"/>
          </ac:spMkLst>
        </pc:spChg>
        <pc:spChg chg="add del mod">
          <ac:chgData name="Ward, Reagan" userId="27291eb4-8241-4961-9e69-8c66e34cc5b0" providerId="ADAL" clId="{E4BD8C9E-3BA6-4E04-BAF1-0BDD0B9DE234}" dt="2025-08-27T21:12:55.437" v="1008" actId="6264"/>
          <ac:spMkLst>
            <pc:docMk/>
            <pc:sldMk cId="988684934" sldId="6093"/>
            <ac:spMk id="8" creationId="{7D5162E7-3FEC-638C-E72B-E1EF60CE141B}"/>
          </ac:spMkLst>
        </pc:spChg>
        <pc:spChg chg="add del mod">
          <ac:chgData name="Ward, Reagan" userId="27291eb4-8241-4961-9e69-8c66e34cc5b0" providerId="ADAL" clId="{E4BD8C9E-3BA6-4E04-BAF1-0BDD0B9DE234}" dt="2025-08-27T21:12:55.437" v="1008" actId="6264"/>
          <ac:spMkLst>
            <pc:docMk/>
            <pc:sldMk cId="988684934" sldId="6093"/>
            <ac:spMk id="9" creationId="{50E2E6AC-2E24-391F-37D2-5A34E9BD8D5A}"/>
          </ac:spMkLst>
        </pc:spChg>
        <pc:spChg chg="add del mod">
          <ac:chgData name="Ward, Reagan" userId="27291eb4-8241-4961-9e69-8c66e34cc5b0" providerId="ADAL" clId="{E4BD8C9E-3BA6-4E04-BAF1-0BDD0B9DE234}" dt="2025-08-27T21:12:55.437" v="1008" actId="6264"/>
          <ac:spMkLst>
            <pc:docMk/>
            <pc:sldMk cId="988684934" sldId="6093"/>
            <ac:spMk id="10" creationId="{97DB9E5A-9645-17A4-27E2-6A19C08FF3DF}"/>
          </ac:spMkLst>
        </pc:spChg>
        <pc:spChg chg="add del mod">
          <ac:chgData name="Ward, Reagan" userId="27291eb4-8241-4961-9e69-8c66e34cc5b0" providerId="ADAL" clId="{E4BD8C9E-3BA6-4E04-BAF1-0BDD0B9DE234}" dt="2025-08-27T21:12:55.437" v="1008" actId="6264"/>
          <ac:spMkLst>
            <pc:docMk/>
            <pc:sldMk cId="988684934" sldId="6093"/>
            <ac:spMk id="11" creationId="{0C77AAC6-AD15-A150-F552-B568C84DB2D0}"/>
          </ac:spMkLst>
        </pc:spChg>
      </pc:sldChg>
      <pc:sldChg chg="addSp delSp modSp mod chgLayout">
        <pc:chgData name="Ward, Reagan" userId="27291eb4-8241-4961-9e69-8c66e34cc5b0" providerId="ADAL" clId="{E4BD8C9E-3BA6-4E04-BAF1-0BDD0B9DE234}" dt="2025-08-27T21:13:17.856" v="1013" actId="20577"/>
        <pc:sldMkLst>
          <pc:docMk/>
          <pc:sldMk cId="3937953473" sldId="6103"/>
        </pc:sldMkLst>
        <pc:spChg chg="mod ord">
          <ac:chgData name="Ward, Reagan" userId="27291eb4-8241-4961-9e69-8c66e34cc5b0" providerId="ADAL" clId="{E4BD8C9E-3BA6-4E04-BAF1-0BDD0B9DE234}" dt="2025-08-27T21:13:11.281" v="1011" actId="6264"/>
          <ac:spMkLst>
            <pc:docMk/>
            <pc:sldMk cId="3937953473" sldId="6103"/>
            <ac:spMk id="2" creationId="{6BFC2707-B574-D0DA-84E6-791CC71CE392}"/>
          </ac:spMkLst>
        </pc:spChg>
        <pc:spChg chg="mod ord">
          <ac:chgData name="Ward, Reagan" userId="27291eb4-8241-4961-9e69-8c66e34cc5b0" providerId="ADAL" clId="{E4BD8C9E-3BA6-4E04-BAF1-0BDD0B9DE234}" dt="2025-08-27T21:13:17.856" v="1013" actId="20577"/>
          <ac:spMkLst>
            <pc:docMk/>
            <pc:sldMk cId="3937953473" sldId="6103"/>
            <ac:spMk id="3" creationId="{B39CD638-9F70-3935-73C2-68ECA163D6F4}"/>
          </ac:spMkLst>
        </pc:spChg>
        <pc:spChg chg="mod ord">
          <ac:chgData name="Ward, Reagan" userId="27291eb4-8241-4961-9e69-8c66e34cc5b0" providerId="ADAL" clId="{E4BD8C9E-3BA6-4E04-BAF1-0BDD0B9DE234}" dt="2025-08-27T21:13:11.281" v="1011" actId="6264"/>
          <ac:spMkLst>
            <pc:docMk/>
            <pc:sldMk cId="3937953473" sldId="6103"/>
            <ac:spMk id="4" creationId="{A350119F-4C84-75D3-6F8D-B9A52618A44B}"/>
          </ac:spMkLst>
        </pc:spChg>
        <pc:spChg chg="mod ord">
          <ac:chgData name="Ward, Reagan" userId="27291eb4-8241-4961-9e69-8c66e34cc5b0" providerId="ADAL" clId="{E4BD8C9E-3BA6-4E04-BAF1-0BDD0B9DE234}" dt="2025-08-27T21:13:11.281" v="1011" actId="6264"/>
          <ac:spMkLst>
            <pc:docMk/>
            <pc:sldMk cId="3937953473" sldId="6103"/>
            <ac:spMk id="5" creationId="{B2B1F119-8E28-4DF8-F7F6-7438D6B50B3B}"/>
          </ac:spMkLst>
        </pc:spChg>
        <pc:spChg chg="mod ord">
          <ac:chgData name="Ward, Reagan" userId="27291eb4-8241-4961-9e69-8c66e34cc5b0" providerId="ADAL" clId="{E4BD8C9E-3BA6-4E04-BAF1-0BDD0B9DE234}" dt="2025-08-27T21:13:11.281" v="1011" actId="6264"/>
          <ac:spMkLst>
            <pc:docMk/>
            <pc:sldMk cId="3937953473" sldId="6103"/>
            <ac:spMk id="6" creationId="{7766C648-E38E-6053-4E9D-E2E183D9935A}"/>
          </ac:spMkLst>
        </pc:spChg>
        <pc:spChg chg="add del mod">
          <ac:chgData name="Ward, Reagan" userId="27291eb4-8241-4961-9e69-8c66e34cc5b0" providerId="ADAL" clId="{E4BD8C9E-3BA6-4E04-BAF1-0BDD0B9DE234}" dt="2025-08-27T21:13:11.281" v="1011" actId="6264"/>
          <ac:spMkLst>
            <pc:docMk/>
            <pc:sldMk cId="3937953473" sldId="6103"/>
            <ac:spMk id="7" creationId="{2F7E10D8-0908-9EBB-3B5F-6F4308D00B53}"/>
          </ac:spMkLst>
        </pc:spChg>
        <pc:spChg chg="add del mod">
          <ac:chgData name="Ward, Reagan" userId="27291eb4-8241-4961-9e69-8c66e34cc5b0" providerId="ADAL" clId="{E4BD8C9E-3BA6-4E04-BAF1-0BDD0B9DE234}" dt="2025-08-27T21:13:11.281" v="1011" actId="6264"/>
          <ac:spMkLst>
            <pc:docMk/>
            <pc:sldMk cId="3937953473" sldId="6103"/>
            <ac:spMk id="8" creationId="{4AAC5488-FA6C-2606-3AF0-5DA5DD79FCCC}"/>
          </ac:spMkLst>
        </pc:spChg>
        <pc:spChg chg="add del mod">
          <ac:chgData name="Ward, Reagan" userId="27291eb4-8241-4961-9e69-8c66e34cc5b0" providerId="ADAL" clId="{E4BD8C9E-3BA6-4E04-BAF1-0BDD0B9DE234}" dt="2025-08-27T21:13:11.281" v="1011" actId="6264"/>
          <ac:spMkLst>
            <pc:docMk/>
            <pc:sldMk cId="3937953473" sldId="6103"/>
            <ac:spMk id="9" creationId="{3D8C7318-196B-5CFD-5135-DB19B99B248B}"/>
          </ac:spMkLst>
        </pc:spChg>
        <pc:spChg chg="add del mod">
          <ac:chgData name="Ward, Reagan" userId="27291eb4-8241-4961-9e69-8c66e34cc5b0" providerId="ADAL" clId="{E4BD8C9E-3BA6-4E04-BAF1-0BDD0B9DE234}" dt="2025-08-27T21:13:11.281" v="1011" actId="6264"/>
          <ac:spMkLst>
            <pc:docMk/>
            <pc:sldMk cId="3937953473" sldId="6103"/>
            <ac:spMk id="10" creationId="{B8B3A9BF-861E-9D9A-3FF0-6BA76267CABA}"/>
          </ac:spMkLst>
        </pc:spChg>
        <pc:spChg chg="add del mod">
          <ac:chgData name="Ward, Reagan" userId="27291eb4-8241-4961-9e69-8c66e34cc5b0" providerId="ADAL" clId="{E4BD8C9E-3BA6-4E04-BAF1-0BDD0B9DE234}" dt="2025-08-27T21:13:11.281" v="1011" actId="6264"/>
          <ac:spMkLst>
            <pc:docMk/>
            <pc:sldMk cId="3937953473" sldId="6103"/>
            <ac:spMk id="11" creationId="{5740A9B7-5BCA-D152-ADE5-E688A5A8A80E}"/>
          </ac:spMkLst>
        </pc:spChg>
      </pc:sldChg>
      <pc:sldChg chg="addSp delSp modSp mod">
        <pc:chgData name="Ward, Reagan" userId="27291eb4-8241-4961-9e69-8c66e34cc5b0" providerId="ADAL" clId="{E4BD8C9E-3BA6-4E04-BAF1-0BDD0B9DE234}" dt="2025-08-28T02:25:22.039" v="1281" actId="113"/>
        <pc:sldMkLst>
          <pc:docMk/>
          <pc:sldMk cId="2589789283" sldId="6105"/>
        </pc:sldMkLst>
        <pc:spChg chg="ord">
          <ac:chgData name="Ward, Reagan" userId="27291eb4-8241-4961-9e69-8c66e34cc5b0" providerId="ADAL" clId="{E4BD8C9E-3BA6-4E04-BAF1-0BDD0B9DE234}" dt="2025-08-28T02:16:14.133" v="1050" actId="13244"/>
          <ac:spMkLst>
            <pc:docMk/>
            <pc:sldMk cId="2589789283" sldId="6105"/>
            <ac:spMk id="4" creationId="{82C8F4B2-0F2F-0E87-931D-E1FBD0A0C54C}"/>
          </ac:spMkLst>
        </pc:spChg>
        <pc:spChg chg="add del">
          <ac:chgData name="Ward, Reagan" userId="27291eb4-8241-4961-9e69-8c66e34cc5b0" providerId="ADAL" clId="{E4BD8C9E-3BA6-4E04-BAF1-0BDD0B9DE234}" dt="2025-08-28T02:15:03.333" v="1026" actId="478"/>
          <ac:spMkLst>
            <pc:docMk/>
            <pc:sldMk cId="2589789283" sldId="6105"/>
            <ac:spMk id="8" creationId="{F17C6843-8D3F-AB53-8038-E06C3ACBE4A2}"/>
          </ac:spMkLst>
        </pc:spChg>
        <pc:spChg chg="del mod ord">
          <ac:chgData name="Ward, Reagan" userId="27291eb4-8241-4961-9e69-8c66e34cc5b0" providerId="ADAL" clId="{E4BD8C9E-3BA6-4E04-BAF1-0BDD0B9DE234}" dt="2025-08-28T02:17:13.103" v="1057" actId="478"/>
          <ac:spMkLst>
            <pc:docMk/>
            <pc:sldMk cId="2589789283" sldId="6105"/>
            <ac:spMk id="15" creationId="{E21AF3E8-8A3F-294F-8767-D187063B9038}"/>
          </ac:spMkLst>
        </pc:spChg>
        <pc:graphicFrameChg chg="mod ord modGraphic">
          <ac:chgData name="Ward, Reagan" userId="27291eb4-8241-4961-9e69-8c66e34cc5b0" providerId="ADAL" clId="{E4BD8C9E-3BA6-4E04-BAF1-0BDD0B9DE234}" dt="2025-08-28T02:25:22.039" v="1281" actId="113"/>
          <ac:graphicFrameMkLst>
            <pc:docMk/>
            <pc:sldMk cId="2589789283" sldId="6105"/>
            <ac:graphicFrameMk id="7" creationId="{08DBB3DD-ECF3-F0C2-902F-0274F7DCC8B6}"/>
          </ac:graphicFrameMkLst>
        </pc:graphicFrameChg>
      </pc:sldChg>
      <pc:sldChg chg="modSp mod">
        <pc:chgData name="Ward, Reagan" userId="27291eb4-8241-4961-9e69-8c66e34cc5b0" providerId="ADAL" clId="{E4BD8C9E-3BA6-4E04-BAF1-0BDD0B9DE234}" dt="2025-08-28T02:26:23.174" v="1289" actId="13244"/>
        <pc:sldMkLst>
          <pc:docMk/>
          <pc:sldMk cId="471016333" sldId="6108"/>
        </pc:sldMkLst>
        <pc:spChg chg="ord">
          <ac:chgData name="Ward, Reagan" userId="27291eb4-8241-4961-9e69-8c66e34cc5b0" providerId="ADAL" clId="{E4BD8C9E-3BA6-4E04-BAF1-0BDD0B9DE234}" dt="2025-08-28T02:26:17.565" v="1287" actId="13244"/>
          <ac:spMkLst>
            <pc:docMk/>
            <pc:sldMk cId="471016333" sldId="6108"/>
            <ac:spMk id="2" creationId="{D45C1BFD-38E6-3EEC-1B65-65D5414375C6}"/>
          </ac:spMkLst>
        </pc:spChg>
        <pc:spChg chg="ord">
          <ac:chgData name="Ward, Reagan" userId="27291eb4-8241-4961-9e69-8c66e34cc5b0" providerId="ADAL" clId="{E4BD8C9E-3BA6-4E04-BAF1-0BDD0B9DE234}" dt="2025-08-28T02:26:13.612" v="1285" actId="13244"/>
          <ac:spMkLst>
            <pc:docMk/>
            <pc:sldMk cId="471016333" sldId="6108"/>
            <ac:spMk id="4" creationId="{6D708A5A-4194-412F-F902-D6805ADFF508}"/>
          </ac:spMkLst>
        </pc:spChg>
        <pc:spChg chg="ord">
          <ac:chgData name="Ward, Reagan" userId="27291eb4-8241-4961-9e69-8c66e34cc5b0" providerId="ADAL" clId="{E4BD8C9E-3BA6-4E04-BAF1-0BDD0B9DE234}" dt="2025-08-28T02:26:15.618" v="1286" actId="13244"/>
          <ac:spMkLst>
            <pc:docMk/>
            <pc:sldMk cId="471016333" sldId="6108"/>
            <ac:spMk id="5" creationId="{8AD1BC36-3A43-F46D-5550-678F7181BD6B}"/>
          </ac:spMkLst>
        </pc:spChg>
        <pc:spChg chg="ord">
          <ac:chgData name="Ward, Reagan" userId="27291eb4-8241-4961-9e69-8c66e34cc5b0" providerId="ADAL" clId="{E4BD8C9E-3BA6-4E04-BAF1-0BDD0B9DE234}" dt="2025-08-28T02:26:21.277" v="1288" actId="13244"/>
          <ac:spMkLst>
            <pc:docMk/>
            <pc:sldMk cId="471016333" sldId="6108"/>
            <ac:spMk id="11" creationId="{0C84D040-25F8-C905-52A2-C4A720BAD5EF}"/>
          </ac:spMkLst>
        </pc:spChg>
        <pc:picChg chg="ord">
          <ac:chgData name="Ward, Reagan" userId="27291eb4-8241-4961-9e69-8c66e34cc5b0" providerId="ADAL" clId="{E4BD8C9E-3BA6-4E04-BAF1-0BDD0B9DE234}" dt="2025-08-28T02:26:23.174" v="1289" actId="13244"/>
          <ac:picMkLst>
            <pc:docMk/>
            <pc:sldMk cId="471016333" sldId="6108"/>
            <ac:picMk id="9" creationId="{2C1DD6A1-C9F0-4A4F-09ED-A77D6C6DC114}"/>
          </ac:picMkLst>
        </pc:picChg>
      </pc:sldChg>
      <pc:sldChg chg="modSp mod">
        <pc:chgData name="Ward, Reagan" userId="27291eb4-8241-4961-9e69-8c66e34cc5b0" providerId="ADAL" clId="{E4BD8C9E-3BA6-4E04-BAF1-0BDD0B9DE234}" dt="2025-08-28T02:26:35.337" v="1328" actId="20577"/>
        <pc:sldMkLst>
          <pc:docMk/>
          <pc:sldMk cId="653359613" sldId="6112"/>
        </pc:sldMkLst>
        <pc:spChg chg="mod">
          <ac:chgData name="Ward, Reagan" userId="27291eb4-8241-4961-9e69-8c66e34cc5b0" providerId="ADAL" clId="{E4BD8C9E-3BA6-4E04-BAF1-0BDD0B9DE234}" dt="2025-08-28T02:26:35.337" v="1328" actId="20577"/>
          <ac:spMkLst>
            <pc:docMk/>
            <pc:sldMk cId="653359613" sldId="6112"/>
            <ac:spMk id="2" creationId="{A1E191C8-D925-8D14-8E4C-60048FCBAB26}"/>
          </ac:spMkLst>
        </pc:spChg>
      </pc:sldChg>
      <pc:sldChg chg="addSp delSp modSp new mod modClrScheme chgLayout">
        <pc:chgData name="Ward, Reagan" userId="27291eb4-8241-4961-9e69-8c66e34cc5b0" providerId="ADAL" clId="{E4BD8C9E-3BA6-4E04-BAF1-0BDD0B9DE234}" dt="2025-08-27T20:55:41.810" v="588"/>
        <pc:sldMkLst>
          <pc:docMk/>
          <pc:sldMk cId="27400152" sldId="6113"/>
        </pc:sldMkLst>
        <pc:spChg chg="del mod ord">
          <ac:chgData name="Ward, Reagan" userId="27291eb4-8241-4961-9e69-8c66e34cc5b0" providerId="ADAL" clId="{E4BD8C9E-3BA6-4E04-BAF1-0BDD0B9DE234}" dt="2025-08-27T20:43:28.455" v="311" actId="700"/>
          <ac:spMkLst>
            <pc:docMk/>
            <pc:sldMk cId="27400152" sldId="6113"/>
            <ac:spMk id="2" creationId="{E57E2053-C553-B498-300A-1BD657184E45}"/>
          </ac:spMkLst>
        </pc:spChg>
        <pc:spChg chg="del mod ord">
          <ac:chgData name="Ward, Reagan" userId="27291eb4-8241-4961-9e69-8c66e34cc5b0" providerId="ADAL" clId="{E4BD8C9E-3BA6-4E04-BAF1-0BDD0B9DE234}" dt="2025-08-27T20:43:28.455" v="311" actId="700"/>
          <ac:spMkLst>
            <pc:docMk/>
            <pc:sldMk cId="27400152" sldId="6113"/>
            <ac:spMk id="3" creationId="{83D8F512-C0B2-136F-3AAD-F87897A8D25F}"/>
          </ac:spMkLst>
        </pc:spChg>
        <pc:spChg chg="del mod ord">
          <ac:chgData name="Ward, Reagan" userId="27291eb4-8241-4961-9e69-8c66e34cc5b0" providerId="ADAL" clId="{E4BD8C9E-3BA6-4E04-BAF1-0BDD0B9DE234}" dt="2025-08-27T20:43:28.455" v="311" actId="700"/>
          <ac:spMkLst>
            <pc:docMk/>
            <pc:sldMk cId="27400152" sldId="6113"/>
            <ac:spMk id="4" creationId="{7B71181B-96A4-672C-4F8D-35125A7D01F3}"/>
          </ac:spMkLst>
        </pc:spChg>
        <pc:spChg chg="mod ord">
          <ac:chgData name="Ward, Reagan" userId="27291eb4-8241-4961-9e69-8c66e34cc5b0" providerId="ADAL" clId="{E4BD8C9E-3BA6-4E04-BAF1-0BDD0B9DE234}" dt="2025-08-27T20:54:12.784" v="424" actId="700"/>
          <ac:spMkLst>
            <pc:docMk/>
            <pc:sldMk cId="27400152" sldId="6113"/>
            <ac:spMk id="5" creationId="{70885410-D2C2-2B2B-A188-E575547451BF}"/>
          </ac:spMkLst>
        </pc:spChg>
        <pc:spChg chg="del mod ord">
          <ac:chgData name="Ward, Reagan" userId="27291eb4-8241-4961-9e69-8c66e34cc5b0" providerId="ADAL" clId="{E4BD8C9E-3BA6-4E04-BAF1-0BDD0B9DE234}" dt="2025-08-27T20:43:28.455" v="311" actId="700"/>
          <ac:spMkLst>
            <pc:docMk/>
            <pc:sldMk cId="27400152" sldId="6113"/>
            <ac:spMk id="6" creationId="{9F34F743-6C18-1835-2D54-E0F1C9734CFE}"/>
          </ac:spMkLst>
        </pc:spChg>
        <pc:spChg chg="del">
          <ac:chgData name="Ward, Reagan" userId="27291eb4-8241-4961-9e69-8c66e34cc5b0" providerId="ADAL" clId="{E4BD8C9E-3BA6-4E04-BAF1-0BDD0B9DE234}" dt="2025-08-27T20:43:28.455" v="311" actId="700"/>
          <ac:spMkLst>
            <pc:docMk/>
            <pc:sldMk cId="27400152" sldId="6113"/>
            <ac:spMk id="7" creationId="{21C384A7-E9DD-E78A-45E7-E980849AE246}"/>
          </ac:spMkLst>
        </pc:spChg>
        <pc:spChg chg="add mod ord">
          <ac:chgData name="Ward, Reagan" userId="27291eb4-8241-4961-9e69-8c66e34cc5b0" providerId="ADAL" clId="{E4BD8C9E-3BA6-4E04-BAF1-0BDD0B9DE234}" dt="2025-08-27T20:54:12.784" v="424" actId="700"/>
          <ac:spMkLst>
            <pc:docMk/>
            <pc:sldMk cId="27400152" sldId="6113"/>
            <ac:spMk id="8" creationId="{66FFA448-67CB-0813-D75A-A981F7B7E090}"/>
          </ac:spMkLst>
        </pc:spChg>
        <pc:spChg chg="add del mod ord">
          <ac:chgData name="Ward, Reagan" userId="27291eb4-8241-4961-9e69-8c66e34cc5b0" providerId="ADAL" clId="{E4BD8C9E-3BA6-4E04-BAF1-0BDD0B9DE234}" dt="2025-08-27T20:54:12.784" v="424" actId="700"/>
          <ac:spMkLst>
            <pc:docMk/>
            <pc:sldMk cId="27400152" sldId="6113"/>
            <ac:spMk id="9" creationId="{620D6D69-2369-9837-253D-E7745304B9D7}"/>
          </ac:spMkLst>
        </pc:spChg>
        <pc:spChg chg="add del mod ord">
          <ac:chgData name="Ward, Reagan" userId="27291eb4-8241-4961-9e69-8c66e34cc5b0" providerId="ADAL" clId="{E4BD8C9E-3BA6-4E04-BAF1-0BDD0B9DE234}" dt="2025-08-27T20:54:12.784" v="424" actId="700"/>
          <ac:spMkLst>
            <pc:docMk/>
            <pc:sldMk cId="27400152" sldId="6113"/>
            <ac:spMk id="10" creationId="{10BDD02C-F4E6-F969-4F3A-8E62316A4E06}"/>
          </ac:spMkLst>
        </pc:spChg>
        <pc:spChg chg="add del mod ord">
          <ac:chgData name="Ward, Reagan" userId="27291eb4-8241-4961-9e69-8c66e34cc5b0" providerId="ADAL" clId="{E4BD8C9E-3BA6-4E04-BAF1-0BDD0B9DE234}" dt="2025-08-27T20:54:12.784" v="424" actId="700"/>
          <ac:spMkLst>
            <pc:docMk/>
            <pc:sldMk cId="27400152" sldId="6113"/>
            <ac:spMk id="11" creationId="{9A3D2492-DB7C-5C71-88CA-0B39D90564D1}"/>
          </ac:spMkLst>
        </pc:spChg>
        <pc:spChg chg="add del mod ord">
          <ac:chgData name="Ward, Reagan" userId="27291eb4-8241-4961-9e69-8c66e34cc5b0" providerId="ADAL" clId="{E4BD8C9E-3BA6-4E04-BAF1-0BDD0B9DE234}" dt="2025-08-27T20:54:14.390" v="425"/>
          <ac:spMkLst>
            <pc:docMk/>
            <pc:sldMk cId="27400152" sldId="6113"/>
            <ac:spMk id="13" creationId="{C22258ED-83BF-5403-1DF9-477BABF8C54B}"/>
          </ac:spMkLst>
        </pc:spChg>
        <pc:spChg chg="add mod ord">
          <ac:chgData name="Ward, Reagan" userId="27291eb4-8241-4961-9e69-8c66e34cc5b0" providerId="ADAL" clId="{E4BD8C9E-3BA6-4E04-BAF1-0BDD0B9DE234}" dt="2025-08-27T20:55:27.909" v="586" actId="404"/>
          <ac:spMkLst>
            <pc:docMk/>
            <pc:sldMk cId="27400152" sldId="6113"/>
            <ac:spMk id="14" creationId="{DC1CDE8D-2C52-D388-76E5-2C3F592B179E}"/>
          </ac:spMkLst>
        </pc:spChg>
        <pc:spChg chg="add del mod ord">
          <ac:chgData name="Ward, Reagan" userId="27291eb4-8241-4961-9e69-8c66e34cc5b0" providerId="ADAL" clId="{E4BD8C9E-3BA6-4E04-BAF1-0BDD0B9DE234}" dt="2025-08-27T20:55:38.600" v="587"/>
          <ac:spMkLst>
            <pc:docMk/>
            <pc:sldMk cId="27400152" sldId="6113"/>
            <ac:spMk id="15" creationId="{F02B502C-79B6-8BBF-C358-47119600D6AF}"/>
          </ac:spMkLst>
        </pc:spChg>
        <pc:spChg chg="add del mod ord">
          <ac:chgData name="Ward, Reagan" userId="27291eb4-8241-4961-9e69-8c66e34cc5b0" providerId="ADAL" clId="{E4BD8C9E-3BA6-4E04-BAF1-0BDD0B9DE234}" dt="2025-08-27T20:55:41.810" v="588"/>
          <ac:spMkLst>
            <pc:docMk/>
            <pc:sldMk cId="27400152" sldId="6113"/>
            <ac:spMk id="16" creationId="{0F21D4D0-7EC1-BECA-15D2-A2ED441780A6}"/>
          </ac:spMkLst>
        </pc:spChg>
        <pc:spChg chg="add mod">
          <ac:chgData name="Ward, Reagan" userId="27291eb4-8241-4961-9e69-8c66e34cc5b0" providerId="ADAL" clId="{E4BD8C9E-3BA6-4E04-BAF1-0BDD0B9DE234}" dt="2025-08-27T20:55:38.600" v="587"/>
          <ac:spMkLst>
            <pc:docMk/>
            <pc:sldMk cId="27400152" sldId="6113"/>
            <ac:spMk id="18" creationId="{9EC981EC-6181-BEB7-9156-12FB691EB57C}"/>
          </ac:spMkLst>
        </pc:spChg>
        <pc:spChg chg="add mod">
          <ac:chgData name="Ward, Reagan" userId="27291eb4-8241-4961-9e69-8c66e34cc5b0" providerId="ADAL" clId="{E4BD8C9E-3BA6-4E04-BAF1-0BDD0B9DE234}" dt="2025-08-27T20:55:41.810" v="588"/>
          <ac:spMkLst>
            <pc:docMk/>
            <pc:sldMk cId="27400152" sldId="6113"/>
            <ac:spMk id="19" creationId="{5A7E8548-3E04-3D87-3D76-4B9B7F646E1D}"/>
          </ac:spMkLst>
        </pc:spChg>
        <pc:picChg chg="add mod">
          <ac:chgData name="Ward, Reagan" userId="27291eb4-8241-4961-9e69-8c66e34cc5b0" providerId="ADAL" clId="{E4BD8C9E-3BA6-4E04-BAF1-0BDD0B9DE234}" dt="2025-08-27T20:54:08.914" v="423"/>
          <ac:picMkLst>
            <pc:docMk/>
            <pc:sldMk cId="27400152" sldId="6113"/>
            <ac:picMk id="12" creationId="{29E73E25-2252-B315-10AA-A786E468C180}"/>
          </ac:picMkLst>
        </pc:picChg>
        <pc:picChg chg="add mod">
          <ac:chgData name="Ward, Reagan" userId="27291eb4-8241-4961-9e69-8c66e34cc5b0" providerId="ADAL" clId="{E4BD8C9E-3BA6-4E04-BAF1-0BDD0B9DE234}" dt="2025-08-27T20:54:23.532" v="428" actId="14100"/>
          <ac:picMkLst>
            <pc:docMk/>
            <pc:sldMk cId="27400152" sldId="6113"/>
            <ac:picMk id="17" creationId="{1B1E0234-9EAC-82ED-038C-6EC4E39EF088}"/>
          </ac:picMkLst>
        </pc:picChg>
      </pc:sldChg>
      <pc:sldChg chg="delSp modSp mod">
        <pc:chgData name="Ward, Reagan" userId="27291eb4-8241-4961-9e69-8c66e34cc5b0" providerId="ADAL" clId="{E4BD8C9E-3BA6-4E04-BAF1-0BDD0B9DE234}" dt="2025-08-28T02:27:34.753" v="1345" actId="14734"/>
        <pc:sldMkLst>
          <pc:docMk/>
          <pc:sldMk cId="2913026616" sldId="6114"/>
        </pc:sldMkLst>
        <pc:spChg chg="del">
          <ac:chgData name="Ward, Reagan" userId="27291eb4-8241-4961-9e69-8c66e34cc5b0" providerId="ADAL" clId="{E4BD8C9E-3BA6-4E04-BAF1-0BDD0B9DE234}" dt="2025-08-28T02:15:33.270" v="1030" actId="478"/>
          <ac:spMkLst>
            <pc:docMk/>
            <pc:sldMk cId="2913026616" sldId="6114"/>
            <ac:spMk id="3" creationId="{2ADECE27-B24A-9BD8-F46C-E6466DFED913}"/>
          </ac:spMkLst>
        </pc:spChg>
        <pc:spChg chg="ord">
          <ac:chgData name="Ward, Reagan" userId="27291eb4-8241-4961-9e69-8c66e34cc5b0" providerId="ADAL" clId="{E4BD8C9E-3BA6-4E04-BAF1-0BDD0B9DE234}" dt="2025-08-28T02:26:01.213" v="1284" actId="13244"/>
          <ac:spMkLst>
            <pc:docMk/>
            <pc:sldMk cId="2913026616" sldId="6114"/>
            <ac:spMk id="4" creationId="{04080967-D47D-4FCF-904D-0731176695CF}"/>
          </ac:spMkLst>
        </pc:spChg>
        <pc:spChg chg="del">
          <ac:chgData name="Ward, Reagan" userId="27291eb4-8241-4961-9e69-8c66e34cc5b0" providerId="ADAL" clId="{E4BD8C9E-3BA6-4E04-BAF1-0BDD0B9DE234}" dt="2025-08-28T02:15:26.111" v="1029" actId="478"/>
          <ac:spMkLst>
            <pc:docMk/>
            <pc:sldMk cId="2913026616" sldId="6114"/>
            <ac:spMk id="8" creationId="{05FD14B0-A6C6-A1D0-0E20-BEFA001FBA31}"/>
          </ac:spMkLst>
        </pc:spChg>
        <pc:spChg chg="mod">
          <ac:chgData name="Ward, Reagan" userId="27291eb4-8241-4961-9e69-8c66e34cc5b0" providerId="ADAL" clId="{E4BD8C9E-3BA6-4E04-BAF1-0BDD0B9DE234}" dt="2025-08-28T02:16:01.393" v="1048" actId="20577"/>
          <ac:spMkLst>
            <pc:docMk/>
            <pc:sldMk cId="2913026616" sldId="6114"/>
            <ac:spMk id="14" creationId="{D4EEDCEA-0B73-ACE9-2065-E5CD55806688}"/>
          </ac:spMkLst>
        </pc:spChg>
        <pc:graphicFrameChg chg="mod ord modGraphic">
          <ac:chgData name="Ward, Reagan" userId="27291eb4-8241-4961-9e69-8c66e34cc5b0" providerId="ADAL" clId="{E4BD8C9E-3BA6-4E04-BAF1-0BDD0B9DE234}" dt="2025-08-28T02:27:34.753" v="1345" actId="14734"/>
          <ac:graphicFrameMkLst>
            <pc:docMk/>
            <pc:sldMk cId="2913026616" sldId="6114"/>
            <ac:graphicFrameMk id="17" creationId="{4E3CE3BB-CA76-16F8-8261-4A846D7EB445}"/>
          </ac:graphicFrameMkLst>
        </pc:graphicFrameChg>
      </pc:sldChg>
      <pc:sldChg chg="addSp delSp modSp mod chgLayout">
        <pc:chgData name="Ward, Reagan" userId="27291eb4-8241-4961-9e69-8c66e34cc5b0" providerId="ADAL" clId="{E4BD8C9E-3BA6-4E04-BAF1-0BDD0B9DE234}" dt="2025-08-28T02:27:10.801" v="1336" actId="404"/>
        <pc:sldMkLst>
          <pc:docMk/>
          <pc:sldMk cId="2052764440" sldId="6115"/>
        </pc:sldMkLst>
        <pc:spChg chg="mod ord">
          <ac:chgData name="Ward, Reagan" userId="27291eb4-8241-4961-9e69-8c66e34cc5b0" providerId="ADAL" clId="{E4BD8C9E-3BA6-4E04-BAF1-0BDD0B9DE234}" dt="2025-08-28T02:27:03.185" v="1331" actId="6264"/>
          <ac:spMkLst>
            <pc:docMk/>
            <pc:sldMk cId="2052764440" sldId="6115"/>
            <ac:spMk id="2" creationId="{418BAC54-395B-F752-FA6B-70D8040AB6DF}"/>
          </ac:spMkLst>
        </pc:spChg>
        <pc:spChg chg="mod ord">
          <ac:chgData name="Ward, Reagan" userId="27291eb4-8241-4961-9e69-8c66e34cc5b0" providerId="ADAL" clId="{E4BD8C9E-3BA6-4E04-BAF1-0BDD0B9DE234}" dt="2025-08-28T02:27:03.256" v="1333" actId="27636"/>
          <ac:spMkLst>
            <pc:docMk/>
            <pc:sldMk cId="2052764440" sldId="6115"/>
            <ac:spMk id="3" creationId="{F3BD6F79-31FD-63F2-CA4D-54B3B8B7D3E8}"/>
          </ac:spMkLst>
        </pc:spChg>
        <pc:spChg chg="mod ord">
          <ac:chgData name="Ward, Reagan" userId="27291eb4-8241-4961-9e69-8c66e34cc5b0" providerId="ADAL" clId="{E4BD8C9E-3BA6-4E04-BAF1-0BDD0B9DE234}" dt="2025-08-28T02:27:10.801" v="1336" actId="404"/>
          <ac:spMkLst>
            <pc:docMk/>
            <pc:sldMk cId="2052764440" sldId="6115"/>
            <ac:spMk id="4" creationId="{142EA5BF-4451-3A99-5585-A0D72FEAF276}"/>
          </ac:spMkLst>
        </pc:spChg>
        <pc:spChg chg="mod ord">
          <ac:chgData name="Ward, Reagan" userId="27291eb4-8241-4961-9e69-8c66e34cc5b0" providerId="ADAL" clId="{E4BD8C9E-3BA6-4E04-BAF1-0BDD0B9DE234}" dt="2025-08-28T02:27:03.185" v="1331" actId="6264"/>
          <ac:spMkLst>
            <pc:docMk/>
            <pc:sldMk cId="2052764440" sldId="6115"/>
            <ac:spMk id="5" creationId="{678F5152-019E-63E7-8A02-347F90331CC9}"/>
          </ac:spMkLst>
        </pc:spChg>
        <pc:spChg chg="mod ord">
          <ac:chgData name="Ward, Reagan" userId="27291eb4-8241-4961-9e69-8c66e34cc5b0" providerId="ADAL" clId="{E4BD8C9E-3BA6-4E04-BAF1-0BDD0B9DE234}" dt="2025-08-28T02:27:03.185" v="1331" actId="6264"/>
          <ac:spMkLst>
            <pc:docMk/>
            <pc:sldMk cId="2052764440" sldId="6115"/>
            <ac:spMk id="6" creationId="{35A6EAC3-EF96-6F71-9E1F-C3F418C664A3}"/>
          </ac:spMkLst>
        </pc:spChg>
        <pc:spChg chg="add del mod">
          <ac:chgData name="Ward, Reagan" userId="27291eb4-8241-4961-9e69-8c66e34cc5b0" providerId="ADAL" clId="{E4BD8C9E-3BA6-4E04-BAF1-0BDD0B9DE234}" dt="2025-08-28T02:27:03.185" v="1331" actId="6264"/>
          <ac:spMkLst>
            <pc:docMk/>
            <pc:sldMk cId="2052764440" sldId="6115"/>
            <ac:spMk id="8" creationId="{1D0EBB2C-7A83-75AF-425D-99BDB710A29F}"/>
          </ac:spMkLst>
        </pc:spChg>
        <pc:spChg chg="add del mod">
          <ac:chgData name="Ward, Reagan" userId="27291eb4-8241-4961-9e69-8c66e34cc5b0" providerId="ADAL" clId="{E4BD8C9E-3BA6-4E04-BAF1-0BDD0B9DE234}" dt="2025-08-28T02:27:03.185" v="1331" actId="6264"/>
          <ac:spMkLst>
            <pc:docMk/>
            <pc:sldMk cId="2052764440" sldId="6115"/>
            <ac:spMk id="9" creationId="{4DF7499C-A32F-9521-095F-3BD6F2686E3B}"/>
          </ac:spMkLst>
        </pc:spChg>
        <pc:spChg chg="add del mod">
          <ac:chgData name="Ward, Reagan" userId="27291eb4-8241-4961-9e69-8c66e34cc5b0" providerId="ADAL" clId="{E4BD8C9E-3BA6-4E04-BAF1-0BDD0B9DE234}" dt="2025-08-28T02:27:03.185" v="1331" actId="6264"/>
          <ac:spMkLst>
            <pc:docMk/>
            <pc:sldMk cId="2052764440" sldId="6115"/>
            <ac:spMk id="10" creationId="{CD20C1C7-431D-5BBF-2217-FA45EF5CB796}"/>
          </ac:spMkLst>
        </pc:spChg>
        <pc:spChg chg="add del mod">
          <ac:chgData name="Ward, Reagan" userId="27291eb4-8241-4961-9e69-8c66e34cc5b0" providerId="ADAL" clId="{E4BD8C9E-3BA6-4E04-BAF1-0BDD0B9DE234}" dt="2025-08-28T02:27:03.185" v="1331" actId="6264"/>
          <ac:spMkLst>
            <pc:docMk/>
            <pc:sldMk cId="2052764440" sldId="6115"/>
            <ac:spMk id="11" creationId="{F700E957-2668-220D-48F6-4E10708FAE45}"/>
          </ac:spMkLst>
        </pc:spChg>
        <pc:spChg chg="add del mod">
          <ac:chgData name="Ward, Reagan" userId="27291eb4-8241-4961-9e69-8c66e34cc5b0" providerId="ADAL" clId="{E4BD8C9E-3BA6-4E04-BAF1-0BDD0B9DE234}" dt="2025-08-28T02:27:03.185" v="1331" actId="6264"/>
          <ac:spMkLst>
            <pc:docMk/>
            <pc:sldMk cId="2052764440" sldId="6115"/>
            <ac:spMk id="13" creationId="{C229E08C-8923-2970-F4D1-743CCF41A68D}"/>
          </ac:spMkLst>
        </pc:spChg>
      </pc:sldChg>
      <pc:sldChg chg="addSp delSp modSp new del mod">
        <pc:chgData name="Ward, Reagan" userId="27291eb4-8241-4961-9e69-8c66e34cc5b0" providerId="ADAL" clId="{E4BD8C9E-3BA6-4E04-BAF1-0BDD0B9DE234}" dt="2025-08-28T02:18:54.770" v="1085" actId="47"/>
        <pc:sldMkLst>
          <pc:docMk/>
          <pc:sldMk cId="2027129844" sldId="6117"/>
        </pc:sldMkLst>
        <pc:spChg chg="mod">
          <ac:chgData name="Ward, Reagan" userId="27291eb4-8241-4961-9e69-8c66e34cc5b0" providerId="ADAL" clId="{E4BD8C9E-3BA6-4E04-BAF1-0BDD0B9DE234}" dt="2025-08-28T02:17:03.351" v="1055" actId="27636"/>
          <ac:spMkLst>
            <pc:docMk/>
            <pc:sldMk cId="2027129844" sldId="6117"/>
            <ac:spMk id="4" creationId="{DAADE6F4-6C68-01B5-7859-D0A48AD07183}"/>
          </ac:spMkLst>
        </pc:spChg>
        <pc:spChg chg="mod">
          <ac:chgData name="Ward, Reagan" userId="27291eb4-8241-4961-9e69-8c66e34cc5b0" providerId="ADAL" clId="{E4BD8C9E-3BA6-4E04-BAF1-0BDD0B9DE234}" dt="2025-08-28T02:17:03.351" v="1054" actId="27636"/>
          <ac:spMkLst>
            <pc:docMk/>
            <pc:sldMk cId="2027129844" sldId="6117"/>
            <ac:spMk id="5" creationId="{993CA852-2C4F-8ECF-00AA-5D2B96F5B2AA}"/>
          </ac:spMkLst>
        </pc:spChg>
        <pc:spChg chg="del">
          <ac:chgData name="Ward, Reagan" userId="27291eb4-8241-4961-9e69-8c66e34cc5b0" providerId="ADAL" clId="{E4BD8C9E-3BA6-4E04-BAF1-0BDD0B9DE234}" dt="2025-08-28T02:17:03.263" v="1053"/>
          <ac:spMkLst>
            <pc:docMk/>
            <pc:sldMk cId="2027129844" sldId="6117"/>
            <ac:spMk id="6" creationId="{08B25952-5155-3008-DBCE-6B11933DB3F7}"/>
          </ac:spMkLst>
        </pc:spChg>
        <pc:graphicFrameChg chg="add mod modGraphic">
          <ac:chgData name="Ward, Reagan" userId="27291eb4-8241-4961-9e69-8c66e34cc5b0" providerId="ADAL" clId="{E4BD8C9E-3BA6-4E04-BAF1-0BDD0B9DE234}" dt="2025-08-28T02:18:09.148" v="1075"/>
          <ac:graphicFrameMkLst>
            <pc:docMk/>
            <pc:sldMk cId="2027129844" sldId="6117"/>
            <ac:graphicFrameMk id="7" creationId="{2F8EB0E1-4548-AB61-24E6-A8D2D2DFC9C1}"/>
          </ac:graphicFrameMkLst>
        </pc:graphicFrameChg>
      </pc:sldChg>
      <pc:sldChg chg="addSp delSp modSp new mod modClrScheme chgLayout">
        <pc:chgData name="Ward, Reagan" userId="27291eb4-8241-4961-9e69-8c66e34cc5b0" providerId="ADAL" clId="{E4BD8C9E-3BA6-4E04-BAF1-0BDD0B9DE234}" dt="2025-08-28T13:57:28.822" v="1504" actId="14100"/>
        <pc:sldMkLst>
          <pc:docMk/>
          <pc:sldMk cId="3301193654" sldId="6117"/>
        </pc:sldMkLst>
        <pc:spChg chg="del mod ord">
          <ac:chgData name="Ward, Reagan" userId="27291eb4-8241-4961-9e69-8c66e34cc5b0" providerId="ADAL" clId="{E4BD8C9E-3BA6-4E04-BAF1-0BDD0B9DE234}" dt="2025-08-28T13:55:17.151" v="1353" actId="700"/>
          <ac:spMkLst>
            <pc:docMk/>
            <pc:sldMk cId="3301193654" sldId="6117"/>
            <ac:spMk id="2" creationId="{DE53FAAD-7D64-56CE-AF69-90B861473EF4}"/>
          </ac:spMkLst>
        </pc:spChg>
        <pc:spChg chg="del mod ord">
          <ac:chgData name="Ward, Reagan" userId="27291eb4-8241-4961-9e69-8c66e34cc5b0" providerId="ADAL" clId="{E4BD8C9E-3BA6-4E04-BAF1-0BDD0B9DE234}" dt="2025-08-28T13:55:17.151" v="1353" actId="700"/>
          <ac:spMkLst>
            <pc:docMk/>
            <pc:sldMk cId="3301193654" sldId="6117"/>
            <ac:spMk id="3" creationId="{36824772-5E82-16DC-5D38-DFDA6E107E01}"/>
          </ac:spMkLst>
        </pc:spChg>
        <pc:spChg chg="mod ord">
          <ac:chgData name="Ward, Reagan" userId="27291eb4-8241-4961-9e69-8c66e34cc5b0" providerId="ADAL" clId="{E4BD8C9E-3BA6-4E04-BAF1-0BDD0B9DE234}" dt="2025-08-28T13:55:17.151" v="1353" actId="700"/>
          <ac:spMkLst>
            <pc:docMk/>
            <pc:sldMk cId="3301193654" sldId="6117"/>
            <ac:spMk id="4" creationId="{D1D72816-1893-ADA1-B42D-416A3611C9B1}"/>
          </ac:spMkLst>
        </pc:spChg>
        <pc:spChg chg="del">
          <ac:chgData name="Ward, Reagan" userId="27291eb4-8241-4961-9e69-8c66e34cc5b0" providerId="ADAL" clId="{E4BD8C9E-3BA6-4E04-BAF1-0BDD0B9DE234}" dt="2025-08-28T13:55:17.151" v="1353" actId="700"/>
          <ac:spMkLst>
            <pc:docMk/>
            <pc:sldMk cId="3301193654" sldId="6117"/>
            <ac:spMk id="5" creationId="{DBD01090-C1DD-4012-2E29-3C49C51EF0E0}"/>
          </ac:spMkLst>
        </pc:spChg>
        <pc:spChg chg="del">
          <ac:chgData name="Ward, Reagan" userId="27291eb4-8241-4961-9e69-8c66e34cc5b0" providerId="ADAL" clId="{E4BD8C9E-3BA6-4E04-BAF1-0BDD0B9DE234}" dt="2025-08-28T13:55:17.151" v="1353" actId="700"/>
          <ac:spMkLst>
            <pc:docMk/>
            <pc:sldMk cId="3301193654" sldId="6117"/>
            <ac:spMk id="6" creationId="{9BE90DA1-7863-D361-2D40-A26985AFA1E7}"/>
          </ac:spMkLst>
        </pc:spChg>
        <pc:spChg chg="add mod ord">
          <ac:chgData name="Ward, Reagan" userId="27291eb4-8241-4961-9e69-8c66e34cc5b0" providerId="ADAL" clId="{E4BD8C9E-3BA6-4E04-BAF1-0BDD0B9DE234}" dt="2025-08-28T13:57:28.822" v="1504" actId="14100"/>
          <ac:spMkLst>
            <pc:docMk/>
            <pc:sldMk cId="3301193654" sldId="6117"/>
            <ac:spMk id="7" creationId="{3B7BAA67-4BFE-0D8E-F2FF-60C4B3358D6D}"/>
          </ac:spMkLst>
        </pc:spChg>
        <pc:spChg chg="add mod ord">
          <ac:chgData name="Ward, Reagan" userId="27291eb4-8241-4961-9e69-8c66e34cc5b0" providerId="ADAL" clId="{E4BD8C9E-3BA6-4E04-BAF1-0BDD0B9DE234}" dt="2025-08-28T13:56:09.696" v="1498" actId="20577"/>
          <ac:spMkLst>
            <pc:docMk/>
            <pc:sldMk cId="3301193654" sldId="6117"/>
            <ac:spMk id="8" creationId="{20CA6BE7-2F3F-9AA7-BCAA-1CFADCDA2901}"/>
          </ac:spMkLst>
        </pc:spChg>
      </pc:sldChg>
    </pc:docChg>
  </pc:docChgLst>
  <pc:docChgLst>
    <pc:chgData name="Hoffman, Peter" userId="S::hoffman_p@cde.state.co.us::673cee94-26bd-4c2a-ab82-1b3669e2f049" providerId="AD" clId="Web-{F4A44B2A-6634-CA35-AC43-0B070393ED74}"/>
    <pc:docChg chg="addSld delSld modSld">
      <pc:chgData name="Hoffman, Peter" userId="S::hoffman_p@cde.state.co.us::673cee94-26bd-4c2a-ab82-1b3669e2f049" providerId="AD" clId="Web-{F4A44B2A-6634-CA35-AC43-0B070393ED74}" dt="2025-08-27T20:44:20.432" v="183" actId="20577"/>
      <pc:docMkLst>
        <pc:docMk/>
      </pc:docMkLst>
      <pc:sldChg chg="modSp">
        <pc:chgData name="Hoffman, Peter" userId="S::hoffman_p@cde.state.co.us::673cee94-26bd-4c2a-ab82-1b3669e2f049" providerId="AD" clId="Web-{F4A44B2A-6634-CA35-AC43-0B070393ED74}" dt="2025-08-27T20:41:04.050" v="70"/>
        <pc:sldMkLst>
          <pc:docMk/>
          <pc:sldMk cId="1212467416" sldId="261"/>
        </pc:sldMkLst>
        <pc:graphicFrameChg chg="mod modGraphic">
          <ac:chgData name="Hoffman, Peter" userId="S::hoffman_p@cde.state.co.us::673cee94-26bd-4c2a-ab82-1b3669e2f049" providerId="AD" clId="Web-{F4A44B2A-6634-CA35-AC43-0B070393ED74}" dt="2025-08-27T20:41:04.050" v="70"/>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F4A44B2A-6634-CA35-AC43-0B070393ED74}" dt="2025-08-27T20:41:36.848" v="76"/>
        <pc:sldMkLst>
          <pc:docMk/>
          <pc:sldMk cId="1991320786" sldId="4834"/>
        </pc:sldMkLst>
      </pc:sldChg>
      <pc:sldChg chg="modSp">
        <pc:chgData name="Hoffman, Peter" userId="S::hoffman_p@cde.state.co.us::673cee94-26bd-4c2a-ab82-1b3669e2f049" providerId="AD" clId="Web-{F4A44B2A-6634-CA35-AC43-0B070393ED74}" dt="2025-08-27T20:43:34.367" v="168"/>
        <pc:sldMkLst>
          <pc:docMk/>
          <pc:sldMk cId="1037917088" sldId="5098"/>
        </pc:sldMkLst>
        <pc:graphicFrameChg chg="mod modGraphic">
          <ac:chgData name="Hoffman, Peter" userId="S::hoffman_p@cde.state.co.us::673cee94-26bd-4c2a-ab82-1b3669e2f049" providerId="AD" clId="Web-{F4A44B2A-6634-CA35-AC43-0B070393ED74}" dt="2025-08-27T20:43:34.367" v="168"/>
          <ac:graphicFrameMkLst>
            <pc:docMk/>
            <pc:sldMk cId="1037917088" sldId="5098"/>
            <ac:graphicFrameMk id="5" creationId="{5E4612F7-68C6-57CA-E918-38EF641F73CF}"/>
          </ac:graphicFrameMkLst>
        </pc:graphicFrameChg>
      </pc:sldChg>
      <pc:sldChg chg="del">
        <pc:chgData name="Hoffman, Peter" userId="S::hoffman_p@cde.state.co.us::673cee94-26bd-4c2a-ab82-1b3669e2f049" providerId="AD" clId="Web-{F4A44B2A-6634-CA35-AC43-0B070393ED74}" dt="2025-08-27T20:41:36.848" v="74"/>
        <pc:sldMkLst>
          <pc:docMk/>
          <pc:sldMk cId="1775796373" sldId="5395"/>
        </pc:sldMkLst>
      </pc:sldChg>
      <pc:sldChg chg="modSp">
        <pc:chgData name="Hoffman, Peter" userId="S::hoffman_p@cde.state.co.us::673cee94-26bd-4c2a-ab82-1b3669e2f049" providerId="AD" clId="Web-{F4A44B2A-6634-CA35-AC43-0B070393ED74}" dt="2025-08-27T20:44:20.432" v="183" actId="20577"/>
        <pc:sldMkLst>
          <pc:docMk/>
          <pc:sldMk cId="2219274277" sldId="5422"/>
        </pc:sldMkLst>
        <pc:spChg chg="mod">
          <ac:chgData name="Hoffman, Peter" userId="S::hoffman_p@cde.state.co.us::673cee94-26bd-4c2a-ab82-1b3669e2f049" providerId="AD" clId="Web-{F4A44B2A-6634-CA35-AC43-0B070393ED74}" dt="2025-08-27T20:44:03.978" v="181" actId="20577"/>
          <ac:spMkLst>
            <pc:docMk/>
            <pc:sldMk cId="2219274277" sldId="5422"/>
            <ac:spMk id="9" creationId="{E629D08D-0862-A990-348E-E0C3CB1AA69E}"/>
          </ac:spMkLst>
        </pc:spChg>
        <pc:spChg chg="mod">
          <ac:chgData name="Hoffman, Peter" userId="S::hoffman_p@cde.state.co.us::673cee94-26bd-4c2a-ab82-1b3669e2f049" providerId="AD" clId="Web-{F4A44B2A-6634-CA35-AC43-0B070393ED74}" dt="2025-08-27T20:44:20.432" v="183" actId="20577"/>
          <ac:spMkLst>
            <pc:docMk/>
            <pc:sldMk cId="2219274277" sldId="5422"/>
            <ac:spMk id="11" creationId="{27F5BE03-B291-E94C-3DAF-8370278906D9}"/>
          </ac:spMkLst>
        </pc:spChg>
      </pc:sldChg>
      <pc:sldChg chg="del">
        <pc:chgData name="Hoffman, Peter" userId="S::hoffman_p@cde.state.co.us::673cee94-26bd-4c2a-ab82-1b3669e2f049" providerId="AD" clId="Web-{F4A44B2A-6634-CA35-AC43-0B070393ED74}" dt="2025-08-27T20:41:36.848" v="75"/>
        <pc:sldMkLst>
          <pc:docMk/>
          <pc:sldMk cId="1896735902" sldId="5469"/>
        </pc:sldMkLst>
      </pc:sldChg>
      <pc:sldChg chg="del">
        <pc:chgData name="Hoffman, Peter" userId="S::hoffman_p@cde.state.co.us::673cee94-26bd-4c2a-ab82-1b3669e2f049" providerId="AD" clId="Web-{F4A44B2A-6634-CA35-AC43-0B070393ED74}" dt="2025-08-27T20:41:57.223" v="83"/>
        <pc:sldMkLst>
          <pc:docMk/>
          <pc:sldMk cId="812424776" sldId="6070"/>
        </pc:sldMkLst>
      </pc:sldChg>
      <pc:sldChg chg="del">
        <pc:chgData name="Hoffman, Peter" userId="S::hoffman_p@cde.state.co.us::673cee94-26bd-4c2a-ab82-1b3669e2f049" providerId="AD" clId="Web-{F4A44B2A-6634-CA35-AC43-0B070393ED74}" dt="2025-08-27T20:41:57.239" v="84"/>
        <pc:sldMkLst>
          <pc:docMk/>
          <pc:sldMk cId="2892064144" sldId="6072"/>
        </pc:sldMkLst>
      </pc:sldChg>
      <pc:sldChg chg="del">
        <pc:chgData name="Hoffman, Peter" userId="S::hoffman_p@cde.state.co.us::673cee94-26bd-4c2a-ab82-1b3669e2f049" providerId="AD" clId="Web-{F4A44B2A-6634-CA35-AC43-0B070393ED74}" dt="2025-08-27T20:41:57.239" v="86"/>
        <pc:sldMkLst>
          <pc:docMk/>
          <pc:sldMk cId="971939976" sldId="6077"/>
        </pc:sldMkLst>
      </pc:sldChg>
      <pc:sldChg chg="del">
        <pc:chgData name="Hoffman, Peter" userId="S::hoffman_p@cde.state.co.us::673cee94-26bd-4c2a-ab82-1b3669e2f049" providerId="AD" clId="Web-{F4A44B2A-6634-CA35-AC43-0B070393ED74}" dt="2025-08-27T20:41:57.239" v="87"/>
        <pc:sldMkLst>
          <pc:docMk/>
          <pc:sldMk cId="309898177" sldId="6078"/>
        </pc:sldMkLst>
      </pc:sldChg>
      <pc:sldChg chg="del">
        <pc:chgData name="Hoffman, Peter" userId="S::hoffman_p@cde.state.co.us::673cee94-26bd-4c2a-ab82-1b3669e2f049" providerId="AD" clId="Web-{F4A44B2A-6634-CA35-AC43-0B070393ED74}" dt="2025-08-27T20:41:36.848" v="77"/>
        <pc:sldMkLst>
          <pc:docMk/>
          <pc:sldMk cId="2720036529" sldId="6079"/>
        </pc:sldMkLst>
      </pc:sldChg>
      <pc:sldChg chg="del">
        <pc:chgData name="Hoffman, Peter" userId="S::hoffman_p@cde.state.co.us::673cee94-26bd-4c2a-ab82-1b3669e2f049" providerId="AD" clId="Web-{F4A44B2A-6634-CA35-AC43-0B070393ED74}" dt="2025-08-27T20:41:36.832" v="73"/>
        <pc:sldMkLst>
          <pc:docMk/>
          <pc:sldMk cId="739660537" sldId="6082"/>
        </pc:sldMkLst>
      </pc:sldChg>
      <pc:sldChg chg="del">
        <pc:chgData name="Hoffman, Peter" userId="S::hoffman_p@cde.state.co.us::673cee94-26bd-4c2a-ab82-1b3669e2f049" providerId="AD" clId="Web-{F4A44B2A-6634-CA35-AC43-0B070393ED74}" dt="2025-08-27T20:41:36.832" v="71"/>
        <pc:sldMkLst>
          <pc:docMk/>
          <pc:sldMk cId="1180180942" sldId="6084"/>
        </pc:sldMkLst>
      </pc:sldChg>
      <pc:sldChg chg="del">
        <pc:chgData name="Hoffman, Peter" userId="S::hoffman_p@cde.state.co.us::673cee94-26bd-4c2a-ab82-1b3669e2f049" providerId="AD" clId="Web-{F4A44B2A-6634-CA35-AC43-0B070393ED74}" dt="2025-08-27T20:41:36.832" v="72"/>
        <pc:sldMkLst>
          <pc:docMk/>
          <pc:sldMk cId="4061527044" sldId="6100"/>
        </pc:sldMkLst>
      </pc:sldChg>
      <pc:sldChg chg="del">
        <pc:chgData name="Hoffman, Peter" userId="S::hoffman_p@cde.state.co.us::673cee94-26bd-4c2a-ab82-1b3669e2f049" providerId="AD" clId="Web-{F4A44B2A-6634-CA35-AC43-0B070393ED74}" dt="2025-08-27T20:41:57.239" v="85"/>
        <pc:sldMkLst>
          <pc:docMk/>
          <pc:sldMk cId="212282019" sldId="6101"/>
        </pc:sldMkLst>
      </pc:sldChg>
      <pc:sldChg chg="add replId">
        <pc:chgData name="Hoffman, Peter" userId="S::hoffman_p@cde.state.co.us::673cee94-26bd-4c2a-ab82-1b3669e2f049" providerId="AD" clId="Web-{F4A44B2A-6634-CA35-AC43-0B070393ED74}" dt="2025-08-27T20:41:48.551" v="78"/>
        <pc:sldMkLst>
          <pc:docMk/>
          <pc:sldMk cId="1464828465" sldId="6106"/>
        </pc:sldMkLst>
      </pc:sldChg>
      <pc:sldChg chg="add replId">
        <pc:chgData name="Hoffman, Peter" userId="S::hoffman_p@cde.state.co.us::673cee94-26bd-4c2a-ab82-1b3669e2f049" providerId="AD" clId="Web-{F4A44B2A-6634-CA35-AC43-0B070393ED74}" dt="2025-08-27T20:41:48.661" v="79"/>
        <pc:sldMkLst>
          <pc:docMk/>
          <pc:sldMk cId="2299968468" sldId="6107"/>
        </pc:sldMkLst>
      </pc:sldChg>
      <pc:sldChg chg="add replId">
        <pc:chgData name="Hoffman, Peter" userId="S::hoffman_p@cde.state.co.us::673cee94-26bd-4c2a-ab82-1b3669e2f049" providerId="AD" clId="Web-{F4A44B2A-6634-CA35-AC43-0B070393ED74}" dt="2025-08-27T20:41:48.848" v="80"/>
        <pc:sldMkLst>
          <pc:docMk/>
          <pc:sldMk cId="471016333" sldId="6108"/>
        </pc:sldMkLst>
      </pc:sldChg>
      <pc:sldChg chg="add replId">
        <pc:chgData name="Hoffman, Peter" userId="S::hoffman_p@cde.state.co.us::673cee94-26bd-4c2a-ab82-1b3669e2f049" providerId="AD" clId="Web-{F4A44B2A-6634-CA35-AC43-0B070393ED74}" dt="2025-08-27T20:41:48.973" v="81"/>
        <pc:sldMkLst>
          <pc:docMk/>
          <pc:sldMk cId="2525127362" sldId="6109"/>
        </pc:sldMkLst>
      </pc:sldChg>
      <pc:sldChg chg="add replId">
        <pc:chgData name="Hoffman, Peter" userId="S::hoffman_p@cde.state.co.us::673cee94-26bd-4c2a-ab82-1b3669e2f049" providerId="AD" clId="Web-{F4A44B2A-6634-CA35-AC43-0B070393ED74}" dt="2025-08-27T20:41:48.989" v="82"/>
        <pc:sldMkLst>
          <pc:docMk/>
          <pc:sldMk cId="2099478197" sldId="6110"/>
        </pc:sldMkLst>
      </pc:sldChg>
      <pc:sldChg chg="modSp new">
        <pc:chgData name="Hoffman, Peter" userId="S::hoffman_p@cde.state.co.us::673cee94-26bd-4c2a-ab82-1b3669e2f049" providerId="AD" clId="Web-{F4A44B2A-6634-CA35-AC43-0B070393ED74}" dt="2025-08-27T20:42:39.631" v="122" actId="20577"/>
        <pc:sldMkLst>
          <pc:docMk/>
          <pc:sldMk cId="3596333298" sldId="6111"/>
        </pc:sldMkLst>
        <pc:spChg chg="mod">
          <ac:chgData name="Hoffman, Peter" userId="S::hoffman_p@cde.state.co.us::673cee94-26bd-4c2a-ab82-1b3669e2f049" providerId="AD" clId="Web-{F4A44B2A-6634-CA35-AC43-0B070393ED74}" dt="2025-08-27T20:42:35.397" v="113" actId="20577"/>
          <ac:spMkLst>
            <pc:docMk/>
            <pc:sldMk cId="3596333298" sldId="6111"/>
            <ac:spMk id="2" creationId="{9D6D6311-0398-F32E-4CF4-6CBC350FE017}"/>
          </ac:spMkLst>
        </pc:spChg>
        <pc:spChg chg="mod">
          <ac:chgData name="Hoffman, Peter" userId="S::hoffman_p@cde.state.co.us::673cee94-26bd-4c2a-ab82-1b3669e2f049" providerId="AD" clId="Web-{F4A44B2A-6634-CA35-AC43-0B070393ED74}" dt="2025-08-27T20:42:39.631" v="122" actId="20577"/>
          <ac:spMkLst>
            <pc:docMk/>
            <pc:sldMk cId="3596333298" sldId="6111"/>
            <ac:spMk id="3" creationId="{86FCCF34-1406-591F-10E3-9FF8059D4908}"/>
          </ac:spMkLst>
        </pc:spChg>
      </pc:sldChg>
      <pc:sldChg chg="new">
        <pc:chgData name="Hoffman, Peter" userId="S::hoffman_p@cde.state.co.us::673cee94-26bd-4c2a-ab82-1b3669e2f049" providerId="AD" clId="Web-{F4A44B2A-6634-CA35-AC43-0B070393ED74}" dt="2025-08-27T20:42:47.960" v="123"/>
        <pc:sldMkLst>
          <pc:docMk/>
          <pc:sldMk cId="653359613" sldId="6112"/>
        </pc:sldMkLst>
      </pc:sldChg>
    </pc:docChg>
  </pc:docChgLst>
  <pc:docChgLst>
    <pc:chgData name="Chaffin,Melissa" userId="S::chaffin_m@cde.state.co.us::21f0136b-23e1-4eef-9c4f-f29e4cc3ac56" providerId="AD" clId="Web-{D4C97687-A638-0868-D293-416DF3943511}"/>
    <pc:docChg chg="modSld">
      <pc:chgData name="Chaffin,Melissa" userId="S::chaffin_m@cde.state.co.us::21f0136b-23e1-4eef-9c4f-f29e4cc3ac56" providerId="AD" clId="Web-{D4C97687-A638-0868-D293-416DF3943511}" dt="2025-08-19T19:40:10.131" v="60" actId="20577"/>
      <pc:docMkLst>
        <pc:docMk/>
      </pc:docMkLst>
      <pc:sldChg chg="modSp">
        <pc:chgData name="Chaffin,Melissa" userId="S::chaffin_m@cde.state.co.us::21f0136b-23e1-4eef-9c4f-f29e4cc3ac56" providerId="AD" clId="Web-{D4C97687-A638-0868-D293-416DF3943511}" dt="2025-08-19T19:40:10.131" v="60" actId="20577"/>
        <pc:sldMkLst>
          <pc:docMk/>
          <pc:sldMk cId="3494324940" sldId="6091"/>
        </pc:sldMkLst>
        <pc:spChg chg="mod">
          <ac:chgData name="Chaffin,Melissa" userId="S::chaffin_m@cde.state.co.us::21f0136b-23e1-4eef-9c4f-f29e4cc3ac56" providerId="AD" clId="Web-{D4C97687-A638-0868-D293-416DF3943511}" dt="2025-08-19T19:40:10.131" v="60" actId="20577"/>
          <ac:spMkLst>
            <pc:docMk/>
            <pc:sldMk cId="3494324940" sldId="6091"/>
            <ac:spMk id="3" creationId="{FA24CF96-03B5-E761-74C3-1A52C93A9751}"/>
          </ac:spMkLst>
        </pc:spChg>
      </pc:sldChg>
    </pc:docChg>
  </pc:docChgLst>
  <pc:docChgLst>
    <pc:chgData name="Heitman, Lindsey" userId="a9773a47-99d2-4599-9377-6d37e9ec0bd3" providerId="ADAL" clId="{829F3D22-359A-4C1C-A0D2-57CE0EEAE978}"/>
    <pc:docChg chg="custSel addSld delSld modSld sldOrd">
      <pc:chgData name="Heitman, Lindsey" userId="a9773a47-99d2-4599-9377-6d37e9ec0bd3" providerId="ADAL" clId="{829F3D22-359A-4C1C-A0D2-57CE0EEAE978}" dt="2025-08-14T13:29:19.909" v="541"/>
      <pc:docMkLst>
        <pc:docMk/>
      </pc:docMkLst>
      <pc:sldChg chg="del">
        <pc:chgData name="Heitman, Lindsey" userId="a9773a47-99d2-4599-9377-6d37e9ec0bd3" providerId="ADAL" clId="{829F3D22-359A-4C1C-A0D2-57CE0EEAE978}" dt="2025-08-14T13:19:54.676" v="3" actId="2696"/>
        <pc:sldMkLst>
          <pc:docMk/>
          <pc:sldMk cId="515991887" sldId="5983"/>
        </pc:sldMkLst>
      </pc:sldChg>
      <pc:sldChg chg="del">
        <pc:chgData name="Heitman, Lindsey" userId="a9773a47-99d2-4599-9377-6d37e9ec0bd3" providerId="ADAL" clId="{829F3D22-359A-4C1C-A0D2-57CE0EEAE978}" dt="2025-08-14T13:19:46.777" v="1" actId="2696"/>
        <pc:sldMkLst>
          <pc:docMk/>
          <pc:sldMk cId="743490899" sldId="5985"/>
        </pc:sldMkLst>
      </pc:sldChg>
      <pc:sldChg chg="modSp add mod ord">
        <pc:chgData name="Heitman, Lindsey" userId="a9773a47-99d2-4599-9377-6d37e9ec0bd3" providerId="ADAL" clId="{829F3D22-359A-4C1C-A0D2-57CE0EEAE978}" dt="2025-08-14T13:29:19.909" v="541"/>
        <pc:sldMkLst>
          <pc:docMk/>
          <pc:sldMk cId="4102551744" sldId="5987"/>
        </pc:sldMkLst>
      </pc:sldChg>
      <pc:sldChg chg="modSp add mod">
        <pc:chgData name="Heitman, Lindsey" userId="a9773a47-99d2-4599-9377-6d37e9ec0bd3" providerId="ADAL" clId="{829F3D22-359A-4C1C-A0D2-57CE0EEAE978}" dt="2025-08-14T13:24:15.234" v="71" actId="14100"/>
        <pc:sldMkLst>
          <pc:docMk/>
          <pc:sldMk cId="374928744" sldId="5990"/>
        </pc:sldMkLst>
      </pc:sldChg>
      <pc:sldChg chg="modSp add mod">
        <pc:chgData name="Heitman, Lindsey" userId="a9773a47-99d2-4599-9377-6d37e9ec0bd3" providerId="ADAL" clId="{829F3D22-359A-4C1C-A0D2-57CE0EEAE978}" dt="2025-08-14T13:21:48.144" v="33" actId="13244"/>
        <pc:sldMkLst>
          <pc:docMk/>
          <pc:sldMk cId="4025617885" sldId="5991"/>
        </pc:sldMkLst>
      </pc:sldChg>
      <pc:sldChg chg="del">
        <pc:chgData name="Heitman, Lindsey" userId="a9773a47-99d2-4599-9377-6d37e9ec0bd3" providerId="ADAL" clId="{829F3D22-359A-4C1C-A0D2-57CE0EEAE978}" dt="2025-08-14T13:19:50.790" v="2" actId="2696"/>
        <pc:sldMkLst>
          <pc:docMk/>
          <pc:sldMk cId="806143515" sldId="6052"/>
        </pc:sldMkLst>
      </pc:sldChg>
      <pc:sldChg chg="add">
        <pc:chgData name="Heitman, Lindsey" userId="a9773a47-99d2-4599-9377-6d37e9ec0bd3" providerId="ADAL" clId="{829F3D22-359A-4C1C-A0D2-57CE0EEAE978}" dt="2025-08-14T13:19:41.504" v="0"/>
        <pc:sldMkLst>
          <pc:docMk/>
          <pc:sldMk cId="938182431" sldId="6071"/>
        </pc:sldMkLst>
      </pc:sldChg>
    </pc:docChg>
  </pc:docChgLst>
  <pc:docChgLst>
    <pc:chgData name="Slutzky, Collin" userId="S::slutzky_c@cde.state.co.us::21f7fb5c-490d-42a4-8741-4ce78a53b03a" providerId="AD" clId="Web-{0E1DCB51-B7FE-BCF4-F3FD-21018C49E9A7}"/>
    <pc:docChg chg="addSld modSld">
      <pc:chgData name="Slutzky, Collin" userId="S::slutzky_c@cde.state.co.us::21f7fb5c-490d-42a4-8741-4ce78a53b03a" providerId="AD" clId="Web-{0E1DCB51-B7FE-BCF4-F3FD-21018C49E9A7}" dt="2025-08-20T22:23:56.236" v="95" actId="20577"/>
      <pc:docMkLst>
        <pc:docMk/>
      </pc:docMkLst>
      <pc:sldChg chg="modSp">
        <pc:chgData name="Slutzky, Collin" userId="S::slutzky_c@cde.state.co.us::21f7fb5c-490d-42a4-8741-4ce78a53b03a" providerId="AD" clId="Web-{0E1DCB51-B7FE-BCF4-F3FD-21018C49E9A7}" dt="2025-08-20T22:23:56.236" v="95" actId="20577"/>
        <pc:sldMkLst>
          <pc:docMk/>
          <pc:sldMk cId="3946741684" sldId="6096"/>
        </pc:sldMkLst>
        <pc:spChg chg="mod">
          <ac:chgData name="Slutzky, Collin" userId="S::slutzky_c@cde.state.co.us::21f7fb5c-490d-42a4-8741-4ce78a53b03a" providerId="AD" clId="Web-{0E1DCB51-B7FE-BCF4-F3FD-21018C49E9A7}" dt="2025-08-20T22:23:56.236" v="95" actId="20577"/>
          <ac:spMkLst>
            <pc:docMk/>
            <pc:sldMk cId="3946741684" sldId="6096"/>
            <ac:spMk id="6" creationId="{9C4666C7-894E-1F42-BAFA-81C00CF24E94}"/>
          </ac:spMkLst>
        </pc:spChg>
      </pc:sldChg>
      <pc:sldChg chg="modSp">
        <pc:chgData name="Slutzky, Collin" userId="S::slutzky_c@cde.state.co.us::21f7fb5c-490d-42a4-8741-4ce78a53b03a" providerId="AD" clId="Web-{0E1DCB51-B7FE-BCF4-F3FD-21018C49E9A7}" dt="2025-08-20T22:22:27.389" v="68" actId="20577"/>
        <pc:sldMkLst>
          <pc:docMk/>
          <pc:sldMk cId="306307606" sldId="6097"/>
        </pc:sldMkLst>
        <pc:spChg chg="mod">
          <ac:chgData name="Slutzky, Collin" userId="S::slutzky_c@cde.state.co.us::21f7fb5c-490d-42a4-8741-4ce78a53b03a" providerId="AD" clId="Web-{0E1DCB51-B7FE-BCF4-F3FD-21018C49E9A7}" dt="2025-08-20T22:22:27.389" v="68" actId="20577"/>
          <ac:spMkLst>
            <pc:docMk/>
            <pc:sldMk cId="306307606" sldId="6097"/>
            <ac:spMk id="5" creationId="{8182BF6E-DD0B-73F1-FE03-406651ADA496}"/>
          </ac:spMkLst>
        </pc:spChg>
        <pc:spChg chg="mod">
          <ac:chgData name="Slutzky, Collin" userId="S::slutzky_c@cde.state.co.us::21f7fb5c-490d-42a4-8741-4ce78a53b03a" providerId="AD" clId="Web-{0E1DCB51-B7FE-BCF4-F3FD-21018C49E9A7}" dt="2025-08-20T22:20:18.009" v="1" actId="20577"/>
          <ac:spMkLst>
            <pc:docMk/>
            <pc:sldMk cId="306307606" sldId="6097"/>
            <ac:spMk id="6" creationId="{D400AFBB-3283-8E7F-F34A-559FD3B00834}"/>
          </ac:spMkLst>
        </pc:spChg>
        <pc:spChg chg="mod">
          <ac:chgData name="Slutzky, Collin" userId="S::slutzky_c@cde.state.co.us::21f7fb5c-490d-42a4-8741-4ce78a53b03a" providerId="AD" clId="Web-{0E1DCB51-B7FE-BCF4-F3FD-21018C49E9A7}" dt="2025-08-20T22:20:21.009" v="9" actId="20577"/>
          <ac:spMkLst>
            <pc:docMk/>
            <pc:sldMk cId="306307606" sldId="6097"/>
            <ac:spMk id="7" creationId="{CCA98C38-8E3A-59C1-07D0-EE7A6F0C8F73}"/>
          </ac:spMkLst>
        </pc:spChg>
        <pc:spChg chg="mod">
          <ac:chgData name="Slutzky, Collin" userId="S::slutzky_c@cde.state.co.us::21f7fb5c-490d-42a4-8741-4ce78a53b03a" providerId="AD" clId="Web-{0E1DCB51-B7FE-BCF4-F3FD-21018C49E9A7}" dt="2025-08-20T22:20:52.323" v="30" actId="20577"/>
          <ac:spMkLst>
            <pc:docMk/>
            <pc:sldMk cId="306307606" sldId="6097"/>
            <ac:spMk id="8" creationId="{1E2B8247-D731-A350-BAB1-F0B3C1B384C0}"/>
          </ac:spMkLst>
        </pc:spChg>
      </pc:sldChg>
      <pc:sldChg chg="modSp">
        <pc:chgData name="Slutzky, Collin" userId="S::slutzky_c@cde.state.co.us::21f7fb5c-490d-42a4-8741-4ce78a53b03a" providerId="AD" clId="Web-{0E1DCB51-B7FE-BCF4-F3FD-21018C49E9A7}" dt="2025-08-20T22:23:42.017" v="94" actId="20577"/>
        <pc:sldMkLst>
          <pc:docMk/>
          <pc:sldMk cId="2380299064" sldId="6098"/>
        </pc:sldMkLst>
        <pc:spChg chg="mod">
          <ac:chgData name="Slutzky, Collin" userId="S::slutzky_c@cde.state.co.us::21f7fb5c-490d-42a4-8741-4ce78a53b03a" providerId="AD" clId="Web-{0E1DCB51-B7FE-BCF4-F3FD-21018C49E9A7}" dt="2025-08-20T22:22:54.624" v="72" actId="20577"/>
          <ac:spMkLst>
            <pc:docMk/>
            <pc:sldMk cId="2380299064" sldId="6098"/>
            <ac:spMk id="2" creationId="{119A399D-AA1A-5AB2-ECD5-6913199B185C}"/>
          </ac:spMkLst>
        </pc:spChg>
        <pc:spChg chg="mod">
          <ac:chgData name="Slutzky, Collin" userId="S::slutzky_c@cde.state.co.us::21f7fb5c-490d-42a4-8741-4ce78a53b03a" providerId="AD" clId="Web-{0E1DCB51-B7FE-BCF4-F3FD-21018C49E9A7}" dt="2025-08-20T22:23:42.017" v="94" actId="20577"/>
          <ac:spMkLst>
            <pc:docMk/>
            <pc:sldMk cId="2380299064" sldId="6098"/>
            <ac:spMk id="3" creationId="{106F19B8-BAD0-F099-7E63-7F17793C13BE}"/>
          </ac:spMkLst>
        </pc:spChg>
      </pc:sldChg>
      <pc:sldChg chg="modSp new">
        <pc:chgData name="Slutzky, Collin" userId="S::slutzky_c@cde.state.co.us::21f7fb5c-490d-42a4-8741-4ce78a53b03a" providerId="AD" clId="Web-{0E1DCB51-B7FE-BCF4-F3FD-21018C49E9A7}" dt="2025-08-20T22:22:16.935" v="67" actId="20577"/>
        <pc:sldMkLst>
          <pc:docMk/>
          <pc:sldMk cId="2281957180" sldId="6102"/>
        </pc:sldMkLst>
        <pc:spChg chg="mod">
          <ac:chgData name="Slutzky, Collin" userId="S::slutzky_c@cde.state.co.us::21f7fb5c-490d-42a4-8741-4ce78a53b03a" providerId="AD" clId="Web-{0E1DCB51-B7FE-BCF4-F3FD-21018C49E9A7}" dt="2025-08-20T22:22:16.935" v="67" actId="20577"/>
          <ac:spMkLst>
            <pc:docMk/>
            <pc:sldMk cId="2281957180" sldId="6102"/>
            <ac:spMk id="2" creationId="{43FBFA37-2EF1-7143-DED8-F53B9AE93D5F}"/>
          </ac:spMkLst>
        </pc:spChg>
        <pc:spChg chg="mod">
          <ac:chgData name="Slutzky, Collin" userId="S::slutzky_c@cde.state.co.us::21f7fb5c-490d-42a4-8741-4ce78a53b03a" providerId="AD" clId="Web-{0E1DCB51-B7FE-BCF4-F3FD-21018C49E9A7}" dt="2025-08-20T22:22:14.076" v="65" actId="20577"/>
          <ac:spMkLst>
            <pc:docMk/>
            <pc:sldMk cId="2281957180" sldId="6102"/>
            <ac:spMk id="3" creationId="{38B0692D-675B-AA06-A207-16B1DD87373A}"/>
          </ac:spMkLst>
        </pc:spChg>
        <pc:spChg chg="mod">
          <ac:chgData name="Slutzky, Collin" userId="S::slutzky_c@cde.state.co.us::21f7fb5c-490d-42a4-8741-4ce78a53b03a" providerId="AD" clId="Web-{0E1DCB51-B7FE-BCF4-F3FD-21018C49E9A7}" dt="2025-08-20T22:21:08.714" v="41" actId="20577"/>
          <ac:spMkLst>
            <pc:docMk/>
            <pc:sldMk cId="2281957180" sldId="6102"/>
            <ac:spMk id="5" creationId="{EB41B20E-8BA1-C22C-DC03-EBA1BFD97E59}"/>
          </ac:spMkLst>
        </pc:spChg>
        <pc:spChg chg="mod">
          <ac:chgData name="Slutzky, Collin" userId="S::slutzky_c@cde.state.co.us::21f7fb5c-490d-42a4-8741-4ce78a53b03a" providerId="AD" clId="Web-{0E1DCB51-B7FE-BCF4-F3FD-21018C49E9A7}" dt="2025-08-20T22:21:29.496" v="62" actId="20577"/>
          <ac:spMkLst>
            <pc:docMk/>
            <pc:sldMk cId="2281957180" sldId="6102"/>
            <ac:spMk id="6" creationId="{9FE62785-E1F3-296D-B5A7-9BB637F588C0}"/>
          </ac:spMkLst>
        </pc:spChg>
      </pc:sldChg>
    </pc:docChg>
  </pc:docChgLst>
  <pc:docChgLst>
    <pc:chgData name="Gudka, Dawna" userId="823cceae-331b-41d6-9a63-34ad6d1db55c" providerId="ADAL" clId="{740543B1-61D8-4B74-82E5-7D515A7E6E2E}"/>
    <pc:docChg chg="undo custSel addSld delSld modSld sldOrd">
      <pc:chgData name="Gudka, Dawna" userId="823cceae-331b-41d6-9a63-34ad6d1db55c" providerId="ADAL" clId="{740543B1-61D8-4B74-82E5-7D515A7E6E2E}" dt="2025-08-14T02:41:41.666" v="2015" actId="2"/>
      <pc:docMkLst>
        <pc:docMk/>
      </pc:docMkLst>
      <pc:sldChg chg="modSp mod">
        <pc:chgData name="Gudka, Dawna" userId="823cceae-331b-41d6-9a63-34ad6d1db55c" providerId="ADAL" clId="{740543B1-61D8-4B74-82E5-7D515A7E6E2E}" dt="2025-08-14T02:41:41.666" v="2015" actId="2"/>
        <pc:sldMkLst>
          <pc:docMk/>
          <pc:sldMk cId="515991887" sldId="5983"/>
        </pc:sldMkLst>
      </pc:sldChg>
      <pc:sldChg chg="modSp mod">
        <pc:chgData name="Gudka, Dawna" userId="823cceae-331b-41d6-9a63-34ad6d1db55c" providerId="ADAL" clId="{740543B1-61D8-4B74-82E5-7D515A7E6E2E}" dt="2025-08-14T02:41:40.152" v="2014" actId="2"/>
        <pc:sldMkLst>
          <pc:docMk/>
          <pc:sldMk cId="806143515" sldId="6052"/>
        </pc:sldMkLst>
      </pc:sldChg>
      <pc:sldChg chg="addSp delSp modSp mod">
        <pc:chgData name="Gudka, Dawna" userId="823cceae-331b-41d6-9a63-34ad6d1db55c" providerId="ADAL" clId="{740543B1-61D8-4B74-82E5-7D515A7E6E2E}" dt="2025-08-14T02:41:11.150" v="2013" actId="14100"/>
        <pc:sldMkLst>
          <pc:docMk/>
          <pc:sldMk cId="2643916489" sldId="6054"/>
        </pc:sldMkLst>
      </pc:sldChg>
      <pc:sldChg chg="modSp mod">
        <pc:chgData name="Gudka, Dawna" userId="823cceae-331b-41d6-9a63-34ad6d1db55c" providerId="ADAL" clId="{740543B1-61D8-4B74-82E5-7D515A7E6E2E}" dt="2025-08-13T23:22:36.546" v="880" actId="255"/>
        <pc:sldMkLst>
          <pc:docMk/>
          <pc:sldMk cId="2052911192" sldId="6055"/>
        </pc:sldMkLst>
      </pc:sldChg>
      <pc:sldChg chg="addSp delSp modSp mod">
        <pc:chgData name="Gudka, Dawna" userId="823cceae-331b-41d6-9a63-34ad6d1db55c" providerId="ADAL" clId="{740543B1-61D8-4B74-82E5-7D515A7E6E2E}" dt="2025-08-14T02:38:15.639" v="1935" actId="962"/>
        <pc:sldMkLst>
          <pc:docMk/>
          <pc:sldMk cId="1721693706" sldId="6057"/>
        </pc:sldMkLst>
      </pc:sldChg>
      <pc:sldChg chg="del">
        <pc:chgData name="Gudka, Dawna" userId="823cceae-331b-41d6-9a63-34ad6d1db55c" providerId="ADAL" clId="{740543B1-61D8-4B74-82E5-7D515A7E6E2E}" dt="2025-08-13T23:22:58.306" v="884" actId="2696"/>
        <pc:sldMkLst>
          <pc:docMk/>
          <pc:sldMk cId="2467024805" sldId="6058"/>
        </pc:sldMkLst>
      </pc:sldChg>
      <pc:sldChg chg="addSp delSp modSp add mod ord">
        <pc:chgData name="Gudka, Dawna" userId="823cceae-331b-41d6-9a63-34ad6d1db55c" providerId="ADAL" clId="{740543B1-61D8-4B74-82E5-7D515A7E6E2E}" dt="2025-08-14T02:40:36.600" v="2008" actId="13244"/>
        <pc:sldMkLst>
          <pc:docMk/>
          <pc:sldMk cId="2097664448" sldId="6065"/>
        </pc:sldMkLst>
      </pc:sldChg>
      <pc:sldChg chg="modSp new mod">
        <pc:chgData name="Gudka, Dawna" userId="823cceae-331b-41d6-9a63-34ad6d1db55c" providerId="ADAL" clId="{740543B1-61D8-4B74-82E5-7D515A7E6E2E}" dt="2025-08-14T02:37:39.533" v="1933"/>
        <pc:sldMkLst>
          <pc:docMk/>
          <pc:sldMk cId="1366222584" sldId="6066"/>
        </pc:sldMkLst>
      </pc:sldChg>
      <pc:sldChg chg="modSp add mod ord">
        <pc:chgData name="Gudka, Dawna" userId="823cceae-331b-41d6-9a63-34ad6d1db55c" providerId="ADAL" clId="{740543B1-61D8-4B74-82E5-7D515A7E6E2E}" dt="2025-08-13T23:24:13.268" v="1016" actId="3626"/>
        <pc:sldMkLst>
          <pc:docMk/>
          <pc:sldMk cId="690632310" sldId="6070"/>
        </pc:sldMkLst>
      </pc:sldChg>
    </pc:docChg>
  </pc:docChgLst>
  <pc:docChgLst>
    <pc:chgData name="Rhodes, Tara" userId="S::rhodes_t@cde.state.co.us::566307b0-1e17-4826-87e1-0feb85a922f2" providerId="AD" clId="Web-{A919676A-798D-1500-CE3E-1454F912894E}"/>
    <pc:docChg chg="addSld delSld modSld">
      <pc:chgData name="Rhodes, Tara" userId="S::rhodes_t@cde.state.co.us::566307b0-1e17-4826-87e1-0feb85a922f2" providerId="AD" clId="Web-{A919676A-798D-1500-CE3E-1454F912894E}" dt="2025-08-20T20:01:29.042" v="2128" actId="20577"/>
      <pc:docMkLst>
        <pc:docMk/>
      </pc:docMkLst>
      <pc:sldChg chg="modSp">
        <pc:chgData name="Rhodes, Tara" userId="S::rhodes_t@cde.state.co.us::566307b0-1e17-4826-87e1-0feb85a922f2" providerId="AD" clId="Web-{A919676A-798D-1500-CE3E-1454F912894E}" dt="2025-08-20T19:58:08.777" v="2117" actId="20577"/>
        <pc:sldMkLst>
          <pc:docMk/>
          <pc:sldMk cId="812424776" sldId="6070"/>
        </pc:sldMkLst>
      </pc:sldChg>
      <pc:sldChg chg="modSp">
        <pc:chgData name="Rhodes, Tara" userId="S::rhodes_t@cde.state.co.us::566307b0-1e17-4826-87e1-0feb85a922f2" providerId="AD" clId="Web-{A919676A-798D-1500-CE3E-1454F912894E}" dt="2025-08-20T19:32:09.371" v="143" actId="20577"/>
        <pc:sldMkLst>
          <pc:docMk/>
          <pc:sldMk cId="2525746056" sldId="6071"/>
        </pc:sldMkLst>
      </pc:sldChg>
      <pc:sldChg chg="modSp">
        <pc:chgData name="Rhodes, Tara" userId="S::rhodes_t@cde.state.co.us::566307b0-1e17-4826-87e1-0feb85a922f2" providerId="AD" clId="Web-{A919676A-798D-1500-CE3E-1454F912894E}" dt="2025-08-20T19:56:50.996" v="2052" actId="20577"/>
        <pc:sldMkLst>
          <pc:docMk/>
          <pc:sldMk cId="2892064144" sldId="6072"/>
        </pc:sldMkLst>
      </pc:sldChg>
      <pc:sldChg chg="del">
        <pc:chgData name="Rhodes, Tara" userId="S::rhodes_t@cde.state.co.us::566307b0-1e17-4826-87e1-0feb85a922f2" providerId="AD" clId="Web-{A919676A-798D-1500-CE3E-1454F912894E}" dt="2025-08-20T19:35:20.918" v="222"/>
        <pc:sldMkLst>
          <pc:docMk/>
          <pc:sldMk cId="1261326693" sldId="6073"/>
        </pc:sldMkLst>
      </pc:sldChg>
      <pc:sldChg chg="modSp">
        <pc:chgData name="Rhodes, Tara" userId="S::rhodes_t@cde.state.co.us::566307b0-1e17-4826-87e1-0feb85a922f2" providerId="AD" clId="Web-{A919676A-798D-1500-CE3E-1454F912894E}" dt="2025-08-20T19:50:02.730" v="1355" actId="14100"/>
        <pc:sldMkLst>
          <pc:docMk/>
          <pc:sldMk cId="1644264216" sldId="6074"/>
        </pc:sldMkLst>
      </pc:sldChg>
      <pc:sldChg chg="modSp">
        <pc:chgData name="Rhodes, Tara" userId="S::rhodes_t@cde.state.co.us::566307b0-1e17-4826-87e1-0feb85a922f2" providerId="AD" clId="Web-{A919676A-798D-1500-CE3E-1454F912894E}" dt="2025-08-20T19:59:39.668" v="2125" actId="20577"/>
        <pc:sldMkLst>
          <pc:docMk/>
          <pc:sldMk cId="1106650214" sldId="6075"/>
        </pc:sldMkLst>
      </pc:sldChg>
      <pc:sldChg chg="modSp">
        <pc:chgData name="Rhodes, Tara" userId="S::rhodes_t@cde.state.co.us::566307b0-1e17-4826-87e1-0feb85a922f2" providerId="AD" clId="Web-{A919676A-798D-1500-CE3E-1454F912894E}" dt="2025-08-20T19:26:48.855" v="6"/>
        <pc:sldMkLst>
          <pc:docMk/>
          <pc:sldMk cId="971939976" sldId="6077"/>
        </pc:sldMkLst>
      </pc:sldChg>
      <pc:sldChg chg="modSp new">
        <pc:chgData name="Rhodes, Tara" userId="S::rhodes_t@cde.state.co.us::566307b0-1e17-4826-87e1-0feb85a922f2" providerId="AD" clId="Web-{A919676A-798D-1500-CE3E-1454F912894E}" dt="2025-08-20T20:01:29.042" v="2128" actId="20577"/>
        <pc:sldMkLst>
          <pc:docMk/>
          <pc:sldMk cId="212282019" sldId="6101"/>
        </pc:sldMkLst>
      </pc:sldChg>
    </pc:docChg>
  </pc:docChgLst>
  <pc:docChgLst>
    <pc:chgData name="Slutzky, Collin" userId="21f7fb5c-490d-42a4-8741-4ce78a53b03a" providerId="ADAL" clId="{000F765A-814B-4D3A-B6CB-505AF5E421A9}"/>
    <pc:docChg chg="undo custSel addSld delSld modSld">
      <pc:chgData name="Slutzky, Collin" userId="21f7fb5c-490d-42a4-8741-4ce78a53b03a" providerId="ADAL" clId="{000F765A-814B-4D3A-B6CB-505AF5E421A9}" dt="2025-08-27T22:22:02.535" v="1689" actId="20577"/>
      <pc:docMkLst>
        <pc:docMk/>
      </pc:docMkLst>
      <pc:sldChg chg="modSp mod">
        <pc:chgData name="Slutzky, Collin" userId="21f7fb5c-490d-42a4-8741-4ce78a53b03a" providerId="ADAL" clId="{000F765A-814B-4D3A-B6CB-505AF5E421A9}" dt="2025-08-27T19:30:29.057" v="54" actId="20577"/>
        <pc:sldMkLst>
          <pc:docMk/>
          <pc:sldMk cId="1212467416" sldId="261"/>
        </pc:sldMkLst>
        <pc:graphicFrameChg chg="modGraphic">
          <ac:chgData name="Slutzky, Collin" userId="21f7fb5c-490d-42a4-8741-4ce78a53b03a" providerId="ADAL" clId="{000F765A-814B-4D3A-B6CB-505AF5E421A9}" dt="2025-08-27T19:30:29.057" v="54" actId="20577"/>
          <ac:graphicFrameMkLst>
            <pc:docMk/>
            <pc:sldMk cId="1212467416" sldId="261"/>
            <ac:graphicFrameMk id="5" creationId="{9C3641C5-EC4F-D3EA-E4A2-8ABB597C5BAA}"/>
          </ac:graphicFrameMkLst>
        </pc:graphicFrameChg>
      </pc:sldChg>
      <pc:sldChg chg="add del">
        <pc:chgData name="Slutzky, Collin" userId="21f7fb5c-490d-42a4-8741-4ce78a53b03a" providerId="ADAL" clId="{000F765A-814B-4D3A-B6CB-505AF5E421A9}" dt="2025-08-27T22:05:25.290" v="1525"/>
        <pc:sldMkLst>
          <pc:docMk/>
          <pc:sldMk cId="1712441647" sldId="5539"/>
        </pc:sldMkLst>
      </pc:sldChg>
      <pc:sldChg chg="add">
        <pc:chgData name="Slutzky, Collin" userId="21f7fb5c-490d-42a4-8741-4ce78a53b03a" providerId="ADAL" clId="{000F765A-814B-4D3A-B6CB-505AF5E421A9}" dt="2025-08-27T22:08:27.932" v="1526"/>
        <pc:sldMkLst>
          <pc:docMk/>
          <pc:sldMk cId="599009042" sldId="5549"/>
        </pc:sldMkLst>
      </pc:sldChg>
      <pc:sldChg chg="modSp mod">
        <pc:chgData name="Slutzky, Collin" userId="21f7fb5c-490d-42a4-8741-4ce78a53b03a" providerId="ADAL" clId="{000F765A-814B-4D3A-B6CB-505AF5E421A9}" dt="2025-08-27T19:29:39.093" v="1" actId="27636"/>
        <pc:sldMkLst>
          <pc:docMk/>
          <pc:sldMk cId="1106650214" sldId="6075"/>
        </pc:sldMkLst>
        <pc:spChg chg="mod">
          <ac:chgData name="Slutzky, Collin" userId="21f7fb5c-490d-42a4-8741-4ce78a53b03a" providerId="ADAL" clId="{000F765A-814B-4D3A-B6CB-505AF5E421A9}" dt="2025-08-27T19:29:39.093" v="1" actId="27636"/>
          <ac:spMkLst>
            <pc:docMk/>
            <pc:sldMk cId="1106650214" sldId="6075"/>
            <ac:spMk id="2" creationId="{410BFBC5-D1EB-30AD-AAD0-3A2284229DA7}"/>
          </ac:spMkLst>
        </pc:spChg>
      </pc:sldChg>
      <pc:sldChg chg="modSp add mod">
        <pc:chgData name="Slutzky, Collin" userId="21f7fb5c-490d-42a4-8741-4ce78a53b03a" providerId="ADAL" clId="{000F765A-814B-4D3A-B6CB-505AF5E421A9}" dt="2025-08-27T19:30:42.917" v="57" actId="20577"/>
        <pc:sldMkLst>
          <pc:docMk/>
          <pc:sldMk cId="218881574" sldId="6104"/>
        </pc:sldMkLst>
        <pc:spChg chg="mod">
          <ac:chgData name="Slutzky, Collin" userId="21f7fb5c-490d-42a4-8741-4ce78a53b03a" providerId="ADAL" clId="{000F765A-814B-4D3A-B6CB-505AF5E421A9}" dt="2025-08-27T19:30:42.917" v="57" actId="20577"/>
          <ac:spMkLst>
            <pc:docMk/>
            <pc:sldMk cId="218881574" sldId="6104"/>
            <ac:spMk id="5" creationId="{36341C4B-3DB9-71C0-A159-04941B0CFEF2}"/>
          </ac:spMkLst>
        </pc:spChg>
      </pc:sldChg>
      <pc:sldChg chg="addSp delSp modSp new mod setBg modClrScheme chgLayout">
        <pc:chgData name="Slutzky, Collin" userId="21f7fb5c-490d-42a4-8741-4ce78a53b03a" providerId="ADAL" clId="{000F765A-814B-4D3A-B6CB-505AF5E421A9}" dt="2025-08-27T20:49:55.387" v="590" actId="20577"/>
        <pc:sldMkLst>
          <pc:docMk/>
          <pc:sldMk cId="2589789283" sldId="6105"/>
        </pc:sldMkLst>
        <pc:spChg chg="del">
          <ac:chgData name="Slutzky, Collin" userId="21f7fb5c-490d-42a4-8741-4ce78a53b03a" providerId="ADAL" clId="{000F765A-814B-4D3A-B6CB-505AF5E421A9}" dt="2025-08-27T19:31:11.643" v="59" actId="478"/>
          <ac:spMkLst>
            <pc:docMk/>
            <pc:sldMk cId="2589789283" sldId="6105"/>
            <ac:spMk id="2" creationId="{5AA40AAA-09A5-9803-7965-2439D441D80C}"/>
          </ac:spMkLst>
        </pc:spChg>
        <pc:spChg chg="del">
          <ac:chgData name="Slutzky, Collin" userId="21f7fb5c-490d-42a4-8741-4ce78a53b03a" providerId="ADAL" clId="{000F765A-814B-4D3A-B6CB-505AF5E421A9}" dt="2025-08-27T19:31:12.792" v="60" actId="478"/>
          <ac:spMkLst>
            <pc:docMk/>
            <pc:sldMk cId="2589789283" sldId="6105"/>
            <ac:spMk id="3" creationId="{CDF3DF61-B8AE-7452-BE34-6096B3889F22}"/>
          </ac:spMkLst>
        </pc:spChg>
        <pc:spChg chg="mod ord">
          <ac:chgData name="Slutzky, Collin" userId="21f7fb5c-490d-42a4-8741-4ce78a53b03a" providerId="ADAL" clId="{000F765A-814B-4D3A-B6CB-505AF5E421A9}" dt="2025-08-27T20:48:53.049" v="561" actId="700"/>
          <ac:spMkLst>
            <pc:docMk/>
            <pc:sldMk cId="2589789283" sldId="6105"/>
            <ac:spMk id="4" creationId="{82C8F4B2-0F2F-0E87-931D-E1FBD0A0C54C}"/>
          </ac:spMkLst>
        </pc:spChg>
        <pc:spChg chg="add mod">
          <ac:chgData name="Slutzky, Collin" userId="21f7fb5c-490d-42a4-8741-4ce78a53b03a" providerId="ADAL" clId="{000F765A-814B-4D3A-B6CB-505AF5E421A9}" dt="2025-08-27T19:31:44.758" v="68"/>
          <ac:spMkLst>
            <pc:docMk/>
            <pc:sldMk cId="2589789283" sldId="6105"/>
            <ac:spMk id="6" creationId="{1ECB007F-AC90-A465-D06C-74C02A32AC28}"/>
          </ac:spMkLst>
        </pc:spChg>
        <pc:spChg chg="add mod">
          <ac:chgData name="Slutzky, Collin" userId="21f7fb5c-490d-42a4-8741-4ce78a53b03a" providerId="ADAL" clId="{000F765A-814B-4D3A-B6CB-505AF5E421A9}" dt="2025-08-27T19:31:54.622" v="70" actId="1076"/>
          <ac:spMkLst>
            <pc:docMk/>
            <pc:sldMk cId="2589789283" sldId="6105"/>
            <ac:spMk id="8" creationId="{F17C6843-8D3F-AB53-8038-E06C3ACBE4A2}"/>
          </ac:spMkLst>
        </pc:spChg>
        <pc:spChg chg="add del mod ord">
          <ac:chgData name="Slutzky, Collin" userId="21f7fb5c-490d-42a4-8741-4ce78a53b03a" providerId="ADAL" clId="{000F765A-814B-4D3A-B6CB-505AF5E421A9}" dt="2025-08-27T20:44:34.165" v="488" actId="478"/>
          <ac:spMkLst>
            <pc:docMk/>
            <pc:sldMk cId="2589789283" sldId="6105"/>
            <ac:spMk id="9" creationId="{F756EB71-AA07-8934-EB3B-0EBC7D5AFBF0}"/>
          </ac:spMkLst>
        </pc:spChg>
        <pc:spChg chg="add del mod ord">
          <ac:chgData name="Slutzky, Collin" userId="21f7fb5c-490d-42a4-8741-4ce78a53b03a" providerId="ADAL" clId="{000F765A-814B-4D3A-B6CB-505AF5E421A9}" dt="2025-08-27T20:44:32.893" v="487" actId="478"/>
          <ac:spMkLst>
            <pc:docMk/>
            <pc:sldMk cId="2589789283" sldId="6105"/>
            <ac:spMk id="10" creationId="{1F129048-68F8-6515-A259-C3C7723A9B26}"/>
          </ac:spMkLst>
        </pc:spChg>
        <pc:spChg chg="add mod ord">
          <ac:chgData name="Slutzky, Collin" userId="21f7fb5c-490d-42a4-8741-4ce78a53b03a" providerId="ADAL" clId="{000F765A-814B-4D3A-B6CB-505AF5E421A9}" dt="2025-08-27T20:48:53.073" v="562" actId="27636"/>
          <ac:spMkLst>
            <pc:docMk/>
            <pc:sldMk cId="2589789283" sldId="6105"/>
            <ac:spMk id="11" creationId="{7F77B47A-6929-F463-0939-DE6BC03389F9}"/>
          </ac:spMkLst>
        </pc:spChg>
        <pc:spChg chg="add mod ord">
          <ac:chgData name="Slutzky, Collin" userId="21f7fb5c-490d-42a4-8741-4ce78a53b03a" providerId="ADAL" clId="{000F765A-814B-4D3A-B6CB-505AF5E421A9}" dt="2025-08-27T20:48:53.073" v="563" actId="27636"/>
          <ac:spMkLst>
            <pc:docMk/>
            <pc:sldMk cId="2589789283" sldId="6105"/>
            <ac:spMk id="12" creationId="{10C7E7BB-01C3-0898-4369-CA503F094AA7}"/>
          </ac:spMkLst>
        </pc:spChg>
        <pc:spChg chg="add del mod ord">
          <ac:chgData name="Slutzky, Collin" userId="21f7fb5c-490d-42a4-8741-4ce78a53b03a" providerId="ADAL" clId="{000F765A-814B-4D3A-B6CB-505AF5E421A9}" dt="2025-08-27T20:48:53.049" v="561" actId="700"/>
          <ac:spMkLst>
            <pc:docMk/>
            <pc:sldMk cId="2589789283" sldId="6105"/>
            <ac:spMk id="13" creationId="{5C659472-AE0F-02AE-F278-3B4D4AA01E98}"/>
          </ac:spMkLst>
        </pc:spChg>
        <pc:spChg chg="add mod ord">
          <ac:chgData name="Slutzky, Collin" userId="21f7fb5c-490d-42a4-8741-4ce78a53b03a" providerId="ADAL" clId="{000F765A-814B-4D3A-B6CB-505AF5E421A9}" dt="2025-08-27T20:49:55.387" v="590" actId="20577"/>
          <ac:spMkLst>
            <pc:docMk/>
            <pc:sldMk cId="2589789283" sldId="6105"/>
            <ac:spMk id="14" creationId="{91B4FAF7-52B9-3920-224D-3B105ECFAA06}"/>
          </ac:spMkLst>
        </pc:spChg>
        <pc:spChg chg="add mod ord">
          <ac:chgData name="Slutzky, Collin" userId="21f7fb5c-490d-42a4-8741-4ce78a53b03a" providerId="ADAL" clId="{000F765A-814B-4D3A-B6CB-505AF5E421A9}" dt="2025-08-27T20:48:53.049" v="561" actId="700"/>
          <ac:spMkLst>
            <pc:docMk/>
            <pc:sldMk cId="2589789283" sldId="6105"/>
            <ac:spMk id="15" creationId="{E21AF3E8-8A3F-294F-8767-D187063B9038}"/>
          </ac:spMkLst>
        </pc:spChg>
        <pc:graphicFrameChg chg="add mod">
          <ac:chgData name="Slutzky, Collin" userId="21f7fb5c-490d-42a4-8741-4ce78a53b03a" providerId="ADAL" clId="{000F765A-814B-4D3A-B6CB-505AF5E421A9}" dt="2025-08-27T19:31:44.313" v="67" actId="1076"/>
          <ac:graphicFrameMkLst>
            <pc:docMk/>
            <pc:sldMk cId="2589789283" sldId="6105"/>
            <ac:graphicFrameMk id="5" creationId="{AA51AC9C-1C9D-AD19-BC80-890CFCD263C7}"/>
          </ac:graphicFrameMkLst>
        </pc:graphicFrameChg>
        <pc:graphicFrameChg chg="add mod modGraphic">
          <ac:chgData name="Slutzky, Collin" userId="21f7fb5c-490d-42a4-8741-4ce78a53b03a" providerId="ADAL" clId="{000F765A-814B-4D3A-B6CB-505AF5E421A9}" dt="2025-08-27T20:49:30.268" v="566" actId="255"/>
          <ac:graphicFrameMkLst>
            <pc:docMk/>
            <pc:sldMk cId="2589789283" sldId="6105"/>
            <ac:graphicFrameMk id="7" creationId="{08DBB3DD-ECF3-F0C2-902F-0274F7DCC8B6}"/>
          </ac:graphicFrameMkLst>
        </pc:graphicFrameChg>
      </pc:sldChg>
      <pc:sldChg chg="addSp delSp modSp add mod">
        <pc:chgData name="Slutzky, Collin" userId="21f7fb5c-490d-42a4-8741-4ce78a53b03a" providerId="ADAL" clId="{000F765A-814B-4D3A-B6CB-505AF5E421A9}" dt="2025-08-27T21:22:12.822" v="1163" actId="14734"/>
        <pc:sldMkLst>
          <pc:docMk/>
          <pc:sldMk cId="2913026616" sldId="6114"/>
        </pc:sldMkLst>
        <pc:spChg chg="add">
          <ac:chgData name="Slutzky, Collin" userId="21f7fb5c-490d-42a4-8741-4ce78a53b03a" providerId="ADAL" clId="{000F765A-814B-4D3A-B6CB-505AF5E421A9}" dt="2025-08-27T20:54:34.515" v="593"/>
          <ac:spMkLst>
            <pc:docMk/>
            <pc:sldMk cId="2913026616" sldId="6114"/>
            <ac:spMk id="3" creationId="{2ADECE27-B24A-9BD8-F46C-E6466DFED913}"/>
          </ac:spMkLst>
        </pc:spChg>
        <pc:spChg chg="add del mod">
          <ac:chgData name="Slutzky, Collin" userId="21f7fb5c-490d-42a4-8741-4ce78a53b03a" providerId="ADAL" clId="{000F765A-814B-4D3A-B6CB-505AF5E421A9}" dt="2025-08-27T21:02:37.971" v="595"/>
          <ac:spMkLst>
            <pc:docMk/>
            <pc:sldMk cId="2913026616" sldId="6114"/>
            <ac:spMk id="6" creationId="{0CB0A194-F0E2-3F75-856A-DA52B4E98D25}"/>
          </ac:spMkLst>
        </pc:spChg>
        <pc:spChg chg="add del">
          <ac:chgData name="Slutzky, Collin" userId="21f7fb5c-490d-42a4-8741-4ce78a53b03a" providerId="ADAL" clId="{000F765A-814B-4D3A-B6CB-505AF5E421A9}" dt="2025-08-27T21:02:42.524" v="596" actId="478"/>
          <ac:spMkLst>
            <pc:docMk/>
            <pc:sldMk cId="2913026616" sldId="6114"/>
            <ac:spMk id="10" creationId="{4F85992E-1169-0E40-BF8C-9E3293ACFDE5}"/>
          </ac:spMkLst>
        </pc:spChg>
        <pc:spChg chg="add del mod">
          <ac:chgData name="Slutzky, Collin" userId="21f7fb5c-490d-42a4-8741-4ce78a53b03a" providerId="ADAL" clId="{000F765A-814B-4D3A-B6CB-505AF5E421A9}" dt="2025-08-27T21:03:31.578" v="599"/>
          <ac:spMkLst>
            <pc:docMk/>
            <pc:sldMk cId="2913026616" sldId="6114"/>
            <ac:spMk id="13" creationId="{8DBA199F-95DF-2207-C0BD-064A2718157B}"/>
          </ac:spMkLst>
        </pc:spChg>
        <pc:spChg chg="del">
          <ac:chgData name="Slutzky, Collin" userId="21f7fb5c-490d-42a4-8741-4ce78a53b03a" providerId="ADAL" clId="{000F765A-814B-4D3A-B6CB-505AF5E421A9}" dt="2025-08-27T20:54:34.515" v="593"/>
          <ac:spMkLst>
            <pc:docMk/>
            <pc:sldMk cId="2913026616" sldId="6114"/>
            <ac:spMk id="15" creationId="{0486E2B1-1478-B2EB-9092-346A88778633}"/>
          </ac:spMkLst>
        </pc:spChg>
        <pc:graphicFrameChg chg="add del mod">
          <ac:chgData name="Slutzky, Collin" userId="21f7fb5c-490d-42a4-8741-4ce78a53b03a" providerId="ADAL" clId="{000F765A-814B-4D3A-B6CB-505AF5E421A9}" dt="2025-08-27T21:02:33.094" v="594" actId="478"/>
          <ac:graphicFrameMkLst>
            <pc:docMk/>
            <pc:sldMk cId="2913026616" sldId="6114"/>
            <ac:graphicFrameMk id="2" creationId="{7895874C-9882-A4BE-8B9B-6ACB3FC3F0F6}"/>
          </ac:graphicFrameMkLst>
        </pc:graphicFrameChg>
        <pc:graphicFrameChg chg="del">
          <ac:chgData name="Slutzky, Collin" userId="21f7fb5c-490d-42a4-8741-4ce78a53b03a" providerId="ADAL" clId="{000F765A-814B-4D3A-B6CB-505AF5E421A9}" dt="2025-08-27T20:54:18.557" v="592" actId="478"/>
          <ac:graphicFrameMkLst>
            <pc:docMk/>
            <pc:sldMk cId="2913026616" sldId="6114"/>
            <ac:graphicFrameMk id="7" creationId="{C6AC4C61-A4E5-5FF0-E071-34D2E85482FE}"/>
          </ac:graphicFrameMkLst>
        </pc:graphicFrameChg>
        <pc:graphicFrameChg chg="add del mod">
          <ac:chgData name="Slutzky, Collin" userId="21f7fb5c-490d-42a4-8741-4ce78a53b03a" providerId="ADAL" clId="{000F765A-814B-4D3A-B6CB-505AF5E421A9}" dt="2025-08-27T21:02:42.524" v="596" actId="478"/>
          <ac:graphicFrameMkLst>
            <pc:docMk/>
            <pc:sldMk cId="2913026616" sldId="6114"/>
            <ac:graphicFrameMk id="9" creationId="{9D49F9D0-AE6F-AEBB-11FB-ED59DE8F375F}"/>
          </ac:graphicFrameMkLst>
        </pc:graphicFrameChg>
        <pc:graphicFrameChg chg="add del mod ord modGraphic">
          <ac:chgData name="Slutzky, Collin" userId="21f7fb5c-490d-42a4-8741-4ce78a53b03a" providerId="ADAL" clId="{000F765A-814B-4D3A-B6CB-505AF5E421A9}" dt="2025-08-27T21:03:12.281" v="598" actId="3680"/>
          <ac:graphicFrameMkLst>
            <pc:docMk/>
            <pc:sldMk cId="2913026616" sldId="6114"/>
            <ac:graphicFrameMk id="16" creationId="{E521B54E-657B-9DD2-0869-35A88F4E9BCE}"/>
          </ac:graphicFrameMkLst>
        </pc:graphicFrameChg>
        <pc:graphicFrameChg chg="add mod modGraphic">
          <ac:chgData name="Slutzky, Collin" userId="21f7fb5c-490d-42a4-8741-4ce78a53b03a" providerId="ADAL" clId="{000F765A-814B-4D3A-B6CB-505AF5E421A9}" dt="2025-08-27T21:22:12.822" v="1163" actId="14734"/>
          <ac:graphicFrameMkLst>
            <pc:docMk/>
            <pc:sldMk cId="2913026616" sldId="6114"/>
            <ac:graphicFrameMk id="17" creationId="{4E3CE3BB-CA76-16F8-8261-4A846D7EB445}"/>
          </ac:graphicFrameMkLst>
        </pc:graphicFrameChg>
      </pc:sldChg>
      <pc:sldChg chg="modSp new mod">
        <pc:chgData name="Slutzky, Collin" userId="21f7fb5c-490d-42a4-8741-4ce78a53b03a" providerId="ADAL" clId="{000F765A-814B-4D3A-B6CB-505AF5E421A9}" dt="2025-08-27T21:52:45.466" v="1523" actId="20577"/>
        <pc:sldMkLst>
          <pc:docMk/>
          <pc:sldMk cId="2052764440" sldId="6115"/>
        </pc:sldMkLst>
        <pc:spChg chg="mod">
          <ac:chgData name="Slutzky, Collin" userId="21f7fb5c-490d-42a4-8741-4ce78a53b03a" providerId="ADAL" clId="{000F765A-814B-4D3A-B6CB-505AF5E421A9}" dt="2025-08-27T21:23:37.781" v="1197" actId="20577"/>
          <ac:spMkLst>
            <pc:docMk/>
            <pc:sldMk cId="2052764440" sldId="6115"/>
            <ac:spMk id="2" creationId="{418BAC54-395B-F752-FA6B-70D8040AB6DF}"/>
          </ac:spMkLst>
        </pc:spChg>
        <pc:spChg chg="mod">
          <ac:chgData name="Slutzky, Collin" userId="21f7fb5c-490d-42a4-8741-4ce78a53b03a" providerId="ADAL" clId="{000F765A-814B-4D3A-B6CB-505AF5E421A9}" dt="2025-08-27T21:46:59.452" v="1344" actId="20577"/>
          <ac:spMkLst>
            <pc:docMk/>
            <pc:sldMk cId="2052764440" sldId="6115"/>
            <ac:spMk id="3" creationId="{F3BD6F79-31FD-63F2-CA4D-54B3B8B7D3E8}"/>
          </ac:spMkLst>
        </pc:spChg>
        <pc:spChg chg="mod">
          <ac:chgData name="Slutzky, Collin" userId="21f7fb5c-490d-42a4-8741-4ce78a53b03a" providerId="ADAL" clId="{000F765A-814B-4D3A-B6CB-505AF5E421A9}" dt="2025-08-27T21:52:23.400" v="1476" actId="20577"/>
          <ac:spMkLst>
            <pc:docMk/>
            <pc:sldMk cId="2052764440" sldId="6115"/>
            <ac:spMk id="4" creationId="{142EA5BF-4451-3A99-5585-A0D72FEAF276}"/>
          </ac:spMkLst>
        </pc:spChg>
        <pc:spChg chg="mod">
          <ac:chgData name="Slutzky, Collin" userId="21f7fb5c-490d-42a4-8741-4ce78a53b03a" providerId="ADAL" clId="{000F765A-814B-4D3A-B6CB-505AF5E421A9}" dt="2025-08-27T21:52:33.894" v="1493" actId="20577"/>
          <ac:spMkLst>
            <pc:docMk/>
            <pc:sldMk cId="2052764440" sldId="6115"/>
            <ac:spMk id="6" creationId="{35A6EAC3-EF96-6F71-9E1F-C3F418C664A3}"/>
          </ac:spMkLst>
        </pc:spChg>
        <pc:spChg chg="mod">
          <ac:chgData name="Slutzky, Collin" userId="21f7fb5c-490d-42a4-8741-4ce78a53b03a" providerId="ADAL" clId="{000F765A-814B-4D3A-B6CB-505AF5E421A9}" dt="2025-08-27T21:52:45.466" v="1523" actId="20577"/>
          <ac:spMkLst>
            <pc:docMk/>
            <pc:sldMk cId="2052764440" sldId="6115"/>
            <ac:spMk id="7" creationId="{91179234-4DF9-F3C5-3C5C-DA54BEE401C3}"/>
          </ac:spMkLst>
        </pc:spChg>
      </pc:sldChg>
      <pc:sldChg chg="add del">
        <pc:chgData name="Slutzky, Collin" userId="21f7fb5c-490d-42a4-8741-4ce78a53b03a" providerId="ADAL" clId="{000F765A-814B-4D3A-B6CB-505AF5E421A9}" dt="2025-08-27T22:12:57.813" v="1528"/>
        <pc:sldMkLst>
          <pc:docMk/>
          <pc:sldMk cId="2137570805" sldId="6116"/>
        </pc:sldMkLst>
      </pc:sldChg>
      <pc:sldChg chg="modSp add mod">
        <pc:chgData name="Slutzky, Collin" userId="21f7fb5c-490d-42a4-8741-4ce78a53b03a" providerId="ADAL" clId="{000F765A-814B-4D3A-B6CB-505AF5E421A9}" dt="2025-08-27T22:22:02.535" v="1689" actId="20577"/>
        <pc:sldMkLst>
          <pc:docMk/>
          <pc:sldMk cId="3009108885" sldId="6116"/>
        </pc:sldMkLst>
        <pc:spChg chg="mod">
          <ac:chgData name="Slutzky, Collin" userId="21f7fb5c-490d-42a4-8741-4ce78a53b03a" providerId="ADAL" clId="{000F765A-814B-4D3A-B6CB-505AF5E421A9}" dt="2025-08-27T22:22:02.535" v="1689" actId="20577"/>
          <ac:spMkLst>
            <pc:docMk/>
            <pc:sldMk cId="3009108885" sldId="6116"/>
            <ac:spMk id="2" creationId="{6E499539-4A38-17C1-FF2C-DDB52F27B012}"/>
          </ac:spMkLst>
        </pc:spChg>
        <pc:spChg chg="mod">
          <ac:chgData name="Slutzky, Collin" userId="21f7fb5c-490d-42a4-8741-4ce78a53b03a" providerId="ADAL" clId="{000F765A-814B-4D3A-B6CB-505AF5E421A9}" dt="2025-08-27T22:21:30.259" v="1676" actId="20577"/>
          <ac:spMkLst>
            <pc:docMk/>
            <pc:sldMk cId="3009108885" sldId="6116"/>
            <ac:spMk id="3" creationId="{523569F3-C4AE-6461-A141-D6F12137ABB1}"/>
          </ac:spMkLst>
        </pc:spChg>
      </pc:sldChg>
    </pc:docChg>
  </pc:docChgLst>
  <pc:docChgLst>
    <pc:chgData name="Hoffman, Peter" userId="S::hoffman_p@cde.state.co.us::673cee94-26bd-4c2a-ab82-1b3669e2f049" providerId="AD" clId="Web-{A74D320A-439B-8663-4720-828A5A78CC53}"/>
    <pc:docChg chg="modSld">
      <pc:chgData name="Hoffman, Peter" userId="S::hoffman_p@cde.state.co.us::673cee94-26bd-4c2a-ab82-1b3669e2f049" providerId="AD" clId="Web-{A74D320A-439B-8663-4720-828A5A78CC53}" dt="2025-08-20T21:45:59.190" v="3"/>
      <pc:docMkLst>
        <pc:docMk/>
      </pc:docMkLst>
      <pc:sldChg chg="modSp">
        <pc:chgData name="Hoffman, Peter" userId="S::hoffman_p@cde.state.co.us::673cee94-26bd-4c2a-ab82-1b3669e2f049" providerId="AD" clId="Web-{A74D320A-439B-8663-4720-828A5A78CC53}" dt="2025-08-20T21:45:59.190" v="3"/>
        <pc:sldMkLst>
          <pc:docMk/>
          <pc:sldMk cId="1037917088" sldId="5098"/>
        </pc:sldMkLst>
        <pc:graphicFrameChg chg="mod modGraphic">
          <ac:chgData name="Hoffman, Peter" userId="S::hoffman_p@cde.state.co.us::673cee94-26bd-4c2a-ab82-1b3669e2f049" providerId="AD" clId="Web-{A74D320A-439B-8663-4720-828A5A78CC53}" dt="2025-08-20T21:45:59.190" v="3"/>
          <ac:graphicFrameMkLst>
            <pc:docMk/>
            <pc:sldMk cId="1037917088" sldId="5098"/>
            <ac:graphicFrameMk id="5" creationId="{5E4612F7-68C6-57CA-E918-38EF641F73CF}"/>
          </ac:graphicFrameMkLst>
        </pc:graphicFrameChg>
      </pc:sldChg>
    </pc:docChg>
  </pc:docChgLst>
  <pc:docChgLst>
    <pc:chgData name="Martin, Carrie" userId="3f021071-f948-4caa-8dd8-d3036854ac97" providerId="ADAL" clId="{DA33674F-9847-471E-A3BD-44447A70DC47}"/>
    <pc:docChg chg="addSld modSld">
      <pc:chgData name="Martin, Carrie" userId="3f021071-f948-4caa-8dd8-d3036854ac97" providerId="ADAL" clId="{DA33674F-9847-471E-A3BD-44447A70DC47}" dt="2025-08-20T04:11:16.212" v="32" actId="20577"/>
      <pc:docMkLst>
        <pc:docMk/>
      </pc:docMkLst>
      <pc:sldChg chg="modSp mod">
        <pc:chgData name="Martin, Carrie" userId="3f021071-f948-4caa-8dd8-d3036854ac97" providerId="ADAL" clId="{DA33674F-9847-471E-A3BD-44447A70DC47}" dt="2025-08-20T04:11:16.212" v="32" actId="20577"/>
        <pc:sldMkLst>
          <pc:docMk/>
          <pc:sldMk cId="1212467416" sldId="261"/>
        </pc:sldMkLst>
        <pc:graphicFrameChg chg="modGraphic">
          <ac:chgData name="Martin, Carrie" userId="3f021071-f948-4caa-8dd8-d3036854ac97" providerId="ADAL" clId="{DA33674F-9847-471E-A3BD-44447A70DC47}" dt="2025-08-20T04:11:16.212" v="32" actId="20577"/>
          <ac:graphicFrameMkLst>
            <pc:docMk/>
            <pc:sldMk cId="1212467416" sldId="261"/>
            <ac:graphicFrameMk id="5" creationId="{9C3641C5-EC4F-D3EA-E4A2-8ABB597C5BAA}"/>
          </ac:graphicFrameMkLst>
        </pc:graphicFrameChg>
      </pc:sldChg>
      <pc:sldChg chg="modSp add mod">
        <pc:chgData name="Martin, Carrie" userId="3f021071-f948-4caa-8dd8-d3036854ac97" providerId="ADAL" clId="{DA33674F-9847-471E-A3BD-44447A70DC47}" dt="2025-08-20T04:11:04.432" v="25" actId="6549"/>
        <pc:sldMkLst>
          <pc:docMk/>
          <pc:sldMk cId="3946741684" sldId="6096"/>
        </pc:sldMkLst>
        <pc:spChg chg="mod">
          <ac:chgData name="Martin, Carrie" userId="3f021071-f948-4caa-8dd8-d3036854ac97" providerId="ADAL" clId="{DA33674F-9847-471E-A3BD-44447A70DC47}" dt="2025-08-20T04:11:04.432" v="25" actId="6549"/>
          <ac:spMkLst>
            <pc:docMk/>
            <pc:sldMk cId="3946741684" sldId="6096"/>
            <ac:spMk id="5" creationId="{B7CDFAFC-44B3-AA5C-E4E8-F3D199CB758D}"/>
          </ac:spMkLst>
        </pc:spChg>
        <pc:spChg chg="mod">
          <ac:chgData name="Martin, Carrie" userId="3f021071-f948-4caa-8dd8-d3036854ac97" providerId="ADAL" clId="{DA33674F-9847-471E-A3BD-44447A70DC47}" dt="2025-08-20T04:10:33.024" v="18" actId="20577"/>
          <ac:spMkLst>
            <pc:docMk/>
            <pc:sldMk cId="3946741684" sldId="6096"/>
            <ac:spMk id="6" creationId="{9C4666C7-894E-1F42-BAFA-81C00CF24E94}"/>
          </ac:spMkLst>
        </pc:spChg>
      </pc:sldChg>
      <pc:sldChg chg="add">
        <pc:chgData name="Martin, Carrie" userId="3f021071-f948-4caa-8dd8-d3036854ac97" providerId="ADAL" clId="{DA33674F-9847-471E-A3BD-44447A70DC47}" dt="2025-08-20T04:10:17.437" v="0"/>
        <pc:sldMkLst>
          <pc:docMk/>
          <pc:sldMk cId="306307606" sldId="6097"/>
        </pc:sldMkLst>
      </pc:sldChg>
      <pc:sldChg chg="add">
        <pc:chgData name="Martin, Carrie" userId="3f021071-f948-4caa-8dd8-d3036854ac97" providerId="ADAL" clId="{DA33674F-9847-471E-A3BD-44447A70DC47}" dt="2025-08-20T04:10:17.437" v="0"/>
        <pc:sldMkLst>
          <pc:docMk/>
          <pc:sldMk cId="2380299064" sldId="6098"/>
        </pc:sldMkLst>
      </pc:sldChg>
    </pc:docChg>
  </pc:docChgLst>
  <pc:docChgLst>
    <pc:chgData name="Ward, Reagan" userId="27291eb4-8241-4961-9e69-8c66e34cc5b0" providerId="ADAL" clId="{826C066D-D527-440A-9EB6-308604066B56}"/>
    <pc:docChg chg="undo custSel addSld delSld modSld">
      <pc:chgData name="Ward, Reagan" userId="27291eb4-8241-4961-9e69-8c66e34cc5b0" providerId="ADAL" clId="{826C066D-D527-440A-9EB6-308604066B56}" dt="2025-08-21T04:28:46.569" v="2420" actId="403"/>
      <pc:docMkLst>
        <pc:docMk/>
      </pc:docMkLst>
      <pc:sldChg chg="modSp mod">
        <pc:chgData name="Ward, Reagan" userId="27291eb4-8241-4961-9e69-8c66e34cc5b0" providerId="ADAL" clId="{826C066D-D527-440A-9EB6-308604066B56}" dt="2025-08-19T14:01:55.628" v="350" actId="20577"/>
        <pc:sldMkLst>
          <pc:docMk/>
          <pc:sldMk cId="1212467416" sldId="261"/>
        </pc:sldMkLst>
        <pc:graphicFrameChg chg="modGraphic">
          <ac:chgData name="Ward, Reagan" userId="27291eb4-8241-4961-9e69-8c66e34cc5b0" providerId="ADAL" clId="{826C066D-D527-440A-9EB6-308604066B56}" dt="2025-08-19T14:01:55.628" v="350"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26C066D-D527-440A-9EB6-308604066B56}" dt="2025-08-21T04:16:41.021" v="1982" actId="403"/>
        <pc:sldMkLst>
          <pc:docMk/>
          <pc:sldMk cId="1991320786" sldId="4834"/>
        </pc:sldMkLst>
      </pc:sldChg>
      <pc:sldChg chg="modSp mod">
        <pc:chgData name="Ward, Reagan" userId="27291eb4-8241-4961-9e69-8c66e34cc5b0" providerId="ADAL" clId="{826C066D-D527-440A-9EB6-308604066B56}" dt="2025-08-19T14:24:11.265" v="1779" actId="20577"/>
        <pc:sldMkLst>
          <pc:docMk/>
          <pc:sldMk cId="3227145924" sldId="5097"/>
        </pc:sldMkLst>
        <pc:graphicFrameChg chg="mod modGraphic">
          <ac:chgData name="Ward, Reagan" userId="27291eb4-8241-4961-9e69-8c66e34cc5b0" providerId="ADAL" clId="{826C066D-D527-440A-9EB6-308604066B56}" dt="2025-08-19T14:24:11.265" v="177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26C066D-D527-440A-9EB6-308604066B56}" dt="2025-08-19T14:25:16.954" v="1827" actId="20577"/>
        <pc:sldMkLst>
          <pc:docMk/>
          <pc:sldMk cId="1037917088" sldId="5098"/>
        </pc:sldMkLst>
        <pc:graphicFrameChg chg="mod modGraphic">
          <ac:chgData name="Ward, Reagan" userId="27291eb4-8241-4961-9e69-8c66e34cc5b0" providerId="ADAL" clId="{826C066D-D527-440A-9EB6-308604066B56}" dt="2025-08-19T14:25:16.954" v="1827"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826C066D-D527-440A-9EB6-308604066B56}" dt="2025-08-19T14:20:28.426" v="1741" actId="47"/>
        <pc:sldMkLst>
          <pc:docMk/>
          <pc:sldMk cId="794275993" sldId="5416"/>
        </pc:sldMkLst>
      </pc:sldChg>
      <pc:sldChg chg="modSp add mod">
        <pc:chgData name="Ward, Reagan" userId="27291eb4-8241-4961-9e69-8c66e34cc5b0" providerId="ADAL" clId="{826C066D-D527-440A-9EB6-308604066B56}" dt="2025-08-19T14:20:33.932" v="1754" actId="5793"/>
        <pc:sldMkLst>
          <pc:docMk/>
          <pc:sldMk cId="2219274277" sldId="5422"/>
        </pc:sldMkLst>
      </pc:sldChg>
      <pc:sldChg chg="delSp modSp mod">
        <pc:chgData name="Ward, Reagan" userId="27291eb4-8241-4961-9e69-8c66e34cc5b0" providerId="ADAL" clId="{826C066D-D527-440A-9EB6-308604066B56}" dt="2025-08-19T14:26:41.884" v="1945" actId="20577"/>
        <pc:sldMkLst>
          <pc:docMk/>
          <pc:sldMk cId="500438566" sldId="5672"/>
        </pc:sldMkLst>
        <pc:graphicFrameChg chg="modGraphic">
          <ac:chgData name="Ward, Reagan" userId="27291eb4-8241-4961-9e69-8c66e34cc5b0" providerId="ADAL" clId="{826C066D-D527-440A-9EB6-308604066B56}" dt="2025-08-19T14:26:41.884" v="1945"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826C066D-D527-440A-9EB6-308604066B56}" dt="2025-08-19T14:12:10.975" v="1546"/>
        <pc:sldMkLst>
          <pc:docMk/>
          <pc:sldMk cId="4151373932" sldId="5891"/>
        </pc:sldMkLst>
        <pc:graphicFrameChg chg="mod modGraphic">
          <ac:chgData name="Ward, Reagan" userId="27291eb4-8241-4961-9e69-8c66e34cc5b0" providerId="ADAL" clId="{826C066D-D527-440A-9EB6-308604066B56}" dt="2025-08-19T14:12:10.975" v="1546"/>
          <ac:graphicFrameMkLst>
            <pc:docMk/>
            <pc:sldMk cId="4151373932" sldId="5891"/>
            <ac:graphicFrameMk id="11" creationId="{5DE48798-D7E0-31A8-866A-903461F57BA2}"/>
          </ac:graphicFrameMkLst>
        </pc:graphicFrameChg>
      </pc:sldChg>
      <pc:sldChg chg="del">
        <pc:chgData name="Ward, Reagan" userId="27291eb4-8241-4961-9e69-8c66e34cc5b0" providerId="ADAL" clId="{826C066D-D527-440A-9EB6-308604066B56}" dt="2025-08-19T14:01:22.333" v="293" actId="47"/>
        <pc:sldMkLst>
          <pc:docMk/>
          <pc:sldMk cId="584765294" sldId="5973"/>
        </pc:sldMkLst>
      </pc:sldChg>
      <pc:sldChg chg="del">
        <pc:chgData name="Ward, Reagan" userId="27291eb4-8241-4961-9e69-8c66e34cc5b0" providerId="ADAL" clId="{826C066D-D527-440A-9EB6-308604066B56}" dt="2025-08-19T14:01:22.333" v="293" actId="47"/>
        <pc:sldMkLst>
          <pc:docMk/>
          <pc:sldMk cId="1890162367" sldId="5984"/>
        </pc:sldMkLst>
      </pc:sldChg>
      <pc:sldChg chg="modSp mod">
        <pc:chgData name="Ward, Reagan" userId="27291eb4-8241-4961-9e69-8c66e34cc5b0" providerId="ADAL" clId="{826C066D-D527-440A-9EB6-308604066B56}" dt="2025-08-21T04:19:39.041" v="2003"/>
        <pc:sldMkLst>
          <pc:docMk/>
          <pc:sldMk cId="2742721405" sldId="6006"/>
        </pc:sldMkLst>
        <pc:spChg chg="mod">
          <ac:chgData name="Ward, Reagan" userId="27291eb4-8241-4961-9e69-8c66e34cc5b0" providerId="ADAL" clId="{826C066D-D527-440A-9EB6-308604066B56}" dt="2025-08-21T04:17:13.073" v="1990" actId="20577"/>
          <ac:spMkLst>
            <pc:docMk/>
            <pc:sldMk cId="2742721405" sldId="6006"/>
            <ac:spMk id="2" creationId="{D75B77D1-0703-95ED-B0CE-8CC9140CF3E3}"/>
          </ac:spMkLst>
        </pc:spChg>
        <pc:spChg chg="mod">
          <ac:chgData name="Ward, Reagan" userId="27291eb4-8241-4961-9e69-8c66e34cc5b0" providerId="ADAL" clId="{826C066D-D527-440A-9EB6-308604066B56}" dt="2025-08-19T14:19:27.821" v="1739" actId="20577"/>
          <ac:spMkLst>
            <pc:docMk/>
            <pc:sldMk cId="2742721405" sldId="6006"/>
            <ac:spMk id="21" creationId="{396B0DEE-5E80-4647-08EA-963140AC0E29}"/>
          </ac:spMkLst>
        </pc:spChg>
        <pc:graphicFrameChg chg="mod">
          <ac:chgData name="Ward, Reagan" userId="27291eb4-8241-4961-9e69-8c66e34cc5b0" providerId="ADAL" clId="{826C066D-D527-440A-9EB6-308604066B56}" dt="2025-08-21T04:19:39.041" v="2003"/>
          <ac:graphicFrameMkLst>
            <pc:docMk/>
            <pc:sldMk cId="2742721405" sldId="6006"/>
            <ac:graphicFrameMk id="20" creationId="{89EAA90C-DDD8-6734-4FDB-62BF34120A68}"/>
          </ac:graphicFrameMkLst>
        </pc:graphicFrameChg>
      </pc:sldChg>
      <pc:sldChg chg="del">
        <pc:chgData name="Ward, Reagan" userId="27291eb4-8241-4961-9e69-8c66e34cc5b0" providerId="ADAL" clId="{826C066D-D527-440A-9EB6-308604066B56}" dt="2025-08-19T14:01:22.333" v="293" actId="47"/>
        <pc:sldMkLst>
          <pc:docMk/>
          <pc:sldMk cId="1878440181" sldId="6015"/>
        </pc:sldMkLst>
      </pc:sldChg>
      <pc:sldChg chg="del">
        <pc:chgData name="Ward, Reagan" userId="27291eb4-8241-4961-9e69-8c66e34cc5b0" providerId="ADAL" clId="{826C066D-D527-440A-9EB6-308604066B56}" dt="2025-08-19T14:01:22.333" v="293" actId="47"/>
        <pc:sldMkLst>
          <pc:docMk/>
          <pc:sldMk cId="3871401798" sldId="6017"/>
        </pc:sldMkLst>
      </pc:sldChg>
      <pc:sldChg chg="addSp modSp mod">
        <pc:chgData name="Ward, Reagan" userId="27291eb4-8241-4961-9e69-8c66e34cc5b0" providerId="ADAL" clId="{826C066D-D527-440A-9EB6-308604066B56}" dt="2025-08-19T14:27:38.311" v="1946" actId="13244"/>
        <pc:sldMkLst>
          <pc:docMk/>
          <pc:sldMk cId="3884409985" sldId="6022"/>
        </pc:sldMkLst>
      </pc:sldChg>
      <pc:sldChg chg="del">
        <pc:chgData name="Ward, Reagan" userId="27291eb4-8241-4961-9e69-8c66e34cc5b0" providerId="ADAL" clId="{826C066D-D527-440A-9EB6-308604066B56}" dt="2025-08-19T14:01:22.333" v="293" actId="47"/>
        <pc:sldMkLst>
          <pc:docMk/>
          <pc:sldMk cId="1995566072" sldId="6049"/>
        </pc:sldMkLst>
      </pc:sldChg>
      <pc:sldChg chg="del">
        <pc:chgData name="Ward, Reagan" userId="27291eb4-8241-4961-9e69-8c66e34cc5b0" providerId="ADAL" clId="{826C066D-D527-440A-9EB6-308604066B56}" dt="2025-08-19T14:01:22.333" v="293" actId="47"/>
        <pc:sldMkLst>
          <pc:docMk/>
          <pc:sldMk cId="3649918678" sldId="6059"/>
        </pc:sldMkLst>
      </pc:sldChg>
      <pc:sldChg chg="del">
        <pc:chgData name="Ward, Reagan" userId="27291eb4-8241-4961-9e69-8c66e34cc5b0" providerId="ADAL" clId="{826C066D-D527-440A-9EB6-308604066B56}" dt="2025-08-19T14:01:22.333" v="293" actId="47"/>
        <pc:sldMkLst>
          <pc:docMk/>
          <pc:sldMk cId="1045446463" sldId="6060"/>
        </pc:sldMkLst>
      </pc:sldChg>
      <pc:sldChg chg="del">
        <pc:chgData name="Ward, Reagan" userId="27291eb4-8241-4961-9e69-8c66e34cc5b0" providerId="ADAL" clId="{826C066D-D527-440A-9EB6-308604066B56}" dt="2025-08-19T14:01:22.333" v="293" actId="47"/>
        <pc:sldMkLst>
          <pc:docMk/>
          <pc:sldMk cId="3459037104" sldId="6061"/>
        </pc:sldMkLst>
      </pc:sldChg>
      <pc:sldChg chg="del">
        <pc:chgData name="Ward, Reagan" userId="27291eb4-8241-4961-9e69-8c66e34cc5b0" providerId="ADAL" clId="{826C066D-D527-440A-9EB6-308604066B56}" dt="2025-08-19T14:01:22.333" v="293" actId="47"/>
        <pc:sldMkLst>
          <pc:docMk/>
          <pc:sldMk cId="3566746789" sldId="6062"/>
        </pc:sldMkLst>
      </pc:sldChg>
      <pc:sldChg chg="del">
        <pc:chgData name="Ward, Reagan" userId="27291eb4-8241-4961-9e69-8c66e34cc5b0" providerId="ADAL" clId="{826C066D-D527-440A-9EB6-308604066B56}" dt="2025-08-19T14:01:22.333" v="293" actId="47"/>
        <pc:sldMkLst>
          <pc:docMk/>
          <pc:sldMk cId="1276200465" sldId="6067"/>
        </pc:sldMkLst>
      </pc:sldChg>
      <pc:sldChg chg="del">
        <pc:chgData name="Ward, Reagan" userId="27291eb4-8241-4961-9e69-8c66e34cc5b0" providerId="ADAL" clId="{826C066D-D527-440A-9EB6-308604066B56}" dt="2025-08-19T14:01:22.333" v="293" actId="47"/>
        <pc:sldMkLst>
          <pc:docMk/>
          <pc:sldMk cId="2762713642" sldId="6068"/>
        </pc:sldMkLst>
      </pc:sldChg>
      <pc:sldChg chg="del">
        <pc:chgData name="Ward, Reagan" userId="27291eb4-8241-4961-9e69-8c66e34cc5b0" providerId="ADAL" clId="{826C066D-D527-440A-9EB6-308604066B56}" dt="2025-08-19T14:14:08.324" v="1631" actId="47"/>
        <pc:sldMkLst>
          <pc:docMk/>
          <pc:sldMk cId="2056160711" sldId="6069"/>
        </pc:sldMkLst>
      </pc:sldChg>
      <pc:sldChg chg="addSp delSp modSp mod chgLayout">
        <pc:chgData name="Ward, Reagan" userId="27291eb4-8241-4961-9e69-8c66e34cc5b0" providerId="ADAL" clId="{826C066D-D527-440A-9EB6-308604066B56}" dt="2025-08-21T04:15:38.589" v="1968" actId="12"/>
        <pc:sldMkLst>
          <pc:docMk/>
          <pc:sldMk cId="2892064144" sldId="6072"/>
        </pc:sldMkLst>
      </pc:sldChg>
      <pc:sldChg chg="addSp delSp modSp mod chgLayout">
        <pc:chgData name="Ward, Reagan" userId="27291eb4-8241-4961-9e69-8c66e34cc5b0" providerId="ADAL" clId="{826C066D-D527-440A-9EB6-308604066B56}" dt="2025-08-21T04:15:17.542" v="1960" actId="113"/>
        <pc:sldMkLst>
          <pc:docMk/>
          <pc:sldMk cId="1644264216" sldId="6074"/>
        </pc:sldMkLst>
      </pc:sldChg>
      <pc:sldChg chg="addSp delSp modSp new mod modClrScheme chgLayout">
        <pc:chgData name="Ward, Reagan" userId="27291eb4-8241-4961-9e69-8c66e34cc5b0" providerId="ADAL" clId="{826C066D-D527-440A-9EB6-308604066B56}" dt="2025-08-19T14:00:49.641" v="202" actId="20577"/>
        <pc:sldMkLst>
          <pc:docMk/>
          <pc:sldMk cId="2720036529" sldId="6079"/>
        </pc:sldMkLst>
      </pc:sldChg>
      <pc:sldChg chg="addSp delSp modSp new mod modClrScheme chgLayout">
        <pc:chgData name="Ward, Reagan" userId="27291eb4-8241-4961-9e69-8c66e34cc5b0" providerId="ADAL" clId="{826C066D-D527-440A-9EB6-308604066B56}" dt="2025-08-19T14:00:40.466" v="162" actId="700"/>
        <pc:sldMkLst>
          <pc:docMk/>
          <pc:sldMk cId="2216530191" sldId="6080"/>
        </pc:sldMkLst>
      </pc:sldChg>
      <pc:sldChg chg="modSp new mod">
        <pc:chgData name="Ward, Reagan" userId="27291eb4-8241-4961-9e69-8c66e34cc5b0" providerId="ADAL" clId="{826C066D-D527-440A-9EB6-308604066B56}" dt="2025-08-19T14:00:57.716" v="250" actId="20577"/>
        <pc:sldMkLst>
          <pc:docMk/>
          <pc:sldMk cId="849073008" sldId="6081"/>
        </pc:sldMkLst>
      </pc:sldChg>
      <pc:sldChg chg="modSp add mod">
        <pc:chgData name="Ward, Reagan" userId="27291eb4-8241-4961-9e69-8c66e34cc5b0" providerId="ADAL" clId="{826C066D-D527-440A-9EB6-308604066B56}" dt="2025-08-19T14:01:08.374" v="274" actId="20577"/>
        <pc:sldMkLst>
          <pc:docMk/>
          <pc:sldMk cId="739660537" sldId="6082"/>
        </pc:sldMkLst>
      </pc:sldChg>
      <pc:sldChg chg="add">
        <pc:chgData name="Ward, Reagan" userId="27291eb4-8241-4961-9e69-8c66e34cc5b0" providerId="ADAL" clId="{826C066D-D527-440A-9EB6-308604066B56}" dt="2025-08-19T14:01:03.317" v="251"/>
        <pc:sldMkLst>
          <pc:docMk/>
          <pc:sldMk cId="1232033765" sldId="6083"/>
        </pc:sldMkLst>
      </pc:sldChg>
      <pc:sldChg chg="modSp add mod">
        <pc:chgData name="Ward, Reagan" userId="27291eb4-8241-4961-9e69-8c66e34cc5b0" providerId="ADAL" clId="{826C066D-D527-440A-9EB6-308604066B56}" dt="2025-08-19T14:01:13.578" v="292" actId="20577"/>
        <pc:sldMkLst>
          <pc:docMk/>
          <pc:sldMk cId="1180180942" sldId="6084"/>
        </pc:sldMkLst>
      </pc:sldChg>
      <pc:sldChg chg="addSp delSp modSp new mod modClrScheme chgLayout">
        <pc:chgData name="Ward, Reagan" userId="27291eb4-8241-4961-9e69-8c66e34cc5b0" providerId="ADAL" clId="{826C066D-D527-440A-9EB6-308604066B56}" dt="2025-08-19T14:01:41.801" v="337" actId="20577"/>
        <pc:sldMkLst>
          <pc:docMk/>
          <pc:sldMk cId="2987717933" sldId="6085"/>
        </pc:sldMkLst>
        <pc:spChg chg="mod ord">
          <ac:chgData name="Ward, Reagan" userId="27291eb4-8241-4961-9e69-8c66e34cc5b0" providerId="ADAL" clId="{826C066D-D527-440A-9EB6-308604066B56}" dt="2025-08-19T14:01:27.883" v="297" actId="700"/>
          <ac:spMkLst>
            <pc:docMk/>
            <pc:sldMk cId="2987717933" sldId="6085"/>
            <ac:spMk id="4" creationId="{183FF538-7CCA-AB20-F46F-53C243C1CD41}"/>
          </ac:spMkLst>
        </pc:spChg>
        <pc:spChg chg="add mod ord">
          <ac:chgData name="Ward, Reagan" userId="27291eb4-8241-4961-9e69-8c66e34cc5b0" providerId="ADAL" clId="{826C066D-D527-440A-9EB6-308604066B56}" dt="2025-08-19T14:01:33.484" v="322" actId="20577"/>
          <ac:spMkLst>
            <pc:docMk/>
            <pc:sldMk cId="2987717933" sldId="6085"/>
            <ac:spMk id="5" creationId="{5712814B-16FE-202C-85D0-8BCA8B1136C6}"/>
          </ac:spMkLst>
        </pc:spChg>
        <pc:spChg chg="add mod ord">
          <ac:chgData name="Ward, Reagan" userId="27291eb4-8241-4961-9e69-8c66e34cc5b0" providerId="ADAL" clId="{826C066D-D527-440A-9EB6-308604066B56}" dt="2025-08-19T14:01:41.801" v="337" actId="20577"/>
          <ac:spMkLst>
            <pc:docMk/>
            <pc:sldMk cId="2987717933" sldId="6085"/>
            <ac:spMk id="6" creationId="{0CF41942-997A-CB32-946C-6E413028963A}"/>
          </ac:spMkLst>
        </pc:spChg>
      </pc:sldChg>
      <pc:sldChg chg="addSp delSp modSp new mod modClrScheme chgLayout">
        <pc:chgData name="Ward, Reagan" userId="27291eb4-8241-4961-9e69-8c66e34cc5b0" providerId="ADAL" clId="{826C066D-D527-440A-9EB6-308604066B56}" dt="2025-08-21T04:23:53.321" v="2141" actId="13244"/>
        <pc:sldMkLst>
          <pc:docMk/>
          <pc:sldMk cId="4066444466" sldId="6086"/>
        </pc:sldMkLst>
        <pc:spChg chg="add mod">
          <ac:chgData name="Ward, Reagan" userId="27291eb4-8241-4961-9e69-8c66e34cc5b0" providerId="ADAL" clId="{826C066D-D527-440A-9EB6-308604066B56}" dt="2025-08-21T04:20:15.162" v="2022"/>
          <ac:spMkLst>
            <pc:docMk/>
            <pc:sldMk cId="4066444466" sldId="6086"/>
            <ac:spMk id="2" creationId="{B842AAAA-443E-6EA1-A514-243BDE67766A}"/>
          </ac:spMkLst>
        </pc:spChg>
        <pc:spChg chg="mod ord">
          <ac:chgData name="Ward, Reagan" userId="27291eb4-8241-4961-9e69-8c66e34cc5b0" providerId="ADAL" clId="{826C066D-D527-440A-9EB6-308604066B56}" dt="2025-08-19T14:02:03.697" v="351" actId="700"/>
          <ac:spMkLst>
            <pc:docMk/>
            <pc:sldMk cId="4066444466" sldId="6086"/>
            <ac:spMk id="4" creationId="{044FC7CB-EA44-C87A-106D-97BB75B8DDB7}"/>
          </ac:spMkLst>
        </pc:spChg>
        <pc:spChg chg="add mod ord">
          <ac:chgData name="Ward, Reagan" userId="27291eb4-8241-4961-9e69-8c66e34cc5b0" providerId="ADAL" clId="{826C066D-D527-440A-9EB6-308604066B56}" dt="2025-08-19T14:02:29.925" v="435" actId="20577"/>
          <ac:spMkLst>
            <pc:docMk/>
            <pc:sldMk cId="4066444466" sldId="6086"/>
            <ac:spMk id="5" creationId="{466B23BC-89A6-4A34-0877-2A7969227650}"/>
          </ac:spMkLst>
        </pc:spChg>
        <pc:spChg chg="add mod ord">
          <ac:chgData name="Ward, Reagan" userId="27291eb4-8241-4961-9e69-8c66e34cc5b0" providerId="ADAL" clId="{826C066D-D527-440A-9EB6-308604066B56}" dt="2025-08-21T04:20:17.220" v="2023" actId="20577"/>
          <ac:spMkLst>
            <pc:docMk/>
            <pc:sldMk cId="4066444466" sldId="6086"/>
            <ac:spMk id="7" creationId="{CD8E82AB-1A1E-5308-5B9A-AFB23B4F27E5}"/>
          </ac:spMkLst>
        </pc:spChg>
        <pc:graphicFrameChg chg="add mod ord modGraphic">
          <ac:chgData name="Ward, Reagan" userId="27291eb4-8241-4961-9e69-8c66e34cc5b0" providerId="ADAL" clId="{826C066D-D527-440A-9EB6-308604066B56}" dt="2025-08-21T04:23:53.321" v="2141" actId="13244"/>
          <ac:graphicFrameMkLst>
            <pc:docMk/>
            <pc:sldMk cId="4066444466" sldId="6086"/>
            <ac:graphicFrameMk id="12" creationId="{90A65B8B-A558-18F4-4351-A4769DFA11A0}"/>
          </ac:graphicFrameMkLst>
        </pc:graphicFrameChg>
      </pc:sldChg>
      <pc:sldChg chg="modSp new mod">
        <pc:chgData name="Ward, Reagan" userId="27291eb4-8241-4961-9e69-8c66e34cc5b0" providerId="ADAL" clId="{826C066D-D527-440A-9EB6-308604066B56}" dt="2025-08-21T04:21:40.011" v="2086" actId="20577"/>
        <pc:sldMkLst>
          <pc:docMk/>
          <pc:sldMk cId="748759476" sldId="6087"/>
        </pc:sldMkLst>
        <pc:spChg chg="mod">
          <ac:chgData name="Ward, Reagan" userId="27291eb4-8241-4961-9e69-8c66e34cc5b0" providerId="ADAL" clId="{826C066D-D527-440A-9EB6-308604066B56}" dt="2025-08-19T14:02:10.925" v="395" actId="20577"/>
          <ac:spMkLst>
            <pc:docMk/>
            <pc:sldMk cId="748759476" sldId="6087"/>
            <ac:spMk id="2" creationId="{3DFF0A0E-32DF-BC04-24DE-6C9C99BB3273}"/>
          </ac:spMkLst>
        </pc:spChg>
        <pc:spChg chg="mod">
          <ac:chgData name="Ward, Reagan" userId="27291eb4-8241-4961-9e69-8c66e34cc5b0" providerId="ADAL" clId="{826C066D-D527-440A-9EB6-308604066B56}" dt="2025-08-21T04:21:40.011" v="2086" actId="20577"/>
          <ac:spMkLst>
            <pc:docMk/>
            <pc:sldMk cId="748759476" sldId="6087"/>
            <ac:spMk id="3" creationId="{23E4AAC7-9780-DDEF-D366-0267D94F1DB3}"/>
          </ac:spMkLst>
        </pc:spChg>
      </pc:sldChg>
      <pc:sldChg chg="modSp add mod">
        <pc:chgData name="Ward, Reagan" userId="27291eb4-8241-4961-9e69-8c66e34cc5b0" providerId="ADAL" clId="{826C066D-D527-440A-9EB6-308604066B56}" dt="2025-08-21T04:23:14.310" v="2136" actId="20577"/>
        <pc:sldMkLst>
          <pc:docMk/>
          <pc:sldMk cId="2449929863" sldId="6088"/>
        </pc:sldMkLst>
        <pc:spChg chg="mod">
          <ac:chgData name="Ward, Reagan" userId="27291eb4-8241-4961-9e69-8c66e34cc5b0" providerId="ADAL" clId="{826C066D-D527-440A-9EB6-308604066B56}" dt="2025-08-19T14:06:32.652" v="875" actId="20577"/>
          <ac:spMkLst>
            <pc:docMk/>
            <pc:sldMk cId="2449929863" sldId="6088"/>
            <ac:spMk id="5" creationId="{EF1CA7B0-4495-E8EF-8FF6-82D242D0D45E}"/>
          </ac:spMkLst>
        </pc:spChg>
        <pc:graphicFrameChg chg="modGraphic">
          <ac:chgData name="Ward, Reagan" userId="27291eb4-8241-4961-9e69-8c66e34cc5b0" providerId="ADAL" clId="{826C066D-D527-440A-9EB6-308604066B56}" dt="2025-08-21T04:23:14.310" v="2136" actId="20577"/>
          <ac:graphicFrameMkLst>
            <pc:docMk/>
            <pc:sldMk cId="2449929863" sldId="6088"/>
            <ac:graphicFrameMk id="12" creationId="{03E81E80-08B0-6A85-2416-25F61C56EF32}"/>
          </ac:graphicFrameMkLst>
        </pc:graphicFrameChg>
      </pc:sldChg>
      <pc:sldChg chg="addSp delSp modSp new mod chgLayout">
        <pc:chgData name="Ward, Reagan" userId="27291eb4-8241-4961-9e69-8c66e34cc5b0" providerId="ADAL" clId="{826C066D-D527-440A-9EB6-308604066B56}" dt="2025-08-19T14:10:43.398" v="1519" actId="700"/>
        <pc:sldMkLst>
          <pc:docMk/>
          <pc:sldMk cId="83922747" sldId="6089"/>
        </pc:sldMkLst>
        <pc:spChg chg="mod ord">
          <ac:chgData name="Ward, Reagan" userId="27291eb4-8241-4961-9e69-8c66e34cc5b0" providerId="ADAL" clId="{826C066D-D527-440A-9EB6-308604066B56}" dt="2025-08-19T14:10:43.398" v="1519" actId="700"/>
          <ac:spMkLst>
            <pc:docMk/>
            <pc:sldMk cId="83922747" sldId="6089"/>
            <ac:spMk id="4" creationId="{603A8524-20CB-7E9E-AB1B-AF080DD7CAB8}"/>
          </ac:spMkLst>
        </pc:spChg>
        <pc:spChg chg="add mod ord">
          <ac:chgData name="Ward, Reagan" userId="27291eb4-8241-4961-9e69-8c66e34cc5b0" providerId="ADAL" clId="{826C066D-D527-440A-9EB6-308604066B56}" dt="2025-08-19T14:10:43.398" v="1519" actId="700"/>
          <ac:spMkLst>
            <pc:docMk/>
            <pc:sldMk cId="83922747" sldId="6089"/>
            <ac:spMk id="7" creationId="{DF722AF1-4946-6C54-9A05-E303E47CA35B}"/>
          </ac:spMkLst>
        </pc:spChg>
        <pc:spChg chg="add mod ord">
          <ac:chgData name="Ward, Reagan" userId="27291eb4-8241-4961-9e69-8c66e34cc5b0" providerId="ADAL" clId="{826C066D-D527-440A-9EB6-308604066B56}" dt="2025-08-19T14:10:43.398" v="1519" actId="700"/>
          <ac:spMkLst>
            <pc:docMk/>
            <pc:sldMk cId="83922747" sldId="6089"/>
            <ac:spMk id="8" creationId="{D43AC86D-A742-2C6B-2BB9-E201D3937E75}"/>
          </ac:spMkLst>
        </pc:spChg>
        <pc:spChg chg="add mod ord">
          <ac:chgData name="Ward, Reagan" userId="27291eb4-8241-4961-9e69-8c66e34cc5b0" providerId="ADAL" clId="{826C066D-D527-440A-9EB6-308604066B56}" dt="2025-08-19T14:10:43.398" v="1519" actId="700"/>
          <ac:spMkLst>
            <pc:docMk/>
            <pc:sldMk cId="83922747" sldId="6089"/>
            <ac:spMk id="9" creationId="{A3432C15-ABBE-3B83-78BD-A36FE90A6BD2}"/>
          </ac:spMkLst>
        </pc:spChg>
        <pc:spChg chg="add mod ord">
          <ac:chgData name="Ward, Reagan" userId="27291eb4-8241-4961-9e69-8c66e34cc5b0" providerId="ADAL" clId="{826C066D-D527-440A-9EB6-308604066B56}" dt="2025-08-19T14:10:43.398" v="1519" actId="700"/>
          <ac:spMkLst>
            <pc:docMk/>
            <pc:sldMk cId="83922747" sldId="6089"/>
            <ac:spMk id="10" creationId="{6E8AB99A-4FF8-041A-3605-2E0E55109D2D}"/>
          </ac:spMkLst>
        </pc:spChg>
      </pc:sldChg>
      <pc:sldChg chg="modSp mod">
        <pc:chgData name="Ward, Reagan" userId="27291eb4-8241-4961-9e69-8c66e34cc5b0" providerId="ADAL" clId="{826C066D-D527-440A-9EB6-308604066B56}" dt="2025-08-21T04:21:18.727" v="2085" actId="20577"/>
        <pc:sldMkLst>
          <pc:docMk/>
          <pc:sldMk cId="3494324940" sldId="6091"/>
        </pc:sldMkLst>
        <pc:spChg chg="mod">
          <ac:chgData name="Ward, Reagan" userId="27291eb4-8241-4961-9e69-8c66e34cc5b0" providerId="ADAL" clId="{826C066D-D527-440A-9EB6-308604066B56}" dt="2025-08-21T04:21:18.727" v="2085" actId="20577"/>
          <ac:spMkLst>
            <pc:docMk/>
            <pc:sldMk cId="3494324940" sldId="6091"/>
            <ac:spMk id="3" creationId="{FA24CF96-03B5-E761-74C3-1A52C93A9751}"/>
          </ac:spMkLst>
        </pc:spChg>
      </pc:sldChg>
      <pc:sldChg chg="modSp mod">
        <pc:chgData name="Ward, Reagan" userId="27291eb4-8241-4961-9e69-8c66e34cc5b0" providerId="ADAL" clId="{826C066D-D527-440A-9EB6-308604066B56}" dt="2025-08-21T04:27:46.689" v="2366" actId="403"/>
        <pc:sldMkLst>
          <pc:docMk/>
          <pc:sldMk cId="4099025358" sldId="6094"/>
        </pc:sldMkLst>
      </pc:sldChg>
      <pc:sldChg chg="modSp mod">
        <pc:chgData name="Ward, Reagan" userId="27291eb4-8241-4961-9e69-8c66e34cc5b0" providerId="ADAL" clId="{826C066D-D527-440A-9EB6-308604066B56}" dt="2025-08-21T04:28:46.569" v="2420" actId="403"/>
        <pc:sldMkLst>
          <pc:docMk/>
          <pc:sldMk cId="1762202825" sldId="6095"/>
        </pc:sldMkLst>
      </pc:sldChg>
      <pc:sldChg chg="modSp mod">
        <pc:chgData name="Ward, Reagan" userId="27291eb4-8241-4961-9e69-8c66e34cc5b0" providerId="ADAL" clId="{826C066D-D527-440A-9EB6-308604066B56}" dt="2025-08-21T04:23:35.136" v="2140" actId="20577"/>
        <pc:sldMkLst>
          <pc:docMk/>
          <pc:sldMk cId="306307606" sldId="6097"/>
        </pc:sldMkLst>
        <pc:spChg chg="mod">
          <ac:chgData name="Ward, Reagan" userId="27291eb4-8241-4961-9e69-8c66e34cc5b0" providerId="ADAL" clId="{826C066D-D527-440A-9EB6-308604066B56}" dt="2025-08-21T04:23:35.136" v="2140" actId="20577"/>
          <ac:spMkLst>
            <pc:docMk/>
            <pc:sldMk cId="306307606" sldId="6097"/>
            <ac:spMk id="6" creationId="{D400AFBB-3283-8E7F-F34A-559FD3B00834}"/>
          </ac:spMkLst>
        </pc:spChg>
      </pc:sldChg>
      <pc:sldChg chg="addSp delSp modSp mod chgLayout">
        <pc:chgData name="Ward, Reagan" userId="27291eb4-8241-4961-9e69-8c66e34cc5b0" providerId="ADAL" clId="{826C066D-D527-440A-9EB6-308604066B56}" dt="2025-08-21T04:15:06.531" v="1959" actId="12"/>
        <pc:sldMkLst>
          <pc:docMk/>
          <pc:sldMk cId="212282019" sldId="6101"/>
        </pc:sldMkLst>
      </pc:sldChg>
    </pc:docChg>
  </pc:docChgLst>
  <pc:docChgLst>
    <pc:chgData name="Chaffin,Melissa" userId="S::chaffin_m@cde.state.co.us::21f0136b-23e1-4eef-9c4f-f29e4cc3ac56" providerId="AD" clId="Web-{D933D1A2-66C0-2A5B-7296-4BF0E64EB06D}"/>
    <pc:docChg chg="modSld">
      <pc:chgData name="Chaffin,Melissa" userId="S::chaffin_m@cde.state.co.us::21f0136b-23e1-4eef-9c4f-f29e4cc3ac56" providerId="AD" clId="Web-{D933D1A2-66C0-2A5B-7296-4BF0E64EB06D}" dt="2025-08-19T13:57:59.736" v="1"/>
      <pc:docMkLst>
        <pc:docMk/>
      </pc:docMkLst>
      <pc:sldChg chg="addSp delSp modSp">
        <pc:chgData name="Chaffin,Melissa" userId="S::chaffin_m@cde.state.co.us::21f0136b-23e1-4eef-9c4f-f29e4cc3ac56" providerId="AD" clId="Web-{D933D1A2-66C0-2A5B-7296-4BF0E64EB06D}" dt="2025-08-19T13:57:59.736" v="1"/>
        <pc:sldMkLst>
          <pc:docMk/>
          <pc:sldMk cId="3459037104" sldId="6061"/>
        </pc:sldMkLst>
      </pc:sldChg>
    </pc:docChg>
  </pc:docChgLst>
  <pc:docChgLst>
    <pc:chgData name="Chaffin,Melissa" userId="S::chaffin_m@cde.state.co.us::21f0136b-23e1-4eef-9c4f-f29e4cc3ac56" providerId="AD" clId="Web-{63922F38-E815-0A26-419A-DA04683C8785}"/>
    <pc:docChg chg="addSld modSld">
      <pc:chgData name="Chaffin,Melissa" userId="S::chaffin_m@cde.state.co.us::21f0136b-23e1-4eef-9c4f-f29e4cc3ac56" providerId="AD" clId="Web-{63922F38-E815-0A26-419A-DA04683C8785}" dt="2025-08-19T15:15:24.409" v="394" actId="20577"/>
      <pc:docMkLst>
        <pc:docMk/>
      </pc:docMkLst>
      <pc:sldChg chg="modSp">
        <pc:chgData name="Chaffin,Melissa" userId="S::chaffin_m@cde.state.co.us::21f0136b-23e1-4eef-9c4f-f29e4cc3ac56" providerId="AD" clId="Web-{63922F38-E815-0A26-419A-DA04683C8785}" dt="2025-08-19T15:09:59.308" v="308" actId="20577"/>
        <pc:sldMkLst>
          <pc:docMk/>
          <pc:sldMk cId="748759476" sldId="6087"/>
        </pc:sldMkLst>
        <pc:spChg chg="mod">
          <ac:chgData name="Chaffin,Melissa" userId="S::chaffin_m@cde.state.co.us::21f0136b-23e1-4eef-9c4f-f29e4cc3ac56" providerId="AD" clId="Web-{63922F38-E815-0A26-419A-DA04683C8785}" dt="2025-08-19T15:09:59.308" v="308" actId="20577"/>
          <ac:spMkLst>
            <pc:docMk/>
            <pc:sldMk cId="748759476" sldId="6087"/>
            <ac:spMk id="3" creationId="{23E4AAC7-9780-DDEF-D366-0267D94F1DB3}"/>
          </ac:spMkLst>
        </pc:spChg>
      </pc:sldChg>
      <pc:sldChg chg="modSp">
        <pc:chgData name="Chaffin,Melissa" userId="S::chaffin_m@cde.state.co.us::21f0136b-23e1-4eef-9c4f-f29e4cc3ac56" providerId="AD" clId="Web-{63922F38-E815-0A26-419A-DA04683C8785}" dt="2025-08-19T15:12:40.858" v="384" actId="20577"/>
        <pc:sldMkLst>
          <pc:docMk/>
          <pc:sldMk cId="2449929863" sldId="6088"/>
        </pc:sldMkLst>
        <pc:spChg chg="mod">
          <ac:chgData name="Chaffin,Melissa" userId="S::chaffin_m@cde.state.co.us::21f0136b-23e1-4eef-9c4f-f29e4cc3ac56" providerId="AD" clId="Web-{63922F38-E815-0A26-419A-DA04683C8785}" dt="2025-08-19T15:12:34.171" v="361" actId="20577"/>
          <ac:spMkLst>
            <pc:docMk/>
            <pc:sldMk cId="2449929863" sldId="6088"/>
            <ac:spMk id="7" creationId="{1572B209-ED50-A5CD-CD4C-4C7B4D5418DA}"/>
          </ac:spMkLst>
        </pc:spChg>
        <pc:spChg chg="mod">
          <ac:chgData name="Chaffin,Melissa" userId="S::chaffin_m@cde.state.co.us::21f0136b-23e1-4eef-9c4f-f29e4cc3ac56" providerId="AD" clId="Web-{63922F38-E815-0A26-419A-DA04683C8785}" dt="2025-08-19T15:12:40.858" v="384" actId="20577"/>
          <ac:spMkLst>
            <pc:docMk/>
            <pc:sldMk cId="2449929863" sldId="6088"/>
            <ac:spMk id="8" creationId="{E7D66415-D24B-28B6-40F0-0AAD521F4681}"/>
          </ac:spMkLst>
        </pc:spChg>
      </pc:sldChg>
      <pc:sldChg chg="modSp">
        <pc:chgData name="Chaffin,Melissa" userId="S::chaffin_m@cde.state.co.us::21f0136b-23e1-4eef-9c4f-f29e4cc3ac56" providerId="AD" clId="Web-{63922F38-E815-0A26-419A-DA04683C8785}" dt="2025-08-19T15:15:24.409" v="394" actId="20577"/>
        <pc:sldMkLst>
          <pc:docMk/>
          <pc:sldMk cId="83922747" sldId="6089"/>
        </pc:sldMkLst>
        <pc:spChg chg="mod">
          <ac:chgData name="Chaffin,Melissa" userId="S::chaffin_m@cde.state.co.us::21f0136b-23e1-4eef-9c4f-f29e4cc3ac56" providerId="AD" clId="Web-{63922F38-E815-0A26-419A-DA04683C8785}" dt="2025-08-19T15:15:24.409" v="394" actId="20577"/>
          <ac:spMkLst>
            <pc:docMk/>
            <pc:sldMk cId="83922747" sldId="6089"/>
            <ac:spMk id="7" creationId="{DF722AF1-4946-6C54-9A05-E303E47CA35B}"/>
          </ac:spMkLst>
        </pc:spChg>
        <pc:spChg chg="mod">
          <ac:chgData name="Chaffin,Melissa" userId="S::chaffin_m@cde.state.co.us::21f0136b-23e1-4eef-9c4f-f29e4cc3ac56" providerId="AD" clId="Web-{63922F38-E815-0A26-419A-DA04683C8785}" dt="2025-08-19T15:12:24.061" v="348" actId="20577"/>
          <ac:spMkLst>
            <pc:docMk/>
            <pc:sldMk cId="83922747" sldId="6089"/>
            <ac:spMk id="8" creationId="{D43AC86D-A742-2C6B-2BB9-E201D3937E75}"/>
          </ac:spMkLst>
        </pc:spChg>
        <pc:spChg chg="mod">
          <ac:chgData name="Chaffin,Melissa" userId="S::chaffin_m@cde.state.co.us::21f0136b-23e1-4eef-9c4f-f29e4cc3ac56" providerId="AD" clId="Web-{63922F38-E815-0A26-419A-DA04683C8785}" dt="2025-08-19T14:52:33.845" v="21" actId="20577"/>
          <ac:spMkLst>
            <pc:docMk/>
            <pc:sldMk cId="83922747" sldId="6089"/>
            <ac:spMk id="9" creationId="{A3432C15-ABBE-3B83-78BD-A36FE90A6BD2}"/>
          </ac:spMkLst>
        </pc:spChg>
        <pc:spChg chg="mod">
          <ac:chgData name="Chaffin,Melissa" userId="S::chaffin_m@cde.state.co.us::21f0136b-23e1-4eef-9c4f-f29e4cc3ac56" providerId="AD" clId="Web-{63922F38-E815-0A26-419A-DA04683C8785}" dt="2025-08-19T14:52:41.783" v="44" actId="20577"/>
          <ac:spMkLst>
            <pc:docMk/>
            <pc:sldMk cId="83922747" sldId="6089"/>
            <ac:spMk id="10" creationId="{6E8AB99A-4FF8-041A-3605-2E0E55109D2D}"/>
          </ac:spMkLst>
        </pc:spChg>
      </pc:sldChg>
      <pc:sldChg chg="modSp new">
        <pc:chgData name="Chaffin,Melissa" userId="S::chaffin_m@cde.state.co.us::21f0136b-23e1-4eef-9c4f-f29e4cc3ac56" providerId="AD" clId="Web-{63922F38-E815-0A26-419A-DA04683C8785}" dt="2025-08-19T15:14:05.173" v="391" actId="20577"/>
        <pc:sldMkLst>
          <pc:docMk/>
          <pc:sldMk cId="3850630262" sldId="6090"/>
        </pc:sldMkLst>
        <pc:spChg chg="mod">
          <ac:chgData name="Chaffin,Melissa" userId="S::chaffin_m@cde.state.co.us::21f0136b-23e1-4eef-9c4f-f29e4cc3ac56" providerId="AD" clId="Web-{63922F38-E815-0A26-419A-DA04683C8785}" dt="2025-08-19T14:53:50.785" v="55" actId="20577"/>
          <ac:spMkLst>
            <pc:docMk/>
            <pc:sldMk cId="3850630262" sldId="6090"/>
            <ac:spMk id="2" creationId="{712417F3-437F-4F0C-231B-E003936E79E6}"/>
          </ac:spMkLst>
        </pc:spChg>
        <pc:spChg chg="mod">
          <ac:chgData name="Chaffin,Melissa" userId="S::chaffin_m@cde.state.co.us::21f0136b-23e1-4eef-9c4f-f29e4cc3ac56" providerId="AD" clId="Web-{63922F38-E815-0A26-419A-DA04683C8785}" dt="2025-08-19T15:14:05.173" v="391" actId="20577"/>
          <ac:spMkLst>
            <pc:docMk/>
            <pc:sldMk cId="3850630262" sldId="6090"/>
            <ac:spMk id="3" creationId="{375A974F-ACB0-A8ED-A6C9-2FEF31509000}"/>
          </ac:spMkLst>
        </pc:spChg>
        <pc:spChg chg="mod">
          <ac:chgData name="Chaffin,Melissa" userId="S::chaffin_m@cde.state.co.us::21f0136b-23e1-4eef-9c4f-f29e4cc3ac56" providerId="AD" clId="Web-{63922F38-E815-0A26-419A-DA04683C8785}" dt="2025-08-19T14:53:55.785" v="64" actId="20577"/>
          <ac:spMkLst>
            <pc:docMk/>
            <pc:sldMk cId="3850630262" sldId="6090"/>
            <ac:spMk id="5" creationId="{0EAEDD3C-7182-F617-E4FD-56C51E683619}"/>
          </ac:spMkLst>
        </pc:spChg>
        <pc:spChg chg="mod">
          <ac:chgData name="Chaffin,Melissa" userId="S::chaffin_m@cde.state.co.us::21f0136b-23e1-4eef-9c4f-f29e4cc3ac56" providerId="AD" clId="Web-{63922F38-E815-0A26-419A-DA04683C8785}" dt="2025-08-19T14:54:02.035" v="83" actId="20577"/>
          <ac:spMkLst>
            <pc:docMk/>
            <pc:sldMk cId="3850630262" sldId="6090"/>
            <ac:spMk id="6" creationId="{37FB9430-344D-6F53-3A20-C373186E1F82}"/>
          </ac:spMkLst>
        </pc:spChg>
      </pc:sldChg>
      <pc:sldChg chg="modSp new">
        <pc:chgData name="Chaffin,Melissa" userId="S::chaffin_m@cde.state.co.us::21f0136b-23e1-4eef-9c4f-f29e4cc3ac56" providerId="AD" clId="Web-{63922F38-E815-0A26-419A-DA04683C8785}" dt="2025-08-19T15:13:59.751" v="390" actId="20577"/>
        <pc:sldMkLst>
          <pc:docMk/>
          <pc:sldMk cId="3494324940" sldId="6091"/>
        </pc:sldMkLst>
        <pc:spChg chg="mod">
          <ac:chgData name="Chaffin,Melissa" userId="S::chaffin_m@cde.state.co.us::21f0136b-23e1-4eef-9c4f-f29e4cc3ac56" providerId="AD" clId="Web-{63922F38-E815-0A26-419A-DA04683C8785}" dt="2025-08-19T14:55:51.444" v="134" actId="20577"/>
          <ac:spMkLst>
            <pc:docMk/>
            <pc:sldMk cId="3494324940" sldId="6091"/>
            <ac:spMk id="2" creationId="{14108F7B-97A4-05CF-7116-0673FF60D77F}"/>
          </ac:spMkLst>
        </pc:spChg>
        <pc:spChg chg="mod">
          <ac:chgData name="Chaffin,Melissa" userId="S::chaffin_m@cde.state.co.us::21f0136b-23e1-4eef-9c4f-f29e4cc3ac56" providerId="AD" clId="Web-{63922F38-E815-0A26-419A-DA04683C8785}" dt="2025-08-19T15:13:59.751" v="390" actId="20577"/>
          <ac:spMkLst>
            <pc:docMk/>
            <pc:sldMk cId="3494324940" sldId="6091"/>
            <ac:spMk id="3" creationId="{FA24CF96-03B5-E761-74C3-1A52C93A9751}"/>
          </ac:spMkLst>
        </pc:spChg>
        <pc:spChg chg="mod">
          <ac:chgData name="Chaffin,Melissa" userId="S::chaffin_m@cde.state.co.us::21f0136b-23e1-4eef-9c4f-f29e4cc3ac56" providerId="AD" clId="Web-{63922F38-E815-0A26-419A-DA04683C8785}" dt="2025-08-19T14:55:25.209" v="111" actId="20577"/>
          <ac:spMkLst>
            <pc:docMk/>
            <pc:sldMk cId="3494324940" sldId="6091"/>
            <ac:spMk id="5" creationId="{1F4771B6-5439-AD81-D159-2927F1F07AE0}"/>
          </ac:spMkLst>
        </pc:spChg>
        <pc:spChg chg="mod">
          <ac:chgData name="Chaffin,Melissa" userId="S::chaffin_m@cde.state.co.us::21f0136b-23e1-4eef-9c4f-f29e4cc3ac56" providerId="AD" clId="Web-{63922F38-E815-0A26-419A-DA04683C8785}" dt="2025-08-19T15:11:28.232" v="329" actId="20577"/>
          <ac:spMkLst>
            <pc:docMk/>
            <pc:sldMk cId="3494324940" sldId="6091"/>
            <ac:spMk id="6" creationId="{43E5E967-D507-A1DB-8B34-36686028A22F}"/>
          </ac:spMkLst>
        </pc:spChg>
      </pc:sldChg>
      <pc:sldChg chg="modSp new">
        <pc:chgData name="Chaffin,Melissa" userId="S::chaffin_m@cde.state.co.us::21f0136b-23e1-4eef-9c4f-f29e4cc3ac56" providerId="AD" clId="Web-{63922F38-E815-0A26-419A-DA04683C8785}" dt="2025-08-19T15:11:32.544" v="331" actId="20577"/>
        <pc:sldMkLst>
          <pc:docMk/>
          <pc:sldMk cId="391754689" sldId="6092"/>
        </pc:sldMkLst>
        <pc:spChg chg="mod">
          <ac:chgData name="Chaffin,Melissa" userId="S::chaffin_m@cde.state.co.us::21f0136b-23e1-4eef-9c4f-f29e4cc3ac56" providerId="AD" clId="Web-{63922F38-E815-0A26-419A-DA04683C8785}" dt="2025-08-19T14:56:53.680" v="161" actId="20577"/>
          <ac:spMkLst>
            <pc:docMk/>
            <pc:sldMk cId="391754689" sldId="6092"/>
            <ac:spMk id="2" creationId="{351D2021-AC90-8204-4BC4-0F1F0FE1FE32}"/>
          </ac:spMkLst>
        </pc:spChg>
        <pc:spChg chg="mod">
          <ac:chgData name="Chaffin,Melissa" userId="S::chaffin_m@cde.state.co.us::21f0136b-23e1-4eef-9c4f-f29e4cc3ac56" providerId="AD" clId="Web-{63922F38-E815-0A26-419A-DA04683C8785}" dt="2025-08-19T15:11:08.684" v="322" actId="14100"/>
          <ac:spMkLst>
            <pc:docMk/>
            <pc:sldMk cId="391754689" sldId="6092"/>
            <ac:spMk id="3" creationId="{63395E6C-970E-A4C7-75E8-395CC03932A9}"/>
          </ac:spMkLst>
        </pc:spChg>
        <pc:spChg chg="mod">
          <ac:chgData name="Chaffin,Melissa" userId="S::chaffin_m@cde.state.co.us::21f0136b-23e1-4eef-9c4f-f29e4cc3ac56" providerId="AD" clId="Web-{63922F38-E815-0A26-419A-DA04683C8785}" dt="2025-08-19T14:56:23.820" v="145" actId="20577"/>
          <ac:spMkLst>
            <pc:docMk/>
            <pc:sldMk cId="391754689" sldId="6092"/>
            <ac:spMk id="5" creationId="{D14BCC70-C506-771F-4E29-9AC6E14C95EE}"/>
          </ac:spMkLst>
        </pc:spChg>
        <pc:spChg chg="mod">
          <ac:chgData name="Chaffin,Melissa" userId="S::chaffin_m@cde.state.co.us::21f0136b-23e1-4eef-9c4f-f29e4cc3ac56" providerId="AD" clId="Web-{63922F38-E815-0A26-419A-DA04683C8785}" dt="2025-08-19T15:11:32.544" v="331" actId="20577"/>
          <ac:spMkLst>
            <pc:docMk/>
            <pc:sldMk cId="391754689" sldId="6092"/>
            <ac:spMk id="6" creationId="{8A327A7B-6EBA-EF47-495C-24034292D2F0}"/>
          </ac:spMkLst>
        </pc:spChg>
      </pc:sldChg>
      <pc:sldChg chg="modSp new">
        <pc:chgData name="Chaffin,Melissa" userId="S::chaffin_m@cde.state.co.us::21f0136b-23e1-4eef-9c4f-f29e4cc3ac56" providerId="AD" clId="Web-{63922F38-E815-0A26-419A-DA04683C8785}" dt="2025-08-19T15:11:37.451" v="333" actId="20577"/>
        <pc:sldMkLst>
          <pc:docMk/>
          <pc:sldMk cId="988684934" sldId="6093"/>
        </pc:sldMkLst>
        <pc:spChg chg="mod">
          <ac:chgData name="Chaffin,Melissa" userId="S::chaffin_m@cde.state.co.us::21f0136b-23e1-4eef-9c4f-f29e4cc3ac56" providerId="AD" clId="Web-{63922F38-E815-0A26-419A-DA04683C8785}" dt="2025-08-19T14:58:11.181" v="209" actId="20577"/>
          <ac:spMkLst>
            <pc:docMk/>
            <pc:sldMk cId="988684934" sldId="6093"/>
            <ac:spMk id="2" creationId="{2A3EF27A-ACFF-2480-C8DE-F10C4B997A53}"/>
          </ac:spMkLst>
        </pc:spChg>
        <pc:spChg chg="mod">
          <ac:chgData name="Chaffin,Melissa" userId="S::chaffin_m@cde.state.co.us::21f0136b-23e1-4eef-9c4f-f29e4cc3ac56" providerId="AD" clId="Web-{63922F38-E815-0A26-419A-DA04683C8785}" dt="2025-08-19T15:10:55.825" v="319" actId="14100"/>
          <ac:spMkLst>
            <pc:docMk/>
            <pc:sldMk cId="988684934" sldId="6093"/>
            <ac:spMk id="3" creationId="{AA7B392B-00CB-6E60-D3E8-84C01412FF79}"/>
          </ac:spMkLst>
        </pc:spChg>
        <pc:spChg chg="mod">
          <ac:chgData name="Chaffin,Melissa" userId="S::chaffin_m@cde.state.co.us::21f0136b-23e1-4eef-9c4f-f29e4cc3ac56" providerId="AD" clId="Web-{63922F38-E815-0A26-419A-DA04683C8785}" dt="2025-08-19T14:57:25.540" v="178" actId="20577"/>
          <ac:spMkLst>
            <pc:docMk/>
            <pc:sldMk cId="988684934" sldId="6093"/>
            <ac:spMk id="5" creationId="{5B107931-8FBA-4140-48FE-97EBADFB7EB9}"/>
          </ac:spMkLst>
        </pc:spChg>
        <pc:spChg chg="mod">
          <ac:chgData name="Chaffin,Melissa" userId="S::chaffin_m@cde.state.co.us::21f0136b-23e1-4eef-9c4f-f29e4cc3ac56" providerId="AD" clId="Web-{63922F38-E815-0A26-419A-DA04683C8785}" dt="2025-08-19T15:11:37.451" v="333" actId="20577"/>
          <ac:spMkLst>
            <pc:docMk/>
            <pc:sldMk cId="988684934" sldId="6093"/>
            <ac:spMk id="6" creationId="{281B40EC-AC5D-7703-8F50-D058533E5414}"/>
          </ac:spMkLst>
        </pc:spChg>
      </pc:sldChg>
      <pc:sldChg chg="addSp modSp new">
        <pc:chgData name="Chaffin,Melissa" userId="S::chaffin_m@cde.state.co.us::21f0136b-23e1-4eef-9c4f-f29e4cc3ac56" providerId="AD" clId="Web-{63922F38-E815-0A26-419A-DA04683C8785}" dt="2025-08-19T15:14:55.627" v="393" actId="20577"/>
        <pc:sldMkLst>
          <pc:docMk/>
          <pc:sldMk cId="4099025358" sldId="6094"/>
        </pc:sldMkLst>
      </pc:sldChg>
      <pc:sldChg chg="modSp new">
        <pc:chgData name="Chaffin,Melissa" userId="S::chaffin_m@cde.state.co.us::21f0136b-23e1-4eef-9c4f-f29e4cc3ac56" providerId="AD" clId="Web-{63922F38-E815-0A26-419A-DA04683C8785}" dt="2025-08-19T15:11:47.123" v="339" actId="20577"/>
        <pc:sldMkLst>
          <pc:docMk/>
          <pc:sldMk cId="1762202825" sldId="6095"/>
        </pc:sldMkLst>
      </pc:sldChg>
    </pc:docChg>
  </pc:docChgLst>
  <pc:docChgLst>
    <pc:chgData name="Chaffin,Melissa" userId="S::chaffin_m@cde.state.co.us::21f0136b-23e1-4eef-9c4f-f29e4cc3ac56" providerId="AD" clId="Web-{EA5A5E55-7792-1BC8-B3D3-26A21105C5C3}"/>
    <pc:docChg chg="modSld">
      <pc:chgData name="Chaffin,Melissa" userId="S::chaffin_m@cde.state.co.us::21f0136b-23e1-4eef-9c4f-f29e4cc3ac56" providerId="AD" clId="Web-{EA5A5E55-7792-1BC8-B3D3-26A21105C5C3}" dt="2025-08-20T21:34:04.238" v="23" actId="20577"/>
      <pc:docMkLst>
        <pc:docMk/>
      </pc:docMkLst>
      <pc:sldChg chg="modSp">
        <pc:chgData name="Chaffin,Melissa" userId="S::chaffin_m@cde.state.co.us::21f0136b-23e1-4eef-9c4f-f29e4cc3ac56" providerId="AD" clId="Web-{EA5A5E55-7792-1BC8-B3D3-26A21105C5C3}" dt="2025-08-20T21:34:04.238" v="23" actId="20577"/>
        <pc:sldMkLst>
          <pc:docMk/>
          <pc:sldMk cId="4099025358" sldId="60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76_A37A9B7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F78609"/>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F10-4465-8CEB-27F27F4EABD7}"/>
              </c:ext>
            </c:extLst>
          </c:dPt>
          <c:dLbls>
            <c:dLbl>
              <c:idx val="0"/>
              <c:layout>
                <c:manualLayout>
                  <c:x val="-1.3136291262952734E-2"/>
                  <c:y val="-1.1327434891219835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173414904760167"/>
                      <c:h val="6.0308110688661216E-2"/>
                    </c:manualLayout>
                  </c15:layout>
                </c:ext>
                <c:ext xmlns:c16="http://schemas.microsoft.com/office/drawing/2014/chart" uri="{C3380CC4-5D6E-409C-BE32-E72D297353CC}">
                  <c16:uniqueId val="{00000001-2AB0-4C38-9142-20600A9B9E79}"/>
                </c:ext>
              </c:extLst>
            </c:dLbl>
            <c:dLbl>
              <c:idx val="1"/>
              <c:layout>
                <c:manualLayout>
                  <c:x val="1.6280454426680104E-2"/>
                  <c:y val="1.982301105963470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00881131389807"/>
                      <c:h val="8.0849566536081566E-2"/>
                    </c:manualLayout>
                  </c15:layout>
                </c:ext>
                <c:ext xmlns:c16="http://schemas.microsoft.com/office/drawing/2014/chart" uri="{C3380CC4-5D6E-409C-BE32-E72D297353CC}">
                  <c16:uniqueId val="{00000003-2AB0-4C38-9142-20600A9B9E79}"/>
                </c:ext>
              </c:extLst>
            </c:dLbl>
            <c:dLbl>
              <c:idx val="2"/>
              <c:layout>
                <c:manualLayout>
                  <c:x val="-8.7575275086352097E-3"/>
                  <c:y val="-4.814159828768429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46852358429741"/>
                      <c:h val="7.4251335711946004E-2"/>
                    </c:manualLayout>
                  </c15:layout>
                </c:ext>
                <c:ext xmlns:c16="http://schemas.microsoft.com/office/drawing/2014/chart" uri="{C3380CC4-5D6E-409C-BE32-E72D297353CC}">
                  <c16:uniqueId val="{00000005-2AB0-4C38-9142-20600A9B9E79}"/>
                </c:ext>
              </c:extLst>
            </c:dLbl>
            <c:dLbl>
              <c:idx val="4"/>
              <c:layout>
                <c:manualLayout>
                  <c:x val="0"/>
                  <c:y val="-8.2123902961343795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688075972593004"/>
                      <c:h val="8.0676979240691712E-2"/>
                    </c:manualLayout>
                  </c15:layout>
                </c:ext>
                <c:ext xmlns:c16="http://schemas.microsoft.com/office/drawing/2014/chart" uri="{C3380CC4-5D6E-409C-BE32-E72D297353CC}">
                  <c16:uniqueId val="{00000009-5F10-4465-8CEB-27F27F4EAB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Action Yet Taken</c:v>
                </c:pt>
                <c:pt idx="1">
                  <c:v>Errors: Ten or more</c:v>
                </c:pt>
                <c:pt idx="2">
                  <c:v>Errors: Less than ten</c:v>
                </c:pt>
                <c:pt idx="3">
                  <c:v>Error Free</c:v>
                </c:pt>
                <c:pt idx="4">
                  <c:v>Submitted</c:v>
                </c:pt>
              </c:strCache>
            </c:strRef>
          </c:cat>
          <c:val>
            <c:numRef>
              <c:f>Sheet1!$B$2:$B$6</c:f>
              <c:numCache>
                <c:formatCode>General</c:formatCode>
                <c:ptCount val="5"/>
                <c:pt idx="0">
                  <c:v>1</c:v>
                </c:pt>
                <c:pt idx="1">
                  <c:v>36</c:v>
                </c:pt>
                <c:pt idx="2">
                  <c:v>24</c:v>
                </c:pt>
                <c:pt idx="3">
                  <c:v>46</c:v>
                </c:pt>
                <c:pt idx="4">
                  <c:v>78</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vents.teams.microsoft.com/event/072a1e88-b1ee-4672-a232-1e3cb985b00a@a751cfc8-1f9a-4edb-8370-9f1c6d4bea5a" TargetMode="External"/><Relationship Id="rId2" Type="http://schemas.openxmlformats.org/officeDocument/2006/relationships/hyperlink" Target="https://events.teams.microsoft.com/event/cccdf55f-5e55-4cf6-837c-02fd35c4bf7c@a751cfc8-1f9a-4edb-8370-9f1c6d4bea5a" TargetMode="External"/><Relationship Id="rId1" Type="http://schemas.openxmlformats.org/officeDocument/2006/relationships/slideLayout" Target="../slideLayouts/slideLayout2.xml"/><Relationship Id="rId5" Type="http://schemas.openxmlformats.org/officeDocument/2006/relationships/hyperlink" Target="mailto:DirectoryData@cde.state.co.us%E2%80%8B" TargetMode="External"/><Relationship Id="rId4" Type="http://schemas.openxmlformats.org/officeDocument/2006/relationships/hyperlink" Target="https://www.cde.state.co.us/datapipeline/per_inst-hours-day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d47a14ed-59ac-4283-90bf-af3b2e95748d@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haffin_m@cde.state.c" TargetMode="External"/><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 Id="rId4" Type="http://schemas.openxmlformats.org/officeDocument/2006/relationships/hyperlink" Target="https://app.smartsheet.com/b/form/7141307d2ca9415d9e7710e768354c9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13.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training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ebtdatacolle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coloradoliteracy/teacher-traini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events.teams.microsoft.com/event/c48afed8-0446-42a7-8e96-6f4b958a0cda@a751cfc8-1f9a-4edb-8370-9f1c6d4bea5a" TargetMode="External"/><Relationship Id="rId13"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events.teams.microsoft.com%2Fevent%2F9646f4f6-bf81-44ba-b554-bb08c3907b5a%40a751cfc8-1f9a-4edb-8370-9f1c6d4bea5a&amp;data=05%7C02%7Cward_r%40CDE.STATE.CO.US%7Cd9fa163bc6c14550a2c508ddcf97722d%7Ca751cfc81f9a4edb83709f1c6d4bea5a%7C0%7C0%7C638894971569805841%7CUnknown%7CTWFpbGZsb3d8eyJFbXB0eU1hcGkiOnRydWUsIlYiOiIwLjAuMDAwMCIsIlAiOiJXaW4zMiIsIkFOIjoiTWFpbCIsIldUIjoyfQ%3D%3D%7C0%7C%7C%7C&amp;sdata=jbc1RFJeQAwoscJFTY%2BuLp3nZ0nLEovqL0ZqGqvmnRY%3D&amp;reserved=0" TargetMode="External"/><Relationship Id="rId11"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ped-iep"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itlei" TargetMode="External"/><Relationship Id="rId14"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snap_sped-eo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d47a14ed-59ac-4283-90bf-af3b2e95748d@a751cfc8-1f9a-4edb-8370-9f1c6d4bea5a"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staffevalu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28,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87844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Timeline &amp; Submission Determination</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p:txBody>
          <a:bodyPr vert="horz" lIns="0" tIns="0" rIns="0" bIns="0" rtlCol="0" anchor="t">
            <a:normAutofit fontScale="92500" lnSpcReduction="20000"/>
          </a:bodyPr>
          <a:lstStyle/>
          <a:p>
            <a:pPr marL="0" indent="0" algn="ctr">
              <a:buNone/>
            </a:pPr>
            <a:r>
              <a:rPr lang="en-US" sz="2800" b="1">
                <a:latin typeface="Trebuchet MS"/>
              </a:rPr>
              <a:t>Collection Timeline</a:t>
            </a:r>
            <a:r>
              <a:rPr lang="en-US">
                <a:latin typeface="Trebuchet MS"/>
              </a:rPr>
              <a:t> </a:t>
            </a:r>
          </a:p>
          <a:p>
            <a:pPr marL="0" indent="0" algn="ctr">
              <a:buNone/>
            </a:pPr>
            <a:r>
              <a:rPr lang="en-US">
                <a:latin typeface="Trebuchet MS"/>
              </a:rPr>
              <a:t>OPEN: Wednesday, September 17th</a:t>
            </a:r>
          </a:p>
          <a:p>
            <a:pPr marL="0" indent="0" algn="ctr">
              <a:buNone/>
            </a:pPr>
            <a:r>
              <a:rPr lang="en-US">
                <a:latin typeface="Trebuchet MS"/>
              </a:rPr>
              <a:t>CLOSE: Friday, December 19th</a:t>
            </a:r>
          </a:p>
          <a:p>
            <a:pPr marL="0" indent="0">
              <a:buNone/>
            </a:pPr>
            <a:r>
              <a:rPr lang="en-US">
                <a:latin typeface="Trebuchet MS"/>
              </a:rPr>
              <a:t>Required to Submit</a:t>
            </a:r>
            <a:endParaRPr lang="en-US"/>
          </a:p>
          <a:p>
            <a:pPr lvl="1"/>
            <a:r>
              <a:rPr lang="en-US">
                <a:latin typeface="Trebuchet MS"/>
              </a:rPr>
              <a:t>Districts,</a:t>
            </a:r>
            <a:endParaRPr lang="en-US"/>
          </a:p>
          <a:p>
            <a:pPr lvl="1"/>
            <a:r>
              <a:rPr lang="en-US">
                <a:latin typeface="Trebuchet MS"/>
              </a:rPr>
              <a:t>BOCES operating schools,</a:t>
            </a:r>
            <a:endParaRPr lang="en-US"/>
          </a:p>
          <a:p>
            <a:pPr lvl="1"/>
            <a:r>
              <a:rPr lang="en-US">
                <a:latin typeface="Trebuchet MS"/>
              </a:rPr>
              <a:t>and the Charter School Institute </a:t>
            </a:r>
            <a:endParaRPr lang="en-US"/>
          </a:p>
          <a:p>
            <a:pPr marL="0" indent="0">
              <a:buNone/>
            </a:pPr>
            <a:r>
              <a:rPr lang="en-US" sz="2000">
                <a:latin typeface="Trebuchet MS"/>
              </a:rPr>
              <a:t>will need to submit data for </a:t>
            </a:r>
            <a:r>
              <a:rPr lang="en-US" sz="2000" b="1">
                <a:highlight>
                  <a:srgbClr val="FFFF00"/>
                </a:highlight>
                <a:latin typeface="Trebuchet MS"/>
              </a:rPr>
              <a:t>all public schools serving grades K-12 (006-120)</a:t>
            </a:r>
            <a:r>
              <a:rPr lang="en-US" sz="2000">
                <a:highlight>
                  <a:srgbClr val="FFFF00"/>
                </a:highlight>
                <a:latin typeface="Trebuchet MS"/>
              </a:rPr>
              <a:t>.</a:t>
            </a:r>
          </a:p>
          <a:p>
            <a:pPr marL="0" indent="0">
              <a:buNone/>
            </a:pPr>
            <a:endParaRPr lang="en-US" sz="2000">
              <a:highlight>
                <a:srgbClr val="FFFF00"/>
              </a:highlight>
            </a:endParaRPr>
          </a:p>
          <a:p>
            <a:pPr marL="0" indent="0">
              <a:buNone/>
            </a:pPr>
            <a:r>
              <a:rPr lang="en-US">
                <a:latin typeface="Trebuchet MS"/>
              </a:rPr>
              <a:t>Do </a:t>
            </a:r>
            <a:r>
              <a:rPr lang="en-US">
                <a:solidFill>
                  <a:srgbClr val="C00000"/>
                </a:solidFill>
                <a:latin typeface="Trebuchet MS"/>
              </a:rPr>
              <a:t>NOT</a:t>
            </a:r>
            <a:r>
              <a:rPr lang="en-US">
                <a:latin typeface="Trebuchet MS"/>
              </a:rPr>
              <a:t> submit data for:</a:t>
            </a:r>
          </a:p>
          <a:p>
            <a:pPr marL="800100" lvl="1" indent="-342900"/>
            <a:r>
              <a:rPr lang="en-US">
                <a:latin typeface="Trebuchet MS"/>
              </a:rPr>
              <a:t>Pre-K</a:t>
            </a:r>
          </a:p>
          <a:p>
            <a:pPr marL="800100" lvl="1" indent="-342900"/>
            <a:r>
              <a:rPr lang="en-US">
                <a:latin typeface="Trebuchet MS"/>
              </a:rPr>
              <a:t>Public schools serving only grades 004-004</a:t>
            </a:r>
          </a:p>
          <a:p>
            <a:pPr marL="800100" lvl="1" indent="-342900"/>
            <a:r>
              <a:rPr lang="en-US">
                <a:latin typeface="Trebuchet MS"/>
              </a:rPr>
              <a:t>100% Home Options Schools (school system code 10)</a:t>
            </a:r>
            <a:endParaRPr lang="en-US"/>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189016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D0F0-AD98-4E2D-DCED-AAA2BC97C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EC39-4C9C-A8B3-70AA-C2A0721EFAF5}"/>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IDM Roles</a:t>
            </a:r>
            <a:endParaRPr lang="en-US"/>
          </a:p>
        </p:txBody>
      </p:sp>
      <p:sp>
        <p:nvSpPr>
          <p:cNvPr id="3" name="Content Placeholder 2">
            <a:extLst>
              <a:ext uri="{FF2B5EF4-FFF2-40B4-BE49-F238E27FC236}">
                <a16:creationId xmlns:a16="http://schemas.microsoft.com/office/drawing/2014/main" id="{F6A4AC1A-49CE-1508-7B2E-6C636876E6C6}"/>
              </a:ext>
            </a:extLst>
          </p:cNvPr>
          <p:cNvSpPr>
            <a:spLocks noGrp="1"/>
          </p:cNvSpPr>
          <p:nvPr>
            <p:ph idx="1"/>
          </p:nvPr>
        </p:nvSpPr>
        <p:spPr/>
        <p:txBody>
          <a:bodyPr vert="horz" lIns="0" tIns="0" rIns="0" bIns="0" rtlCol="0" anchor="ctr">
            <a:normAutofit/>
          </a:bodyPr>
          <a:lstStyle/>
          <a:p>
            <a:pPr marL="0" indent="0" algn="ctr">
              <a:buNone/>
            </a:pPr>
            <a:r>
              <a:rPr lang="en-US">
                <a:solidFill>
                  <a:schemeClr val="accent3"/>
                </a:solidFill>
                <a:latin typeface="Trebuchet MS"/>
              </a:rPr>
              <a:t>IDM ROLES ARE AVAILABLE</a:t>
            </a:r>
            <a:endParaRPr lang="en-US">
              <a:solidFill>
                <a:schemeClr val="accent3"/>
              </a:solidFill>
            </a:endParaRPr>
          </a:p>
          <a:p>
            <a:pPr marL="0" indent="0" algn="ctr">
              <a:buNone/>
            </a:pPr>
            <a:endParaRPr lang="en-US"/>
          </a:p>
          <a:p>
            <a:pPr marL="0" indent="0" algn="ctr">
              <a:buNone/>
            </a:pPr>
            <a:r>
              <a:rPr lang="en-US">
                <a:latin typeface="Trebuchet MS"/>
              </a:rPr>
              <a:t>IDH APPROVER</a:t>
            </a:r>
          </a:p>
          <a:p>
            <a:pPr marL="0" indent="0" algn="ctr">
              <a:buNone/>
            </a:pPr>
            <a:r>
              <a:rPr lang="en-US">
                <a:latin typeface="Trebuchet MS"/>
              </a:rPr>
              <a:t>IDH USER</a:t>
            </a:r>
            <a:endParaRPr lang="en-US"/>
          </a:p>
          <a:p>
            <a:pPr marL="0" indent="0" algn="ctr">
              <a:buNone/>
            </a:pPr>
            <a:r>
              <a:rPr lang="en-US">
                <a:latin typeface="Trebuchet MS"/>
              </a:rPr>
              <a:t>IDH VIEWER</a:t>
            </a:r>
            <a:endParaRPr lang="en-US"/>
          </a:p>
          <a:p>
            <a:pPr marL="0" indent="0" algn="ctr">
              <a:buNone/>
            </a:pPr>
            <a:endParaRPr lang="en-US"/>
          </a:p>
          <a:p>
            <a:pPr marL="0" indent="0" algn="ctr">
              <a:buNone/>
            </a:pPr>
            <a:endParaRPr lang="en-US"/>
          </a:p>
        </p:txBody>
      </p:sp>
      <p:sp>
        <p:nvSpPr>
          <p:cNvPr id="4" name="Slide Number Placeholder 3">
            <a:extLst>
              <a:ext uri="{FF2B5EF4-FFF2-40B4-BE49-F238E27FC236}">
                <a16:creationId xmlns:a16="http://schemas.microsoft.com/office/drawing/2014/main" id="{F88EE085-DBB7-BEA7-0048-EE048FD84130}"/>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D0761B2C-FD21-FB61-1118-01CB46975D1B}"/>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256BF48A-445B-36C0-718E-EB98A4820D60}"/>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356674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a:latin typeface="Museo Slab 500"/>
              </a:rPr>
              <a:t>Instructional Days and Hours: </a:t>
            </a:r>
            <a:br>
              <a:rPr lang="en-US">
                <a:latin typeface="Museo Slab 500"/>
              </a:rPr>
            </a:br>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ctr">
            <a:normAutofit/>
          </a:bodyPr>
          <a:lstStyle/>
          <a:p>
            <a:r>
              <a:rPr lang="en-US">
                <a:latin typeface="Trebuchet MS"/>
              </a:rPr>
              <a:t>TRAINING</a:t>
            </a:r>
            <a:endParaRPr lang="en-US"/>
          </a:p>
          <a:p>
            <a:pPr lvl="1">
              <a:buFont typeface="Courier New" panose="020B0604020202020204" pitchFamily="34" charset="0"/>
              <a:buChar char="o"/>
            </a:pPr>
            <a:r>
              <a:rPr lang="en-US">
                <a:latin typeface="Trebuchet MS"/>
              </a:rPr>
              <a:t>Wednesday, September 10th @ 10 a.m. </a:t>
            </a:r>
            <a:r>
              <a:rPr lang="en-US">
                <a:latin typeface="Trebuchet MS"/>
                <a:hlinkClick r:id="rId2"/>
              </a:rPr>
              <a:t>Register here.</a:t>
            </a:r>
            <a:r>
              <a:rPr lang="en-US">
                <a:latin typeface="Trebuchet MS"/>
              </a:rPr>
              <a:t> </a:t>
            </a:r>
            <a:endParaRPr lang="en-US"/>
          </a:p>
          <a:p>
            <a:pPr lvl="1">
              <a:buFont typeface="Courier New" panose="020B0604020202020204" pitchFamily="34" charset="0"/>
              <a:buChar char="o"/>
            </a:pPr>
            <a:endParaRPr lang="en-US"/>
          </a:p>
          <a:p>
            <a:r>
              <a:rPr lang="en-US">
                <a:latin typeface="Trebuchet MS"/>
              </a:rPr>
              <a:t>OFFICE HOURS</a:t>
            </a:r>
            <a:endParaRPr lang="en-US"/>
          </a:p>
          <a:p>
            <a:pPr lvl="1">
              <a:buFont typeface="Courier New" panose="020B0604020202020204" pitchFamily="34" charset="0"/>
              <a:buChar char="o"/>
            </a:pPr>
            <a:r>
              <a:rPr lang="en-US">
                <a:latin typeface="Trebuchet MS"/>
              </a:rPr>
              <a:t>Wednesday, September 24th @ 10 a.m. </a:t>
            </a:r>
            <a:r>
              <a:rPr lang="en-US">
                <a:latin typeface="Trebuchet MS"/>
                <a:hlinkClick r:id="rId3"/>
              </a:rPr>
              <a:t>Register here.</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marL="0" indent="0" algn="ctr">
              <a:buNone/>
            </a:pPr>
            <a:r>
              <a:rPr lang="en-US" sz="2000">
                <a:latin typeface="Trebuchet MS"/>
              </a:rPr>
              <a:t>Registration links can also be found on the </a:t>
            </a:r>
            <a:r>
              <a:rPr lang="en-US" sz="2000">
                <a:latin typeface="Trebuchet MS"/>
                <a:hlinkClick r:id="rId4"/>
              </a:rPr>
              <a:t>Instructional Days and Hours website</a:t>
            </a:r>
            <a:r>
              <a:rPr lang="en-US" sz="2000">
                <a:latin typeface="Trebuchet MS"/>
              </a:rPr>
              <a:t>.</a:t>
            </a:r>
            <a:endParaRPr lang="en-US" sz="2000"/>
          </a:p>
          <a:p>
            <a:endParaRPr lang="en-US"/>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a:hlinkClick r:id="rId4"/>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DirectoryData@cde.state.co.us</a:t>
            </a:r>
            <a:endParaRPr lang="en-US"/>
          </a:p>
        </p:txBody>
      </p:sp>
    </p:spTree>
    <p:extLst>
      <p:ext uri="{BB962C8B-B14F-4D97-AF65-F5344CB8AC3E}">
        <p14:creationId xmlns:p14="http://schemas.microsoft.com/office/powerpoint/2010/main" val="387140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7BAA67-4BFE-0D8E-F2FF-60C4B3358D6D}"/>
              </a:ext>
            </a:extLst>
          </p:cNvPr>
          <p:cNvSpPr>
            <a:spLocks noGrp="1"/>
          </p:cNvSpPr>
          <p:nvPr>
            <p:ph type="title"/>
          </p:nvPr>
        </p:nvSpPr>
        <p:spPr>
          <a:xfrm>
            <a:off x="155447" y="237745"/>
            <a:ext cx="6408981" cy="1197864"/>
          </a:xfrm>
        </p:spPr>
        <p:txBody>
          <a:bodyPr/>
          <a:lstStyle/>
          <a:p>
            <a:r>
              <a:rPr lang="en-US"/>
              <a:t>Questions &amp; Resources:</a:t>
            </a:r>
            <a:br>
              <a:rPr lang="en-US"/>
            </a:br>
            <a:r>
              <a:rPr lang="en-US"/>
              <a:t>Instructional Days and Hours</a:t>
            </a:r>
          </a:p>
        </p:txBody>
      </p:sp>
      <p:sp>
        <p:nvSpPr>
          <p:cNvPr id="8" name="Content Placeholder 7">
            <a:extLst>
              <a:ext uri="{FF2B5EF4-FFF2-40B4-BE49-F238E27FC236}">
                <a16:creationId xmlns:a16="http://schemas.microsoft.com/office/drawing/2014/main" id="{20CA6BE7-2F3F-9AA7-BCAA-1CFADCDA2901}"/>
              </a:ext>
            </a:extLst>
          </p:cNvPr>
          <p:cNvSpPr>
            <a:spLocks noGrp="1"/>
          </p:cNvSpPr>
          <p:nvPr>
            <p:ph sz="quarter" idx="13"/>
          </p:nvPr>
        </p:nvSpPr>
        <p:spPr/>
        <p:txBody>
          <a:bodyPr/>
          <a:lstStyle/>
          <a:p>
            <a:r>
              <a:rPr lang="en-US">
                <a:hlinkClick r:id="rId2"/>
              </a:rPr>
              <a:t>DirectoryData@cde.state.co.us</a:t>
            </a:r>
            <a:endParaRPr lang="en-US"/>
          </a:p>
          <a:p>
            <a:endParaRPr lang="en-US"/>
          </a:p>
          <a:p>
            <a:r>
              <a:rPr lang="en-US">
                <a:hlinkClick r:id="rId3"/>
              </a:rPr>
              <a:t>Instructional Days and Hours Website </a:t>
            </a:r>
            <a:endParaRPr lang="en-US"/>
          </a:p>
        </p:txBody>
      </p:sp>
      <p:sp>
        <p:nvSpPr>
          <p:cNvPr id="4" name="Slide Number Placeholder 3">
            <a:extLst>
              <a:ext uri="{FF2B5EF4-FFF2-40B4-BE49-F238E27FC236}">
                <a16:creationId xmlns:a16="http://schemas.microsoft.com/office/drawing/2014/main" id="{D1D72816-1893-ADA1-B42D-416A3611C9B1}"/>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30119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394124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3828420099"/>
              </p:ext>
            </p:extLst>
          </p:nvPr>
        </p:nvGraphicFramePr>
        <p:xfrm>
          <a:off x="228600" y="200026"/>
          <a:ext cx="11658600" cy="4704006"/>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562225">
                  <a:extLst>
                    <a:ext uri="{9D8B030D-6E8A-4147-A177-3AD203B41FA5}">
                      <a16:colId xmlns:a16="http://schemas.microsoft.com/office/drawing/2014/main" val="2137241566"/>
                    </a:ext>
                  </a:extLst>
                </a:gridCol>
                <a:gridCol w="6400800">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45720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chor="ctr">
                    <a:solidFill>
                      <a:srgbClr val="FFFFCC"/>
                    </a:solidFill>
                  </a:tcPr>
                </a:tc>
                <a:tc>
                  <a:txBody>
                    <a:bodyPr/>
                    <a:lstStyle/>
                    <a:p>
                      <a:pPr marL="0" lvl="0" indent="0">
                        <a:buFont typeface="Arial" panose="020B0604020202020204" pitchFamily="34" charset="0"/>
                        <a:buNone/>
                      </a:pPr>
                      <a:r>
                        <a:rPr lang="en-US" sz="18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nchor="ctr">
                    <a:solidFill>
                      <a:srgbClr val="FFFFCC"/>
                    </a:solidFill>
                  </a:tcPr>
                </a:tc>
                <a:extLst>
                  <a:ext uri="{0D108BD9-81ED-4DB2-BD59-A6C34878D82A}">
                    <a16:rowId xmlns:a16="http://schemas.microsoft.com/office/drawing/2014/main" val="3119412543"/>
                  </a:ext>
                </a:extLst>
              </a:tr>
              <a:tr h="822960">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nchor="ctr">
                    <a:solidFill>
                      <a:srgbClr val="C00000"/>
                    </a:solidFill>
                  </a:tcPr>
                </a:tc>
                <a:tc>
                  <a:txBody>
                    <a:bodyPr/>
                    <a:lstStyle/>
                    <a:p>
                      <a:pPr marL="0" marR="0">
                        <a:lnSpc>
                          <a:spcPct val="107000"/>
                        </a:lnSpc>
                        <a:spcBef>
                          <a:spcPts val="0"/>
                        </a:spcBef>
                        <a:spcAft>
                          <a:spcPts val="0"/>
                        </a:spcAft>
                        <a:tabLst>
                          <a:tab pos="2028825" algn="l"/>
                        </a:tabLst>
                      </a:pPr>
                      <a:r>
                        <a:rPr lang="en-US" sz="2800" b="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Submit error-free SEY snapshot</a:t>
                      </a:r>
                    </a:p>
                  </a:txBody>
                  <a:tcPr marL="68580" marR="68580" marT="0" marB="0" anchor="ctr">
                    <a:solidFill>
                      <a:srgbClr val="C00000"/>
                    </a:solidFill>
                  </a:tcPr>
                </a:tc>
                <a:extLst>
                  <a:ext uri="{0D108BD9-81ED-4DB2-BD59-A6C34878D82A}">
                    <a16:rowId xmlns:a16="http://schemas.microsoft.com/office/drawing/2014/main" val="101026758"/>
                  </a:ext>
                </a:extLst>
              </a:tr>
              <a:tr h="522747">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9/16/2025</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September SEY Office Hours (Registration Link)</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Focus: Cross-LEA Phase</a:t>
                      </a:r>
                    </a:p>
                  </a:txBody>
                  <a:tcPr marL="68580" marR="68580" marT="0" marB="0" anchor="ctr">
                    <a:noFill/>
                  </a:tcPr>
                </a:tc>
                <a:extLst>
                  <a:ext uri="{0D108BD9-81ED-4DB2-BD59-A6C34878D82A}">
                    <a16:rowId xmlns:a16="http://schemas.microsoft.com/office/drawing/2014/main" val="160344015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3"/>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15137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a:t>SEY Status as of 8am on 8/28</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3890029524"/>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lnSpcReduction="10000"/>
          </a:bodyPr>
          <a:lstStyle/>
          <a:p>
            <a:pPr marL="0" indent="0">
              <a:buNone/>
            </a:pPr>
            <a:r>
              <a:rPr lang="en-US" sz="2800" b="1"/>
              <a:t>Submission Checklist:</a:t>
            </a:r>
            <a:br>
              <a:rPr lang="en-US" sz="2800" b="1"/>
            </a:br>
            <a:r>
              <a:rPr lang="en-US" b="1"/>
              <a:t>*LEA Approvers*</a:t>
            </a:r>
          </a:p>
          <a:p>
            <a:pPr marL="285750" indent="-285750">
              <a:buFont typeface="Wingdings" panose="05000000000000000000" pitchFamily="2" charset="2"/>
              <a:buChar char="q"/>
            </a:pPr>
            <a:r>
              <a:rPr lang="en-US" sz="2200"/>
              <a:t>Error free interchange files</a:t>
            </a:r>
          </a:p>
          <a:p>
            <a:pPr marL="742950" lvl="1" indent="-285750">
              <a:buFont typeface="Wingdings" panose="05000000000000000000" pitchFamily="2" charset="2"/>
              <a:buChar char="q"/>
            </a:pPr>
            <a:r>
              <a:rPr lang="en-US" sz="1800"/>
              <a:t>Student Demographic</a:t>
            </a:r>
          </a:p>
          <a:p>
            <a:pPr marL="742950" lvl="1" indent="-285750">
              <a:buFont typeface="Wingdings" panose="05000000000000000000" pitchFamily="2" charset="2"/>
              <a:buChar char="q"/>
            </a:pPr>
            <a:r>
              <a:rPr lang="en-US" sz="1800"/>
              <a:t>Student School Association</a:t>
            </a:r>
          </a:p>
          <a:p>
            <a:pPr marL="742950" lvl="1" indent="-285750">
              <a:buFont typeface="Wingdings" panose="05000000000000000000" pitchFamily="2" charset="2"/>
              <a:buChar char="q"/>
            </a:pPr>
            <a:r>
              <a:rPr lang="en-US" sz="1800"/>
              <a:t>Graduation Guidelines</a:t>
            </a:r>
          </a:p>
          <a:p>
            <a:pPr marL="742950" lvl="1" indent="-285750">
              <a:buFont typeface="Wingdings" panose="05000000000000000000" pitchFamily="2" charset="2"/>
              <a:buChar char="q"/>
            </a:pPr>
            <a:r>
              <a:rPr lang="en-US" sz="1800"/>
              <a:t>Title 1 (Targeted Assistance Programs Only)</a:t>
            </a:r>
          </a:p>
          <a:p>
            <a:pPr marL="742950" lvl="1" indent="-285750">
              <a:buFont typeface="Wingdings" panose="05000000000000000000" pitchFamily="2" charset="2"/>
              <a:buChar char="q"/>
            </a:pPr>
            <a:r>
              <a:rPr lang="en-US" sz="1800"/>
              <a:t>IEP Interchange Files </a:t>
            </a:r>
          </a:p>
          <a:p>
            <a:pPr marL="285750" indent="-285750">
              <a:buFont typeface="Wingdings" panose="05000000000000000000" pitchFamily="2" charset="2"/>
              <a:buChar char="q"/>
            </a:pPr>
            <a:r>
              <a:rPr lang="en-US" sz="2200"/>
              <a:t>Validate Data</a:t>
            </a:r>
          </a:p>
          <a:p>
            <a:pPr marL="742950" lvl="1" indent="-285750">
              <a:buFont typeface="Wingdings" panose="05000000000000000000" pitchFamily="2" charset="2"/>
              <a:buChar char="q"/>
            </a:pPr>
            <a:r>
              <a:rPr lang="en-US" sz="1800"/>
              <a:t>Review Warnings</a:t>
            </a:r>
          </a:p>
          <a:p>
            <a:pPr marL="742950" lvl="1" indent="-285750">
              <a:buFont typeface="Wingdings" panose="05000000000000000000" pitchFamily="2" charset="2"/>
              <a:buChar char="q"/>
            </a:pPr>
            <a:r>
              <a:rPr lang="en-US" sz="1800"/>
              <a:t>Review CEDAR/COGNOS reports </a:t>
            </a:r>
            <a:br>
              <a:rPr lang="en-US" sz="1800"/>
            </a:br>
            <a:r>
              <a:rPr lang="en-US" sz="1800"/>
              <a:t>(rates and lists)</a:t>
            </a:r>
          </a:p>
          <a:p>
            <a:pPr marL="285750" indent="-285750">
              <a:buFont typeface="Wingdings" panose="05000000000000000000" pitchFamily="2" charset="2"/>
              <a:buChar char="q"/>
            </a:pPr>
            <a:r>
              <a:rPr lang="en-US" sz="2200"/>
              <a:t>Error free SEY Snapshot</a:t>
            </a:r>
          </a:p>
          <a:p>
            <a:pPr marL="285750" indent="-285750">
              <a:buFont typeface="Wingdings" panose="05000000000000000000" pitchFamily="2" charset="2"/>
              <a:buChar char="q"/>
            </a:pPr>
            <a:endParaRPr lang="en-US" sz="2200"/>
          </a:p>
          <a:p>
            <a:pPr marL="742950" lvl="1" indent="-285750"/>
            <a:endParaRPr lang="en-US"/>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FFA448-67CB-0813-D75A-A981F7B7E090}"/>
              </a:ext>
            </a:extLst>
          </p:cNvPr>
          <p:cNvSpPr>
            <a:spLocks noGrp="1"/>
          </p:cNvSpPr>
          <p:nvPr>
            <p:ph type="title"/>
          </p:nvPr>
        </p:nvSpPr>
        <p:spPr/>
        <p:txBody>
          <a:bodyPr/>
          <a:lstStyle/>
          <a:p>
            <a:r>
              <a:rPr lang="en-US"/>
              <a:t>SEY Snapshot Submission Steps</a:t>
            </a:r>
          </a:p>
        </p:txBody>
      </p:sp>
      <p:sp>
        <p:nvSpPr>
          <p:cNvPr id="14" name="Content Placeholder 13">
            <a:extLst>
              <a:ext uri="{FF2B5EF4-FFF2-40B4-BE49-F238E27FC236}">
                <a16:creationId xmlns:a16="http://schemas.microsoft.com/office/drawing/2014/main" id="{DC1CDE8D-2C52-D388-76E5-2C3F592B179E}"/>
              </a:ext>
            </a:extLst>
          </p:cNvPr>
          <p:cNvSpPr>
            <a:spLocks noGrp="1"/>
          </p:cNvSpPr>
          <p:nvPr>
            <p:ph sz="half" idx="2"/>
          </p:nvPr>
        </p:nvSpPr>
        <p:spPr>
          <a:xfrm>
            <a:off x="9144000" y="1554480"/>
            <a:ext cx="2715128" cy="4351338"/>
          </a:xfrm>
        </p:spPr>
        <p:txBody>
          <a:bodyPr>
            <a:normAutofit/>
          </a:bodyPr>
          <a:lstStyle/>
          <a:p>
            <a:pPr marL="457200" indent="-457200">
              <a:buFont typeface="+mj-lt"/>
              <a:buAutoNum type="arabicPeriod"/>
            </a:pPr>
            <a:r>
              <a:rPr lang="en-US" sz="2000"/>
              <a:t>Login to Data Pipeline</a:t>
            </a:r>
          </a:p>
          <a:p>
            <a:pPr marL="457200" indent="-457200">
              <a:buFont typeface="+mj-lt"/>
              <a:buAutoNum type="arabicPeriod"/>
            </a:pPr>
            <a:r>
              <a:rPr lang="en-US" sz="2000"/>
              <a:t>Select </a:t>
            </a:r>
            <a:r>
              <a:rPr lang="en-US" sz="2000" b="1" i="1"/>
              <a:t>student</a:t>
            </a:r>
          </a:p>
          <a:p>
            <a:pPr marL="457200" indent="-457200">
              <a:buFont typeface="+mj-lt"/>
              <a:buAutoNum type="arabicPeriod"/>
            </a:pPr>
            <a:r>
              <a:rPr lang="en-US" sz="2000"/>
              <a:t>Select </a:t>
            </a:r>
            <a:r>
              <a:rPr lang="en-US" sz="2000" b="1" i="1"/>
              <a:t>status dashboard</a:t>
            </a:r>
          </a:p>
          <a:p>
            <a:pPr marL="457200" indent="-457200">
              <a:buFont typeface="+mj-lt"/>
              <a:buAutoNum type="arabicPeriod"/>
            </a:pPr>
            <a:r>
              <a:rPr lang="en-US" sz="2000"/>
              <a:t>Select file type </a:t>
            </a:r>
            <a:r>
              <a:rPr lang="en-US" sz="2000" b="1" i="1"/>
              <a:t>Student End of Year</a:t>
            </a:r>
          </a:p>
          <a:p>
            <a:pPr marL="457200" indent="-457200">
              <a:buFont typeface="+mj-lt"/>
              <a:buAutoNum type="arabicPeriod"/>
            </a:pPr>
            <a:r>
              <a:rPr lang="en-US" sz="2000"/>
              <a:t>Click </a:t>
            </a:r>
            <a:r>
              <a:rPr lang="en-US" sz="2000" b="1" i="1"/>
              <a:t>Search</a:t>
            </a:r>
          </a:p>
          <a:p>
            <a:pPr marL="457200" indent="-457200">
              <a:buFont typeface="+mj-lt"/>
              <a:buAutoNum type="arabicPeriod"/>
            </a:pPr>
            <a:r>
              <a:rPr lang="en-US" sz="2000"/>
              <a:t>Click </a:t>
            </a:r>
            <a:r>
              <a:rPr lang="en-US" sz="2000" b="1" i="1"/>
              <a:t>Submit to CDE</a:t>
            </a:r>
            <a:endParaRPr lang="en-US" sz="2000" b="1"/>
          </a:p>
        </p:txBody>
      </p:sp>
      <p:sp>
        <p:nvSpPr>
          <p:cNvPr id="5" name="Slide Number Placeholder 4">
            <a:extLst>
              <a:ext uri="{FF2B5EF4-FFF2-40B4-BE49-F238E27FC236}">
                <a16:creationId xmlns:a16="http://schemas.microsoft.com/office/drawing/2014/main" id="{70885410-D2C2-2B2B-A188-E575547451BF}"/>
              </a:ext>
            </a:extLst>
          </p:cNvPr>
          <p:cNvSpPr>
            <a:spLocks noGrp="1"/>
          </p:cNvSpPr>
          <p:nvPr>
            <p:ph type="sldNum" sz="quarter" idx="12"/>
          </p:nvPr>
        </p:nvSpPr>
        <p:spPr/>
        <p:txBody>
          <a:bodyPr/>
          <a:lstStyle/>
          <a:p>
            <a:fld id="{C479D5F6-EDCB-402A-AC08-4943A1820E8F}" type="slidenum">
              <a:rPr lang="en-US" smtClean="0"/>
              <a:pPr/>
              <a:t>18</a:t>
            </a:fld>
            <a:endParaRPr lang="en-US"/>
          </a:p>
        </p:txBody>
      </p:sp>
      <p:pic>
        <p:nvPicPr>
          <p:cNvPr id="17" name="Content Placeholder 20">
            <a:extLst>
              <a:ext uri="{FF2B5EF4-FFF2-40B4-BE49-F238E27FC236}">
                <a16:creationId xmlns:a16="http://schemas.microsoft.com/office/drawing/2014/main" id="{1B1E0234-9EAC-82ED-038C-6EC4E39EF088}"/>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332872" y="1554480"/>
            <a:ext cx="8504997" cy="4173080"/>
          </a:xfrm>
          <a:prstGeom prst="rect">
            <a:avLst/>
          </a:prstGeom>
        </p:spPr>
      </p:pic>
      <p:sp>
        <p:nvSpPr>
          <p:cNvPr id="18" name="Content Placeholder 2">
            <a:extLst>
              <a:ext uri="{FF2B5EF4-FFF2-40B4-BE49-F238E27FC236}">
                <a16:creationId xmlns:a16="http://schemas.microsoft.com/office/drawing/2014/main" id="{9EC981EC-6181-BEB7-9156-12FB691EB57C}"/>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9" name="Content Placeholder 8">
            <a:extLst>
              <a:ext uri="{FF2B5EF4-FFF2-40B4-BE49-F238E27FC236}">
                <a16:creationId xmlns:a16="http://schemas.microsoft.com/office/drawing/2014/main" id="{5A7E8548-3E04-3D87-3D76-4B9B7F646E1D}"/>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0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3908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2814B-16FE-202C-85D0-8BCA8B1136C6}"/>
              </a:ext>
            </a:extLst>
          </p:cNvPr>
          <p:cNvSpPr>
            <a:spLocks noGrp="1"/>
          </p:cNvSpPr>
          <p:nvPr>
            <p:ph type="ctrTitle"/>
          </p:nvPr>
        </p:nvSpPr>
        <p:spPr/>
        <p:txBody>
          <a:bodyPr/>
          <a:lstStyle/>
          <a:p>
            <a:r>
              <a:rPr lang="en-US"/>
              <a:t>Title 1 Interchange</a:t>
            </a:r>
          </a:p>
        </p:txBody>
      </p:sp>
      <p:sp>
        <p:nvSpPr>
          <p:cNvPr id="6" name="Content Placeholder 5">
            <a:extLst>
              <a:ext uri="{FF2B5EF4-FFF2-40B4-BE49-F238E27FC236}">
                <a16:creationId xmlns:a16="http://schemas.microsoft.com/office/drawing/2014/main" id="{0CF41942-997A-CB32-946C-6E413028963A}"/>
              </a:ext>
            </a:extLst>
          </p:cNvPr>
          <p:cNvSpPr>
            <a:spLocks noGrp="1"/>
          </p:cNvSpPr>
          <p:nvPr>
            <p:ph sz="quarter" idx="13"/>
          </p:nvPr>
        </p:nvSpPr>
        <p:spPr/>
        <p:txBody>
          <a:bodyPr/>
          <a:lstStyle/>
          <a:p>
            <a:r>
              <a:rPr lang="en-US"/>
              <a:t>Melissa Chaffin</a:t>
            </a:r>
          </a:p>
        </p:txBody>
      </p:sp>
      <p:sp>
        <p:nvSpPr>
          <p:cNvPr id="4" name="Slide Number Placeholder 3">
            <a:extLst>
              <a:ext uri="{FF2B5EF4-FFF2-40B4-BE49-F238E27FC236}">
                <a16:creationId xmlns:a16="http://schemas.microsoft.com/office/drawing/2014/main" id="{183FF538-7CCA-AB20-F46F-53C243C1CD41}"/>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98771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B23BC-89A6-4A34-0877-2A7969227650}"/>
              </a:ext>
            </a:extLst>
          </p:cNvPr>
          <p:cNvSpPr>
            <a:spLocks noGrp="1"/>
          </p:cNvSpPr>
          <p:nvPr>
            <p:ph type="title"/>
          </p:nvPr>
        </p:nvSpPr>
        <p:spPr/>
        <p:txBody>
          <a:bodyPr/>
          <a:lstStyle/>
          <a:p>
            <a:r>
              <a:rPr lang="en-US">
                <a:latin typeface="Arial"/>
                <a:cs typeface="Arial"/>
              </a:rPr>
              <a:t>2024-2025 Title 1 Interchange</a:t>
            </a:r>
          </a:p>
        </p:txBody>
      </p:sp>
      <p:graphicFrame>
        <p:nvGraphicFramePr>
          <p:cNvPr id="12" name="Table Placeholder 10">
            <a:extLst>
              <a:ext uri="{FF2B5EF4-FFF2-40B4-BE49-F238E27FC236}">
                <a16:creationId xmlns:a16="http://schemas.microsoft.com/office/drawing/2014/main" id="{90A65B8B-A558-18F4-4351-A4769DFA11A0}"/>
              </a:ext>
            </a:extLst>
          </p:cNvPr>
          <p:cNvGraphicFramePr>
            <a:graphicFrameLocks noGrp="1"/>
          </p:cNvGraphicFramePr>
          <p:nvPr>
            <p:ph idx="1"/>
            <p:extLst>
              <p:ext uri="{D42A27DB-BD31-4B8C-83A1-F6EECF244321}">
                <p14:modId xmlns:p14="http://schemas.microsoft.com/office/powerpoint/2010/main" val="3050645261"/>
              </p:ext>
            </p:extLst>
          </p:nvPr>
        </p:nvGraphicFramePr>
        <p:xfrm>
          <a:off x="838200" y="1554163"/>
          <a:ext cx="10744200" cy="2978029"/>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9/4/2024</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Regular Phase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txBody>
                  <a:tcPr marL="68580" marR="68580" marT="0" marB="0" anchor="ctr"/>
                </a:tc>
                <a:extLst>
                  <a:ext uri="{0D108BD9-81ED-4DB2-BD59-A6C34878D82A}">
                    <a16:rowId xmlns:a16="http://schemas.microsoft.com/office/drawing/2014/main" val="4232087858"/>
                  </a:ext>
                </a:extLst>
              </a:tr>
              <a:tr h="1371600">
                <a:tc>
                  <a:txBody>
                    <a:bodyPr/>
                    <a:lstStyle/>
                    <a:p>
                      <a:pPr marL="0" marR="0">
                        <a:lnSpc>
                          <a:spcPct val="107000"/>
                        </a:lnSpc>
                        <a:spcBef>
                          <a:spcPts val="0"/>
                        </a:spcBef>
                        <a:spcAft>
                          <a:spcPts val="0"/>
                        </a:spcAft>
                        <a:tabLst>
                          <a:tab pos="2028825" algn="l"/>
                        </a:tabLst>
                      </a:pPr>
                      <a:r>
                        <a:rPr lang="en-US" sz="1800">
                          <a:effectLst/>
                        </a:rPr>
                        <a:t>10/16/2025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Student End of Year</a:t>
                      </a:r>
                    </a:p>
                    <a:p>
                      <a:pPr marL="0" marR="0">
                        <a:lnSpc>
                          <a:spcPct val="107000"/>
                        </a:lnSpc>
                        <a:spcBef>
                          <a:spcPts val="0"/>
                        </a:spcBef>
                        <a:spcAft>
                          <a:spcPts val="0"/>
                        </a:spcAft>
                        <a:tabLst>
                          <a:tab pos="2028825" algn="l"/>
                        </a:tabLst>
                      </a:pPr>
                      <a:r>
                        <a:rPr lang="en-US" sz="1800" b="1">
                          <a:effectLst/>
                        </a:rPr>
                        <a:t>Cross-LEA Deadline</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p>
                      <a:pPr marL="0" marR="0">
                        <a:lnSpc>
                          <a:spcPct val="107000"/>
                        </a:lnSpc>
                        <a:spcBef>
                          <a:spcPts val="0"/>
                        </a:spcBef>
                        <a:spcAft>
                          <a:spcPts val="0"/>
                        </a:spcAft>
                        <a:tabLst>
                          <a:tab pos="2028825" algn="l"/>
                        </a:tabLst>
                      </a:pPr>
                      <a:r>
                        <a:rPr lang="en-US" sz="1800">
                          <a:effectLst/>
                          <a:highlight>
                            <a:srgbClr val="FFFFCC"/>
                          </a:highlight>
                        </a:rPr>
                        <a:t>Last opportunity to update Title 1 TA data for 2024-2025 school year.</a:t>
                      </a:r>
                    </a:p>
                  </a:txBody>
                  <a:tcPr marL="68580" marR="68580" marT="0" marB="0" anchor="ct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rPr>
                        <a:t>10/17/2025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Closes</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rPr>
                        <a:t>2024-2025 Title 1 Interchange closes.</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631442"/>
                  </a:ext>
                </a:extLst>
              </a:tr>
            </a:tbl>
          </a:graphicData>
        </a:graphic>
      </p:graphicFrame>
      <p:sp>
        <p:nvSpPr>
          <p:cNvPr id="4" name="Slide Number Placeholder 3">
            <a:extLst>
              <a:ext uri="{FF2B5EF4-FFF2-40B4-BE49-F238E27FC236}">
                <a16:creationId xmlns:a16="http://schemas.microsoft.com/office/drawing/2014/main" id="{044FC7CB-EA44-C87A-106D-97BB75B8DDB7}"/>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6">
            <a:extLst>
              <a:ext uri="{FF2B5EF4-FFF2-40B4-BE49-F238E27FC236}">
                <a16:creationId xmlns:a16="http://schemas.microsoft.com/office/drawing/2014/main" id="{CD8E82AB-1A1E-5308-5B9A-AFB23B4F27E5}"/>
              </a:ext>
            </a:extLst>
          </p:cNvPr>
          <p:cNvSpPr>
            <a:spLocks noGrp="1"/>
          </p:cNvSpPr>
          <p:nvPr>
            <p:ph sz="quarter" idx="13"/>
          </p:nvPr>
        </p:nvSpPr>
        <p:spPr/>
        <p:txBody>
          <a:bodyPr/>
          <a:lstStyle/>
          <a:p>
            <a:r>
              <a:rPr lang="en-US"/>
              <a:t>Title 1 Interchange</a:t>
            </a:r>
          </a:p>
        </p:txBody>
      </p:sp>
      <p:sp>
        <p:nvSpPr>
          <p:cNvPr id="2" name="Content Placeholder 7">
            <a:extLst>
              <a:ext uri="{FF2B5EF4-FFF2-40B4-BE49-F238E27FC236}">
                <a16:creationId xmlns:a16="http://schemas.microsoft.com/office/drawing/2014/main" id="{B842AAAA-443E-6EA1-A514-243BDE67766A}"/>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406644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4211-853E-B2D9-7589-7482C6D90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1CA7B0-4495-E8EF-8FF6-82D242D0D45E}"/>
              </a:ext>
            </a:extLst>
          </p:cNvPr>
          <p:cNvSpPr>
            <a:spLocks noGrp="1"/>
          </p:cNvSpPr>
          <p:nvPr>
            <p:ph type="title"/>
          </p:nvPr>
        </p:nvSpPr>
        <p:spPr/>
        <p:txBody>
          <a:bodyPr/>
          <a:lstStyle/>
          <a:p>
            <a:r>
              <a:rPr lang="en-US">
                <a:latin typeface="Arial"/>
                <a:cs typeface="Arial"/>
              </a:rPr>
              <a:t>2025-2026 Title 1 Interchange</a:t>
            </a:r>
          </a:p>
        </p:txBody>
      </p:sp>
      <p:sp>
        <p:nvSpPr>
          <p:cNvPr id="4" name="Slide Number Placeholder 3">
            <a:extLst>
              <a:ext uri="{FF2B5EF4-FFF2-40B4-BE49-F238E27FC236}">
                <a16:creationId xmlns:a16="http://schemas.microsoft.com/office/drawing/2014/main" id="{F6284E29-840A-A3B7-0023-A83446CAFD1F}"/>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6">
            <a:extLst>
              <a:ext uri="{FF2B5EF4-FFF2-40B4-BE49-F238E27FC236}">
                <a16:creationId xmlns:a16="http://schemas.microsoft.com/office/drawing/2014/main" id="{1572B209-ED50-A5CD-CD4C-4C7B4D5418DA}"/>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8" name="Content Placeholder 7">
            <a:extLst>
              <a:ext uri="{FF2B5EF4-FFF2-40B4-BE49-F238E27FC236}">
                <a16:creationId xmlns:a16="http://schemas.microsoft.com/office/drawing/2014/main" id="{E7D66415-D24B-28B6-40F0-0AAD521F4681}"/>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graphicFrame>
        <p:nvGraphicFramePr>
          <p:cNvPr id="12" name="Table Placeholder 10">
            <a:extLst>
              <a:ext uri="{FF2B5EF4-FFF2-40B4-BE49-F238E27FC236}">
                <a16:creationId xmlns:a16="http://schemas.microsoft.com/office/drawing/2014/main" id="{03E81E80-08B0-6A85-2416-25F61C56EF32}"/>
              </a:ext>
            </a:extLst>
          </p:cNvPr>
          <p:cNvGraphicFramePr>
            <a:graphicFrameLocks noGrp="1"/>
          </p:cNvGraphicFramePr>
          <p:nvPr>
            <p:ph idx="1"/>
            <p:extLst>
              <p:ext uri="{D42A27DB-BD31-4B8C-83A1-F6EECF244321}">
                <p14:modId xmlns:p14="http://schemas.microsoft.com/office/powerpoint/2010/main" val="268402602"/>
              </p:ext>
            </p:extLst>
          </p:nvPr>
        </p:nvGraphicFramePr>
        <p:xfrm>
          <a:off x="838200" y="1554163"/>
          <a:ext cx="10744200" cy="3355340"/>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11091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8/29/2025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nchor="ctr"/>
                </a:tc>
                <a:tc>
                  <a:txBody>
                    <a:bodyPr/>
                    <a:lstStyle/>
                    <a:p>
                      <a:pPr marL="0" marR="0">
                        <a:lnSpc>
                          <a:spcPct val="107000"/>
                        </a:lnSpc>
                        <a:spcBef>
                          <a:spcPts val="0"/>
                        </a:spcBef>
                        <a:spcAft>
                          <a:spcPts val="0"/>
                        </a:spcAft>
                        <a:tabLst>
                          <a:tab pos="2028825" algn="l"/>
                        </a:tabLst>
                      </a:pP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08785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file</a:t>
                      </a:r>
                    </a:p>
                  </a:txBody>
                  <a:tcPr marL="68580" marR="68580" marT="0" marB="0" anchor="ctr"/>
                </a:tc>
                <a:extLst>
                  <a:ext uri="{0D108BD9-81ED-4DB2-BD59-A6C34878D82A}">
                    <a16:rowId xmlns:a16="http://schemas.microsoft.com/office/drawing/2014/main" val="3658616597"/>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file for use in Student October collection</a:t>
                      </a:r>
                    </a:p>
                  </a:txBody>
                  <a:tcPr marL="68580" marR="68580" marT="0" marB="0" anchor="ctr"/>
                </a:tc>
                <a:extLst>
                  <a:ext uri="{0D108BD9-81ED-4DB2-BD59-A6C34878D82A}">
                    <a16:rowId xmlns:a16="http://schemas.microsoft.com/office/drawing/2014/main" val="1411631442"/>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11/10/2025</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12:00pm</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October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a:t>
                      </a:r>
                    </a:p>
                  </a:txBody>
                  <a:tcPr marL="68580" marR="68580" marT="0" marB="0" anchor="ctr"/>
                </a:tc>
                <a:extLst>
                  <a:ext uri="{0D108BD9-81ED-4DB2-BD59-A6C34878D82A}">
                    <a16:rowId xmlns:a16="http://schemas.microsoft.com/office/drawing/2014/main" val="1199336687"/>
                  </a:ext>
                </a:extLst>
              </a:tr>
              <a:tr h="305854">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5/8/2026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Upload initial end of year file encompassing all students receiving TA services during the current year for use in Student End of Year collection</a:t>
                      </a:r>
                    </a:p>
                  </a:txBody>
                  <a:tcPr marL="68580" marR="68580" marT="0" marB="0" anchor="ctr"/>
                </a:tc>
                <a:extLst>
                  <a:ext uri="{0D108BD9-81ED-4DB2-BD59-A6C34878D82A}">
                    <a16:rowId xmlns:a16="http://schemas.microsoft.com/office/drawing/2014/main" val="726329729"/>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6/10/2026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a:t>
                      </a:r>
                    </a:p>
                  </a:txBody>
                  <a:tcPr marL="68580" marR="68580" marT="0" marB="0" anchor="ctr"/>
                </a:tc>
                <a:extLst>
                  <a:ext uri="{0D108BD9-81ED-4DB2-BD59-A6C34878D82A}">
                    <a16:rowId xmlns:a16="http://schemas.microsoft.com/office/drawing/2014/main" val="3490862268"/>
                  </a:ext>
                </a:extLst>
              </a:tr>
              <a:tr h="230311">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Fall 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Student End of Year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operating TA programs</a:t>
                      </a:r>
                    </a:p>
                  </a:txBody>
                  <a:tcPr marL="68580" marR="68580" marT="0" marB="0" anchor="ctr"/>
                </a:tc>
                <a:extLst>
                  <a:ext uri="{0D108BD9-81ED-4DB2-BD59-A6C34878D82A}">
                    <a16:rowId xmlns:a16="http://schemas.microsoft.com/office/drawing/2014/main" val="194911915"/>
                  </a:ext>
                </a:extLst>
              </a:tr>
            </a:tbl>
          </a:graphicData>
        </a:graphic>
      </p:graphicFrame>
    </p:spTree>
    <p:extLst>
      <p:ext uri="{BB962C8B-B14F-4D97-AF65-F5344CB8AC3E}">
        <p14:creationId xmlns:p14="http://schemas.microsoft.com/office/powerpoint/2010/main" val="244992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722AF1-4946-6C54-9A05-E303E47CA35B}"/>
              </a:ext>
            </a:extLst>
          </p:cNvPr>
          <p:cNvSpPr>
            <a:spLocks noGrp="1"/>
          </p:cNvSpPr>
          <p:nvPr>
            <p:ph type="title"/>
          </p:nvPr>
        </p:nvSpPr>
        <p:spPr>
          <a:xfrm>
            <a:off x="443565" y="205176"/>
            <a:ext cx="8065168" cy="898524"/>
          </a:xfrm>
        </p:spPr>
        <p:txBody>
          <a:bodyPr>
            <a:normAutofit fontScale="90000"/>
          </a:bodyPr>
          <a:lstStyle/>
          <a:p>
            <a:r>
              <a:rPr lang="en-US"/>
              <a:t>Types of Title I Part A and which is Reported</a:t>
            </a:r>
          </a:p>
          <a:p>
            <a:br>
              <a:rPr lang="en-US"/>
            </a:br>
            <a:endParaRPr lang="en-US"/>
          </a:p>
        </p:txBody>
      </p:sp>
      <p:sp>
        <p:nvSpPr>
          <p:cNvPr id="8" name="Content Placeholder 7">
            <a:extLst>
              <a:ext uri="{FF2B5EF4-FFF2-40B4-BE49-F238E27FC236}">
                <a16:creationId xmlns:a16="http://schemas.microsoft.com/office/drawing/2014/main" id="{D43AC86D-A742-2C6B-2BB9-E201D3937E75}"/>
              </a:ext>
            </a:extLst>
          </p:cNvPr>
          <p:cNvSpPr>
            <a:spLocks noGrp="1"/>
          </p:cNvSpPr>
          <p:nvPr>
            <p:ph idx="1"/>
          </p:nvPr>
        </p:nvSpPr>
        <p:spPr>
          <a:xfrm>
            <a:off x="838200" y="1554480"/>
            <a:ext cx="10515600" cy="4351338"/>
          </a:xfrm>
        </p:spPr>
        <p:txBody>
          <a:bodyPr vert="horz" lIns="0" tIns="0" rIns="0" bIns="0" rtlCol="0" anchor="t">
            <a:normAutofit fontScale="92500" lnSpcReduction="10000"/>
          </a:bodyPr>
          <a:lstStyle/>
          <a:p>
            <a:r>
              <a:rPr lang="en-US"/>
              <a:t>Two types of Title I Part A: </a:t>
            </a:r>
          </a:p>
          <a:p>
            <a:pPr lvl="1"/>
            <a:r>
              <a:rPr lang="en-US"/>
              <a:t>Targeted Assistance (TA) </a:t>
            </a:r>
          </a:p>
          <a:p>
            <a:pPr lvl="1"/>
            <a:r>
              <a:rPr lang="en-US"/>
              <a:t>Schoolwide (SW).</a:t>
            </a:r>
          </a:p>
          <a:p>
            <a:r>
              <a:rPr lang="en-US"/>
              <a:t>SW schools and students are not reported in the Data Pipeline Title I Interchange.</a:t>
            </a:r>
          </a:p>
          <a:p>
            <a:r>
              <a:rPr lang="en-US"/>
              <a:t>They will be automatically provided to the Student October Count when the snapshot is taken.</a:t>
            </a:r>
          </a:p>
          <a:p>
            <a:r>
              <a:rPr lang="en-US"/>
              <a:t>If you report them, you will get an error. </a:t>
            </a:r>
          </a:p>
          <a:p>
            <a:r>
              <a:rPr lang="en-US"/>
              <a:t>Only students within eligible TA schools and grade spans are reported in a file which is uploaded to the Data Pipeline. </a:t>
            </a:r>
          </a:p>
          <a:p>
            <a:r>
              <a:rPr lang="en-US"/>
              <a:t>Include students in TA grade schools/grade spans who received Title I services/resources any time during the year, even if student left school/district or services were stopped.</a:t>
            </a:r>
          </a:p>
          <a:p>
            <a:r>
              <a:rPr lang="en-US">
                <a:hlinkClick r:id="rId2"/>
              </a:rPr>
              <a:t>Title I Part A Designation List</a:t>
            </a:r>
            <a:endParaRPr lang="en-US"/>
          </a:p>
          <a:p>
            <a:endParaRPr lang="en-US"/>
          </a:p>
        </p:txBody>
      </p:sp>
      <p:sp>
        <p:nvSpPr>
          <p:cNvPr id="4" name="Slide Number Placeholder 3">
            <a:extLst>
              <a:ext uri="{FF2B5EF4-FFF2-40B4-BE49-F238E27FC236}">
                <a16:creationId xmlns:a16="http://schemas.microsoft.com/office/drawing/2014/main" id="{603A8524-20CB-7E9E-AB1B-AF080DD7CAB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
        <p:nvSpPr>
          <p:cNvPr id="9" name="Content Placeholder 8">
            <a:extLst>
              <a:ext uri="{FF2B5EF4-FFF2-40B4-BE49-F238E27FC236}">
                <a16:creationId xmlns:a16="http://schemas.microsoft.com/office/drawing/2014/main" id="{A3432C15-ABBE-3B83-78BD-A36FE90A6BD2}"/>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a:t>
            </a:r>
          </a:p>
        </p:txBody>
      </p:sp>
      <p:sp>
        <p:nvSpPr>
          <p:cNvPr id="10" name="Content Placeholder 9">
            <a:extLst>
              <a:ext uri="{FF2B5EF4-FFF2-40B4-BE49-F238E27FC236}">
                <a16:creationId xmlns:a16="http://schemas.microsoft.com/office/drawing/2014/main" id="{6E8AB99A-4FF8-041A-3605-2E0E55109D2D}"/>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hlinkClick r:id="rId3"/>
              </a:rPr>
              <a:t>Chaffin_m@cde.state.c</a:t>
            </a:r>
            <a:r>
              <a:rPr lang="en-US"/>
              <a:t>o.us</a:t>
            </a:r>
          </a:p>
        </p:txBody>
      </p:sp>
    </p:spTree>
    <p:extLst>
      <p:ext uri="{BB962C8B-B14F-4D97-AF65-F5344CB8AC3E}">
        <p14:creationId xmlns:p14="http://schemas.microsoft.com/office/powerpoint/2010/main" val="8392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17F3-437F-4F0C-231B-E003936E79E6}"/>
              </a:ext>
            </a:extLst>
          </p:cNvPr>
          <p:cNvSpPr>
            <a:spLocks noGrp="1"/>
          </p:cNvSpPr>
          <p:nvPr>
            <p:ph type="title"/>
          </p:nvPr>
        </p:nvSpPr>
        <p:spPr>
          <a:xfrm>
            <a:off x="443565" y="205176"/>
            <a:ext cx="8065168" cy="898524"/>
          </a:xfrm>
        </p:spPr>
        <p:txBody>
          <a:bodyPr>
            <a:normAutofit fontScale="90000"/>
          </a:bodyPr>
          <a:lstStyle/>
          <a:p>
            <a:r>
              <a:rPr lang="en-US"/>
              <a:t>Title I Interchange Targeted Assistance (TA)</a:t>
            </a:r>
          </a:p>
          <a:p>
            <a:br>
              <a:rPr lang="en-US"/>
            </a:br>
            <a:endParaRPr lang="en-US"/>
          </a:p>
        </p:txBody>
      </p:sp>
      <p:sp>
        <p:nvSpPr>
          <p:cNvPr id="3" name="Content Placeholder 2">
            <a:extLst>
              <a:ext uri="{FF2B5EF4-FFF2-40B4-BE49-F238E27FC236}">
                <a16:creationId xmlns:a16="http://schemas.microsoft.com/office/drawing/2014/main" id="{375A974F-ACB0-A8ED-A6C9-2FEF31509000}"/>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r>
              <a:rPr lang="en-US"/>
              <a:t>The student data in the file must match the exact data in the Student School Association file in the Data Pipeline.</a:t>
            </a:r>
          </a:p>
          <a:p>
            <a:r>
              <a:rPr lang="en-US"/>
              <a:t>If the file needs to be updated, then override or replace the old file with the updated file. </a:t>
            </a:r>
          </a:p>
          <a:p>
            <a:r>
              <a:rPr lang="en-US"/>
              <a:t>Maintain a complete data file at district or school level, make updates to this file if needed. </a:t>
            </a:r>
          </a:p>
          <a:p>
            <a:r>
              <a:rPr lang="en-US"/>
              <a:t>Make sure to include leading zeros, for example, district codes, school codes, DOB.</a:t>
            </a:r>
          </a:p>
          <a:p>
            <a:pPr lvl="1"/>
            <a:r>
              <a:rPr lang="en-US"/>
              <a:t>District code example: 0123 or 1122 (must have 4 digits)</a:t>
            </a:r>
          </a:p>
          <a:p>
            <a:pPr lvl="1"/>
            <a:r>
              <a:rPr lang="en-US"/>
              <a:t>School code example: 0123 or 1122 (must have 4 digits)</a:t>
            </a:r>
          </a:p>
          <a:p>
            <a:pPr lvl="1"/>
            <a:r>
              <a:rPr lang="en-US"/>
              <a:t>DOB example: 05102019 or 11232018 (must have 8 digits)</a:t>
            </a:r>
          </a:p>
          <a:p>
            <a:r>
              <a:rPr lang="en-US"/>
              <a:t>Indicate resource(s) students received (reading, math, etc.): 1 for yes, 0 for no. All service cells must be either 1 or 0.</a:t>
            </a:r>
          </a:p>
          <a:p>
            <a:r>
              <a:rPr lang="en-US"/>
              <a:t>More than 1 school can be listed on the same file for the same district.</a:t>
            </a:r>
          </a:p>
          <a:p>
            <a:endParaRPr lang="en-US"/>
          </a:p>
          <a:p>
            <a:endParaRPr lang="en-US"/>
          </a:p>
        </p:txBody>
      </p:sp>
      <p:sp>
        <p:nvSpPr>
          <p:cNvPr id="4" name="Slide Number Placeholder 3">
            <a:extLst>
              <a:ext uri="{FF2B5EF4-FFF2-40B4-BE49-F238E27FC236}">
                <a16:creationId xmlns:a16="http://schemas.microsoft.com/office/drawing/2014/main" id="{ADE61F42-9DD5-18E9-7214-8411F303D6D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0EAEDD3C-7182-F617-E4FD-56C51E683619}"/>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37FB9430-344D-6F53-3A20-C373186E1F82}"/>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85063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F7B-97A4-05CF-7116-0673FF60D77F}"/>
              </a:ext>
            </a:extLst>
          </p:cNvPr>
          <p:cNvSpPr>
            <a:spLocks noGrp="1"/>
          </p:cNvSpPr>
          <p:nvPr>
            <p:ph type="title"/>
          </p:nvPr>
        </p:nvSpPr>
        <p:spPr>
          <a:xfrm>
            <a:off x="443565" y="205176"/>
            <a:ext cx="8065168" cy="898524"/>
          </a:xfrm>
        </p:spPr>
        <p:txBody>
          <a:bodyPr>
            <a:normAutofit/>
          </a:bodyPr>
          <a:lstStyle/>
          <a:p>
            <a:r>
              <a:rPr lang="en-US"/>
              <a:t>New template for Student October 25-26</a:t>
            </a:r>
          </a:p>
        </p:txBody>
      </p:sp>
      <p:sp>
        <p:nvSpPr>
          <p:cNvPr id="3" name="Content Placeholder 2">
            <a:extLst>
              <a:ext uri="{FF2B5EF4-FFF2-40B4-BE49-F238E27FC236}">
                <a16:creationId xmlns:a16="http://schemas.microsoft.com/office/drawing/2014/main" id="{FA24CF96-03B5-E761-74C3-1A52C93A9751}"/>
              </a:ext>
            </a:extLst>
          </p:cNvPr>
          <p:cNvSpPr>
            <a:spLocks noGrp="1"/>
          </p:cNvSpPr>
          <p:nvPr>
            <p:ph idx="1"/>
          </p:nvPr>
        </p:nvSpPr>
        <p:spPr>
          <a:xfrm>
            <a:off x="838200" y="1554480"/>
            <a:ext cx="10515600" cy="4351338"/>
          </a:xfrm>
        </p:spPr>
        <p:txBody>
          <a:bodyPr vert="horz" lIns="0" tIns="0" rIns="0" bIns="0" rtlCol="0" anchor="t">
            <a:normAutofit/>
          </a:bodyPr>
          <a:lstStyle/>
          <a:p>
            <a:pPr marL="0" indent="0">
              <a:buNone/>
            </a:pPr>
            <a:r>
              <a:rPr lang="en-US" sz="2800" b="1">
                <a:solidFill>
                  <a:srgbClr val="C00000"/>
                </a:solidFill>
              </a:rPr>
              <a:t>Important template change for Student October 25-26</a:t>
            </a:r>
            <a:endParaRPr lang="en-US" sz="2800"/>
          </a:p>
          <a:p>
            <a:r>
              <a:rPr lang="en-US"/>
              <a:t>The Title I template for Student October 25-26 no longer collects the gender option.</a:t>
            </a:r>
          </a:p>
          <a:p>
            <a:r>
              <a:rPr lang="en-US"/>
              <a:t>For Student October, please choose 25-26 in the dropdown.</a:t>
            </a:r>
          </a:p>
          <a:p>
            <a:r>
              <a:rPr lang="en-US"/>
              <a:t>No Gender template = Student October 25-26</a:t>
            </a:r>
          </a:p>
          <a:p>
            <a:r>
              <a:rPr lang="en-US"/>
              <a:t>The new Title I file template can be found on the </a:t>
            </a:r>
            <a:r>
              <a:rPr lang="en-US">
                <a:hlinkClick r:id="rId2"/>
              </a:rPr>
              <a:t>Title 1 Interchange site </a:t>
            </a:r>
            <a:endParaRPr lang="en-US"/>
          </a:p>
          <a:p>
            <a:r>
              <a:rPr lang="en-US"/>
              <a:t>If you are updating the EOY 24-25, please use the old template with the Gender option.</a:t>
            </a:r>
            <a:br>
              <a:rPr lang="en-US"/>
            </a:br>
            <a:endParaRPr lang="en-US"/>
          </a:p>
        </p:txBody>
      </p:sp>
      <p:sp>
        <p:nvSpPr>
          <p:cNvPr id="4" name="Slide Number Placeholder 3">
            <a:extLst>
              <a:ext uri="{FF2B5EF4-FFF2-40B4-BE49-F238E27FC236}">
                <a16:creationId xmlns:a16="http://schemas.microsoft.com/office/drawing/2014/main" id="{F56DDD78-23BC-6CD7-B74F-3525CAEE939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1F4771B6-5439-AD81-D159-2927F1F07AE0}"/>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43E5E967-D507-A1DB-8B34-36686028A22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49432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2021-AC90-8204-4BC4-0F1F0FE1FE32}"/>
              </a:ext>
            </a:extLst>
          </p:cNvPr>
          <p:cNvSpPr>
            <a:spLocks noGrp="1"/>
          </p:cNvSpPr>
          <p:nvPr>
            <p:ph type="title"/>
          </p:nvPr>
        </p:nvSpPr>
        <p:spPr>
          <a:xfrm>
            <a:off x="443565" y="205176"/>
            <a:ext cx="8065168" cy="898524"/>
          </a:xfrm>
        </p:spPr>
        <p:txBody>
          <a:bodyPr>
            <a:normAutofit/>
          </a:bodyPr>
          <a:lstStyle/>
          <a:p>
            <a:r>
              <a:rPr lang="en-US"/>
              <a:t>Title I Part A Status Designation List</a:t>
            </a:r>
          </a:p>
        </p:txBody>
      </p:sp>
      <p:sp>
        <p:nvSpPr>
          <p:cNvPr id="3" name="Content Placeholder 2">
            <a:extLst>
              <a:ext uri="{FF2B5EF4-FFF2-40B4-BE49-F238E27FC236}">
                <a16:creationId xmlns:a16="http://schemas.microsoft.com/office/drawing/2014/main" id="{63395E6C-970E-A4C7-75E8-395CC03932A9}"/>
              </a:ext>
            </a:extLst>
          </p:cNvPr>
          <p:cNvSpPr>
            <a:spLocks noGrp="1"/>
          </p:cNvSpPr>
          <p:nvPr>
            <p:ph idx="1"/>
          </p:nvPr>
        </p:nvSpPr>
        <p:spPr>
          <a:xfrm>
            <a:off x="838200" y="1554480"/>
            <a:ext cx="10515600" cy="4351338"/>
          </a:xfrm>
        </p:spPr>
        <p:txBody>
          <a:bodyPr vert="horz" lIns="0" tIns="0" rIns="0" bIns="0" rtlCol="0" anchor="t">
            <a:normAutofit fontScale="92500" lnSpcReduction="10000"/>
          </a:bodyPr>
          <a:lstStyle/>
          <a:p>
            <a:r>
              <a:rPr lang="en-US"/>
              <a:t>List of schools and grade spans to check status (TA, SW, NS): </a:t>
            </a:r>
            <a:r>
              <a:rPr lang="en-US">
                <a:hlinkClick r:id="rId2"/>
              </a:rPr>
              <a:t>Title I Part A Designation List</a:t>
            </a:r>
            <a:r>
              <a:rPr lang="en-US"/>
              <a:t> (25-26 is now posted).</a:t>
            </a:r>
          </a:p>
          <a:p>
            <a:endParaRPr lang="en-US"/>
          </a:p>
          <a:p>
            <a:r>
              <a:rPr lang="en-US"/>
              <a:t>Note: 2 different grade spans at the same school can have 2 different Title I status designations, so please make sure your template has students within the TA status grade span.</a:t>
            </a:r>
          </a:p>
          <a:p>
            <a:endParaRPr lang="en-US"/>
          </a:p>
          <a:p>
            <a:endParaRPr lang="en-US"/>
          </a:p>
          <a:p>
            <a:endParaRPr lang="en-US"/>
          </a:p>
          <a:p>
            <a:endParaRPr lang="en-US"/>
          </a:p>
          <a:p>
            <a:r>
              <a:rPr lang="en-US"/>
              <a:t>If you think there is a discrepancy in the Title I Part A school/grade span list for your LEA, please check with your Title I coordinator at your district. </a:t>
            </a:r>
          </a:p>
          <a:p>
            <a:endParaRPr lang="en-US"/>
          </a:p>
        </p:txBody>
      </p:sp>
      <p:pic>
        <p:nvPicPr>
          <p:cNvPr id="7" name="Picture 6">
            <a:extLst>
              <a:ext uri="{FF2B5EF4-FFF2-40B4-BE49-F238E27FC236}">
                <a16:creationId xmlns:a16="http://schemas.microsoft.com/office/drawing/2014/main" id="{94804E94-C361-3DC1-6C43-D9BA030C35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408" y="3626663"/>
            <a:ext cx="10187460" cy="921491"/>
          </a:xfrm>
          <a:prstGeom prst="rect">
            <a:avLst/>
          </a:prstGeom>
        </p:spPr>
      </p:pic>
      <p:sp>
        <p:nvSpPr>
          <p:cNvPr id="4" name="Slide Number Placeholder 3">
            <a:extLst>
              <a:ext uri="{FF2B5EF4-FFF2-40B4-BE49-F238E27FC236}">
                <a16:creationId xmlns:a16="http://schemas.microsoft.com/office/drawing/2014/main" id="{E32BE41B-6FAF-BD96-6CC0-EFA3CEEC030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D14BCC70-C506-771F-4E29-9AC6E14C95EE}"/>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a:t>
            </a:r>
          </a:p>
        </p:txBody>
      </p:sp>
      <p:sp>
        <p:nvSpPr>
          <p:cNvPr id="6" name="Content Placeholder 5">
            <a:extLst>
              <a:ext uri="{FF2B5EF4-FFF2-40B4-BE49-F238E27FC236}">
                <a16:creationId xmlns:a16="http://schemas.microsoft.com/office/drawing/2014/main" id="{8A327A7B-6EBA-EF47-495C-24034292D2F0}"/>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9175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F27A-ACFF-2480-C8DE-F10C4B997A53}"/>
              </a:ext>
            </a:extLst>
          </p:cNvPr>
          <p:cNvSpPr>
            <a:spLocks noGrp="1"/>
          </p:cNvSpPr>
          <p:nvPr>
            <p:ph type="title"/>
          </p:nvPr>
        </p:nvSpPr>
        <p:spPr>
          <a:xfrm>
            <a:off x="443565" y="205176"/>
            <a:ext cx="8065168" cy="898524"/>
          </a:xfrm>
        </p:spPr>
        <p:txBody>
          <a:bodyPr>
            <a:normAutofit/>
          </a:bodyPr>
          <a:lstStyle/>
          <a:p>
            <a:r>
              <a:rPr lang="en-US"/>
              <a:t>Common Errors After Uploading file in Data Pipeline for Title I file</a:t>
            </a:r>
          </a:p>
        </p:txBody>
      </p:sp>
      <p:sp>
        <p:nvSpPr>
          <p:cNvPr id="3" name="Content Placeholder 2">
            <a:extLst>
              <a:ext uri="{FF2B5EF4-FFF2-40B4-BE49-F238E27FC236}">
                <a16:creationId xmlns:a16="http://schemas.microsoft.com/office/drawing/2014/main" id="{AA7B392B-00CB-6E60-D3E8-84C01412FF79}"/>
              </a:ext>
            </a:extLst>
          </p:cNvPr>
          <p:cNvSpPr>
            <a:spLocks noGrp="1"/>
          </p:cNvSpPr>
          <p:nvPr>
            <p:ph idx="1"/>
          </p:nvPr>
        </p:nvSpPr>
        <p:spPr>
          <a:xfrm>
            <a:off x="838200" y="1554480"/>
            <a:ext cx="10515600" cy="4351338"/>
          </a:xfrm>
        </p:spPr>
        <p:txBody>
          <a:bodyPr vert="horz" lIns="0" tIns="0" rIns="0" bIns="0" rtlCol="0" anchor="t">
            <a:normAutofit fontScale="77500" lnSpcReduction="20000"/>
          </a:bodyPr>
          <a:lstStyle/>
          <a:p>
            <a:r>
              <a:rPr lang="en-US"/>
              <a:t>Most common Title I Interchange data does not match Student Interchange data:</a:t>
            </a:r>
          </a:p>
          <a:p>
            <a:r>
              <a:rPr lang="en-US"/>
              <a:t>TI003: This school is not a Targeted Assistance school for the grade of the student’s enrollment in the Student Profile</a:t>
            </a:r>
          </a:p>
          <a:p>
            <a:pPr lvl="1"/>
            <a:r>
              <a:rPr lang="en-US"/>
              <a:t>Check the Title I Status Designation list for the school and grade span status. </a:t>
            </a:r>
          </a:p>
          <a:p>
            <a:r>
              <a:rPr lang="en-US"/>
              <a:t>TI004:  There must be a School Association record for this student in the Student Profile at this school for the current School Year.</a:t>
            </a:r>
          </a:p>
          <a:p>
            <a:pPr lvl="1"/>
            <a:r>
              <a:rPr lang="en-US"/>
              <a:t>Make sure the Student School Association file is uploaded first.</a:t>
            </a:r>
          </a:p>
          <a:p>
            <a:r>
              <a:rPr lang="en-US"/>
              <a:t>OC067:  At least one student should be reported in the Title I Interchange as participating in Title I services within a school that implements a Targeted Assistance program. Please update/upload your Title I Interchange file. </a:t>
            </a:r>
          </a:p>
          <a:p>
            <a:pPr lvl="1"/>
            <a:r>
              <a:rPr lang="en-US"/>
              <a:t>May have to refresh October Count file for system to re-read the files.</a:t>
            </a:r>
          </a:p>
          <a:p>
            <a:r>
              <a:rPr lang="en-US"/>
              <a:t>General data errors</a:t>
            </a:r>
          </a:p>
          <a:p>
            <a:pPr lvl="1"/>
            <a:r>
              <a:rPr lang="en-US"/>
              <a:t>Invalid SASID, first and last name swapped, missing letters.</a:t>
            </a:r>
          </a:p>
          <a:p>
            <a:r>
              <a:rPr lang="en-US"/>
              <a:t>Services not marked 0 or 1 in template; blanks=errors</a:t>
            </a:r>
          </a:p>
          <a:p>
            <a:r>
              <a:rPr lang="en-US"/>
              <a:t>May have to refresh October Count file for system to re-read the files</a:t>
            </a:r>
          </a:p>
          <a:p>
            <a:r>
              <a:rPr lang="en-US"/>
              <a:t>The full list of business rules for Title I can be found here:  </a:t>
            </a:r>
            <a:r>
              <a:rPr lang="en-US">
                <a:hlinkClick r:id="rId2"/>
              </a:rPr>
              <a:t>Business Rules Title I Part A</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846C3275-59C5-DF34-474F-C60B7974471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5B107931-8FBA-4140-48FE-97EBADFB7EB9}"/>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281B40EC-AC5D-7703-8F50-D058533E5414}"/>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988684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2707-B574-D0DA-84E6-791CC71CE392}"/>
              </a:ext>
            </a:extLst>
          </p:cNvPr>
          <p:cNvSpPr>
            <a:spLocks noGrp="1"/>
          </p:cNvSpPr>
          <p:nvPr>
            <p:ph type="title"/>
          </p:nvPr>
        </p:nvSpPr>
        <p:spPr>
          <a:xfrm>
            <a:off x="443565" y="205176"/>
            <a:ext cx="10132561" cy="898524"/>
          </a:xfrm>
        </p:spPr>
        <p:txBody>
          <a:bodyPr/>
          <a:lstStyle/>
          <a:p>
            <a:r>
              <a:rPr lang="en-US">
                <a:latin typeface="Arial"/>
                <a:cs typeface="Arial"/>
              </a:rPr>
              <a:t>Who To Contact for Title I Part A collection questions</a:t>
            </a:r>
          </a:p>
        </p:txBody>
      </p:sp>
      <p:sp>
        <p:nvSpPr>
          <p:cNvPr id="3" name="Content Placeholder 2">
            <a:extLst>
              <a:ext uri="{FF2B5EF4-FFF2-40B4-BE49-F238E27FC236}">
                <a16:creationId xmlns:a16="http://schemas.microsoft.com/office/drawing/2014/main" id="{B39CD638-9F70-3935-73C2-68ECA163D6F4}"/>
              </a:ext>
            </a:extLst>
          </p:cNvPr>
          <p:cNvSpPr>
            <a:spLocks noGrp="1"/>
          </p:cNvSpPr>
          <p:nvPr>
            <p:ph idx="1"/>
          </p:nvPr>
        </p:nvSpPr>
        <p:spPr/>
        <p:txBody>
          <a:bodyPr vert="horz" lIns="0" tIns="0" rIns="0" bIns="0" rtlCol="0" anchor="t">
            <a:normAutofit/>
          </a:bodyPr>
          <a:lstStyle/>
          <a:p>
            <a:r>
              <a:rPr lang="en-US">
                <a:latin typeface="Trebuchet MS"/>
              </a:rPr>
              <a:t>If you have questions regarding:</a:t>
            </a:r>
          </a:p>
          <a:p>
            <a:pPr lvl="1">
              <a:buFont typeface="Courier New" panose="020B0604020202020204" pitchFamily="34" charset="0"/>
              <a:buChar char="o"/>
            </a:pPr>
            <a:r>
              <a:rPr lang="en-US">
                <a:latin typeface="Trebuchet MS"/>
              </a:rPr>
              <a:t>Which Title I template to use, email me </a:t>
            </a:r>
            <a:r>
              <a:rPr lang="en-US">
                <a:latin typeface="Trebuchet MS"/>
                <a:hlinkClick r:id="rId2"/>
              </a:rPr>
              <a:t>chaffin_m@cde.state.co.us</a:t>
            </a:r>
            <a:endParaRPr lang="en-US"/>
          </a:p>
          <a:p>
            <a:pPr lvl="1">
              <a:buFont typeface="Courier New" panose="020B0604020202020204" pitchFamily="34" charset="0"/>
              <a:buChar char="o"/>
            </a:pPr>
            <a:r>
              <a:rPr lang="en-US">
                <a:latin typeface="Trebuchet MS"/>
              </a:rPr>
              <a:t>Errors for your Title I upload in the Data Pipeline, or how to upload, email me </a:t>
            </a:r>
            <a:r>
              <a:rPr lang="en-US">
                <a:latin typeface="Trebuchet MS"/>
                <a:hlinkClick r:id="rId2"/>
              </a:rPr>
              <a:t>chaffin_m@cde.state.co.us</a:t>
            </a:r>
            <a:r>
              <a:rPr lang="en-US">
                <a:latin typeface="Trebuchet MS"/>
              </a:rPr>
              <a:t> </a:t>
            </a:r>
          </a:p>
          <a:p>
            <a:pPr lvl="1">
              <a:buFont typeface="Courier New" panose="020B0604020202020204" pitchFamily="34" charset="0"/>
              <a:buChar char="o"/>
            </a:pPr>
            <a:r>
              <a:rPr lang="en-US">
                <a:latin typeface="Trebuchet MS"/>
              </a:rPr>
              <a:t>If you think your school or school grade span is incorrectly identified (TA, SW, NS), please see your Title I Part A coordinator first. If there are still questions, they can contact either me or the Regional Coordinator that handles their Consolidated Application.</a:t>
            </a:r>
          </a:p>
          <a:p>
            <a:pPr lvl="1">
              <a:buFont typeface="Courier New" panose="020B0604020202020204" pitchFamily="34" charset="0"/>
              <a:buChar char="o"/>
            </a:pPr>
            <a:endParaRPr lang="en-US">
              <a:latin typeface="Trebuchet MS"/>
            </a:endParaRPr>
          </a:p>
          <a:p>
            <a:pPr marL="457200" lvl="1" indent="0">
              <a:buNone/>
            </a:pPr>
            <a:r>
              <a:rPr lang="en-US">
                <a:latin typeface="Trebuchet MS"/>
              </a:rPr>
              <a:t>Thanks!</a:t>
            </a:r>
          </a:p>
        </p:txBody>
      </p:sp>
      <p:sp>
        <p:nvSpPr>
          <p:cNvPr id="4" name="Slide Number Placeholder 3">
            <a:extLst>
              <a:ext uri="{FF2B5EF4-FFF2-40B4-BE49-F238E27FC236}">
                <a16:creationId xmlns:a16="http://schemas.microsoft.com/office/drawing/2014/main" id="{A350119F-4C84-75D3-6F8D-B9A52618A44B}"/>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B2B1F119-8E28-4DF8-F7F6-7438D6B50B3B}"/>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7766C648-E38E-6053-4E9D-E2E183D9935A}"/>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937953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0A0E-32DF-BC04-24DE-6C9C99BB3273}"/>
              </a:ext>
            </a:extLst>
          </p:cNvPr>
          <p:cNvSpPr>
            <a:spLocks noGrp="1"/>
          </p:cNvSpPr>
          <p:nvPr>
            <p:ph type="title"/>
          </p:nvPr>
        </p:nvSpPr>
        <p:spPr/>
        <p:txBody>
          <a:bodyPr/>
          <a:lstStyle/>
          <a:p>
            <a:r>
              <a:rPr lang="en-US"/>
              <a:t>Questions &amp; Resources:</a:t>
            </a:r>
            <a:br>
              <a:rPr lang="en-US"/>
            </a:br>
            <a:r>
              <a:rPr lang="en-US"/>
              <a:t>Title 1 Interchange</a:t>
            </a:r>
          </a:p>
        </p:txBody>
      </p:sp>
      <p:sp>
        <p:nvSpPr>
          <p:cNvPr id="3" name="Content Placeholder 2">
            <a:extLst>
              <a:ext uri="{FF2B5EF4-FFF2-40B4-BE49-F238E27FC236}">
                <a16:creationId xmlns:a16="http://schemas.microsoft.com/office/drawing/2014/main" id="{23E4AAC7-9780-DDEF-D366-0267D94F1DB3}"/>
              </a:ext>
            </a:extLst>
          </p:cNvPr>
          <p:cNvSpPr>
            <a:spLocks noGrp="1"/>
          </p:cNvSpPr>
          <p:nvPr>
            <p:ph sz="quarter" idx="13"/>
          </p:nvPr>
        </p:nvSpPr>
        <p:spPr/>
        <p:txBody>
          <a:bodyPr/>
          <a:lstStyle/>
          <a:p>
            <a:r>
              <a:rPr lang="en-US">
                <a:latin typeface="Arial"/>
                <a:cs typeface="Arial"/>
              </a:rPr>
              <a:t>Melissa Chaffin</a:t>
            </a:r>
            <a:endParaRPr lang="en-US"/>
          </a:p>
          <a:p>
            <a:r>
              <a:rPr lang="en-US">
                <a:latin typeface="Arial"/>
                <a:cs typeface="Arial"/>
                <a:hlinkClick r:id="rId2"/>
              </a:rPr>
              <a:t>chaffin_m@cde.state.co.us</a:t>
            </a:r>
            <a:endParaRPr lang="en-US"/>
          </a:p>
          <a:p>
            <a:r>
              <a:rPr lang="en-US">
                <a:latin typeface="Arial"/>
                <a:cs typeface="Arial"/>
              </a:rPr>
              <a:t>720-908-1379</a:t>
            </a:r>
            <a:br>
              <a:rPr lang="en-US"/>
            </a:br>
            <a:endParaRPr lang="en-US"/>
          </a:p>
        </p:txBody>
      </p:sp>
      <p:sp>
        <p:nvSpPr>
          <p:cNvPr id="4" name="Slide Number Placeholder 3">
            <a:extLst>
              <a:ext uri="{FF2B5EF4-FFF2-40B4-BE49-F238E27FC236}">
                <a16:creationId xmlns:a16="http://schemas.microsoft.com/office/drawing/2014/main" id="{F7869C0C-58D8-675B-10D7-5F860CBAAABA}"/>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74875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4B0A9-CA46-8D4B-5F32-40AF801C32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CDFAFC-44B3-AA5C-E4E8-F3D199CB758D}"/>
              </a:ext>
            </a:extLst>
          </p:cNvPr>
          <p:cNvSpPr>
            <a:spLocks noGrp="1"/>
          </p:cNvSpPr>
          <p:nvPr>
            <p:ph type="ctrTitle"/>
          </p:nvPr>
        </p:nvSpPr>
        <p:spPr/>
        <p:txBody>
          <a:bodyPr/>
          <a:lstStyle/>
          <a:p>
            <a:r>
              <a:rPr lang="en-US"/>
              <a:t>Summer EBT</a:t>
            </a:r>
          </a:p>
        </p:txBody>
      </p:sp>
      <p:sp>
        <p:nvSpPr>
          <p:cNvPr id="6" name="Content Placeholder 5">
            <a:extLst>
              <a:ext uri="{FF2B5EF4-FFF2-40B4-BE49-F238E27FC236}">
                <a16:creationId xmlns:a16="http://schemas.microsoft.com/office/drawing/2014/main" id="{9C4666C7-894E-1F42-BAFA-81C00CF24E94}"/>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1A946F23-EF2C-C8AD-484C-31C30533044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94674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0E695-58C8-6117-FAEF-EF75EEFBA2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82BF6E-DD0B-73F1-FE03-406651ADA496}"/>
              </a:ext>
            </a:extLst>
          </p:cNvPr>
          <p:cNvSpPr>
            <a:spLocks noGrp="1"/>
          </p:cNvSpPr>
          <p:nvPr>
            <p:ph type="title"/>
          </p:nvPr>
        </p:nvSpPr>
        <p:spPr/>
        <p:txBody>
          <a:bodyPr/>
          <a:lstStyle/>
          <a:p>
            <a:r>
              <a:rPr lang="en-US"/>
              <a:t>Summer EBT Corrections Period</a:t>
            </a:r>
            <a:endParaRPr lang="en-US">
              <a:solidFill>
                <a:srgbClr val="000000"/>
              </a:solidFill>
            </a:endParaRPr>
          </a:p>
          <a:p>
            <a:endParaRPr lang="en-US"/>
          </a:p>
        </p:txBody>
      </p:sp>
      <p:sp>
        <p:nvSpPr>
          <p:cNvPr id="6" name="Content Placeholder 5">
            <a:extLst>
              <a:ext uri="{FF2B5EF4-FFF2-40B4-BE49-F238E27FC236}">
                <a16:creationId xmlns:a16="http://schemas.microsoft.com/office/drawing/2014/main" id="{D400AFBB-3283-8E7F-F34A-559FD3B00834}"/>
              </a:ext>
            </a:extLst>
          </p:cNvPr>
          <p:cNvSpPr>
            <a:spLocks noGrp="1"/>
          </p:cNvSpPr>
          <p:nvPr>
            <p:ph idx="1"/>
          </p:nvPr>
        </p:nvSpPr>
        <p:spPr/>
        <p:txBody>
          <a:bodyPr vert="horz" lIns="0" tIns="0" rIns="0" bIns="0" rtlCol="0" anchor="t">
            <a:normAutofit/>
          </a:bodyPr>
          <a:lstStyle/>
          <a:p>
            <a:r>
              <a:rPr lang="en-US">
                <a:latin typeface="Trebuchet MS"/>
              </a:rPr>
              <a:t>Corrections opened May 19</a:t>
            </a:r>
            <a:r>
              <a:rPr lang="en-US" sz="1600" baseline="30000">
                <a:latin typeface="Trebuchet MS"/>
              </a:rPr>
              <a:t>th</a:t>
            </a:r>
            <a:r>
              <a:rPr lang="en-US">
                <a:latin typeface="Trebuchet MS"/>
              </a:rPr>
              <a:t> and close on September 3</a:t>
            </a:r>
            <a:r>
              <a:rPr lang="en-US" sz="1600" baseline="30000">
                <a:latin typeface="Trebuchet MS"/>
              </a:rPr>
              <a:t>rd</a:t>
            </a:r>
            <a:r>
              <a:rPr lang="en-US">
                <a:latin typeface="Trebuchet MS"/>
              </a:rPr>
              <a:t>.</a:t>
            </a:r>
          </a:p>
          <a:p>
            <a:r>
              <a:rPr lang="en-US">
                <a:latin typeface="Trebuchet MS"/>
              </a:rPr>
              <a:t>File layout is unchanged from the regular collection.</a:t>
            </a:r>
          </a:p>
          <a:p>
            <a:r>
              <a:rPr lang="en-US">
                <a:latin typeface="Trebuchet MS"/>
              </a:rPr>
              <a:t>Submission is optional but recommended if your district has changes.</a:t>
            </a:r>
          </a:p>
          <a:p>
            <a:r>
              <a:rPr lang="en-US">
                <a:latin typeface="Trebuchet MS"/>
              </a:rPr>
              <a:t>Districts have the following options for submitting student records:</a:t>
            </a:r>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p>
          <a:p>
            <a:endParaRPr lang="en-US"/>
          </a:p>
        </p:txBody>
      </p:sp>
      <p:sp>
        <p:nvSpPr>
          <p:cNvPr id="4" name="Slide Number Placeholder 3">
            <a:extLst>
              <a:ext uri="{FF2B5EF4-FFF2-40B4-BE49-F238E27FC236}">
                <a16:creationId xmlns:a16="http://schemas.microsoft.com/office/drawing/2014/main" id="{879CAB19-C8D5-9CDC-7099-A360385D9CF1}"/>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7" name="Content Placeholder 6">
            <a:extLst>
              <a:ext uri="{FF2B5EF4-FFF2-40B4-BE49-F238E27FC236}">
                <a16:creationId xmlns:a16="http://schemas.microsoft.com/office/drawing/2014/main" id="{CCA98C38-8E3A-59C1-07D0-EE7A6F0C8F73}"/>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8" name="Content Placeholder 7">
            <a:extLst>
              <a:ext uri="{FF2B5EF4-FFF2-40B4-BE49-F238E27FC236}">
                <a16:creationId xmlns:a16="http://schemas.microsoft.com/office/drawing/2014/main" id="{1E2B8247-D731-A350-BAB1-F0B3C1B384C0}"/>
              </a:ext>
            </a:extLst>
          </p:cNvPr>
          <p:cNvSpPr>
            <a:spLocks noGrp="1"/>
          </p:cNvSpPr>
          <p:nvPr>
            <p:ph sz="quarter" idx="14"/>
          </p:nvPr>
        </p:nvSpPr>
        <p:spPr/>
        <p:txBody>
          <a:bodyPr vert="horz" lIns="91440" tIns="45720" rIns="91440" bIns="45720" rtlCol="0" anchor="t">
            <a:normAutofit/>
          </a:bodyPr>
          <a:lstStyle/>
          <a:p>
            <a:r>
              <a:rPr lang="en-US">
                <a:latin typeface="Trebuchet MS"/>
              </a:rPr>
              <a:t>S-ebt@cde.state.co.us</a:t>
            </a:r>
            <a:endParaRPr lang="en-US"/>
          </a:p>
        </p:txBody>
      </p:sp>
    </p:spTree>
    <p:extLst>
      <p:ext uri="{BB962C8B-B14F-4D97-AF65-F5344CB8AC3E}">
        <p14:creationId xmlns:p14="http://schemas.microsoft.com/office/powerpoint/2010/main" val="30630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FA37-2EF1-7143-DED8-F53B9AE93D5F}"/>
              </a:ext>
            </a:extLst>
          </p:cNvPr>
          <p:cNvSpPr>
            <a:spLocks noGrp="1"/>
          </p:cNvSpPr>
          <p:nvPr>
            <p:ph type="title"/>
          </p:nvPr>
        </p:nvSpPr>
        <p:spPr/>
        <p:txBody>
          <a:bodyPr/>
          <a:lstStyle/>
          <a:p>
            <a:r>
              <a:rPr lang="en-US">
                <a:latin typeface="Museo Slab 500"/>
              </a:rPr>
              <a:t>Summer EBT Data Collection:</a:t>
            </a:r>
            <a:br>
              <a:rPr lang="en-US"/>
            </a:br>
            <a:r>
              <a:rPr lang="en-US">
                <a:latin typeface="Museo Slab 500"/>
              </a:rPr>
              <a:t>Additional Notes</a:t>
            </a:r>
          </a:p>
        </p:txBody>
      </p:sp>
      <p:sp>
        <p:nvSpPr>
          <p:cNvPr id="3" name="Content Placeholder 2">
            <a:extLst>
              <a:ext uri="{FF2B5EF4-FFF2-40B4-BE49-F238E27FC236}">
                <a16:creationId xmlns:a16="http://schemas.microsoft.com/office/drawing/2014/main" id="{38B0692D-675B-AA06-A207-16B1DD87373A}"/>
              </a:ext>
            </a:extLst>
          </p:cNvPr>
          <p:cNvSpPr>
            <a:spLocks noGrp="1"/>
          </p:cNvSpPr>
          <p:nvPr>
            <p:ph idx="1"/>
          </p:nvPr>
        </p:nvSpPr>
        <p:spPr/>
        <p:txBody>
          <a:bodyPr vert="horz" lIns="0" tIns="0" rIns="0" bIns="0" rtlCol="0" anchor="t">
            <a:normAutofit/>
          </a:bodyPr>
          <a:lstStyle/>
          <a:p>
            <a:r>
              <a:rPr lang="en-US">
                <a:latin typeface="Trebuchet MS"/>
              </a:rPr>
              <a:t>You do not need to email us to submit your initial file. </a:t>
            </a:r>
            <a:br>
              <a:rPr lang="en-US"/>
            </a:br>
            <a:r>
              <a:rPr lang="en-US">
                <a:latin typeface="Trebuchet MS"/>
              </a:rPr>
              <a:t>If you need to submit additional changes after finalizing, contact </a:t>
            </a:r>
            <a:br>
              <a:rPr lang="en-US"/>
            </a:br>
            <a:r>
              <a:rPr lang="en-US">
                <a:latin typeface="Trebuchet MS"/>
                <a:hlinkClick r:id="rId2"/>
              </a:rPr>
              <a:t>s-ebt@cde.state.co.us</a:t>
            </a:r>
            <a:r>
              <a:rPr lang="en-US">
                <a:latin typeface="Trebuchet MS"/>
              </a:rPr>
              <a:t> to unlock your collection.</a:t>
            </a:r>
          </a:p>
          <a:p>
            <a:r>
              <a:rPr lang="en-US">
                <a:latin typeface="Trebuchet MS"/>
              </a:rPr>
              <a:t>You may submit multiple files over the Summer as long as your file is finalized by September 3rd, 2025. </a:t>
            </a:r>
          </a:p>
        </p:txBody>
      </p:sp>
      <p:sp>
        <p:nvSpPr>
          <p:cNvPr id="4" name="Slide Number Placeholder 3">
            <a:extLst>
              <a:ext uri="{FF2B5EF4-FFF2-40B4-BE49-F238E27FC236}">
                <a16:creationId xmlns:a16="http://schemas.microsoft.com/office/drawing/2014/main" id="{A68BF25D-D9F2-5BC7-E239-D2ED42D8AEF5}"/>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EB41B20E-8BA1-C22C-DC03-EBA1BFD97E59}"/>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6" name="Content Placeholder 5">
            <a:extLst>
              <a:ext uri="{FF2B5EF4-FFF2-40B4-BE49-F238E27FC236}">
                <a16:creationId xmlns:a16="http://schemas.microsoft.com/office/drawing/2014/main" id="{9FE62785-E1F3-296D-B5A7-9BB637F588C0}"/>
              </a:ext>
            </a:extLst>
          </p:cNvPr>
          <p:cNvSpPr>
            <a:spLocks noGrp="1"/>
          </p:cNvSpPr>
          <p:nvPr>
            <p:ph sz="quarter" idx="14"/>
          </p:nvPr>
        </p:nvSpPr>
        <p:spPr/>
        <p:txBody>
          <a:bodyPr vert="horz" lIns="91440" tIns="45720" rIns="91440" bIns="45720" rtlCol="0" anchor="t">
            <a:normAutofit/>
          </a:bodyPr>
          <a:lstStyle/>
          <a:p>
            <a:r>
              <a:rPr lang="en-US">
                <a:latin typeface="Trebuchet MS"/>
              </a:rPr>
              <a:t>S-ebt@cde.state.co.us</a:t>
            </a:r>
            <a:endParaRPr lang="en-US"/>
          </a:p>
        </p:txBody>
      </p:sp>
    </p:spTree>
    <p:extLst>
      <p:ext uri="{BB962C8B-B14F-4D97-AF65-F5344CB8AC3E}">
        <p14:creationId xmlns:p14="http://schemas.microsoft.com/office/powerpoint/2010/main" val="228195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71203-61F6-70F1-D90C-E2C7201EA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A399D-AA1A-5AB2-ECD5-6913199B185C}"/>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06F19B8-BAD0-F099-7E63-7F17793C13BE}"/>
              </a:ext>
            </a:extLst>
          </p:cNvPr>
          <p:cNvSpPr>
            <a:spLocks noGrp="1"/>
          </p:cNvSpPr>
          <p:nvPr>
            <p:ph sz="quarter" idx="13"/>
          </p:nvPr>
        </p:nvSpPr>
        <p:spPr/>
        <p:txBody>
          <a:bodyPr/>
          <a:lstStyle/>
          <a:p>
            <a:r>
              <a:rPr lang="en-US"/>
              <a:t>Collin Slutzky </a:t>
            </a:r>
          </a:p>
          <a:p>
            <a:endParaRPr lang="en-US"/>
          </a:p>
          <a:p>
            <a:r>
              <a:rPr lang="en-US">
                <a:hlinkClick r:id="rId2"/>
              </a:rPr>
              <a:t>s-ebt@cde.state.co.us</a:t>
            </a:r>
            <a:r>
              <a:rPr lang="en-US"/>
              <a:t> </a:t>
            </a:r>
          </a:p>
          <a:p>
            <a:r>
              <a:rPr lang="en-US"/>
              <a:t>(720) 760-3569 </a:t>
            </a:r>
          </a:p>
          <a:p>
            <a:endParaRPr lang="en-US"/>
          </a:p>
          <a:p>
            <a:r>
              <a:rPr lang="en-US">
                <a:hlinkClick r:id="rId3"/>
              </a:rPr>
              <a:t>S-EBT Data Collection Resources</a:t>
            </a:r>
          </a:p>
          <a:p>
            <a:r>
              <a:rPr lang="en-US">
                <a:hlinkClick r:id="rId4"/>
              </a:rPr>
              <a:t>S-EBT Office Hours Sign-up</a:t>
            </a:r>
            <a:endParaRPr lang="en-US"/>
          </a:p>
        </p:txBody>
      </p:sp>
      <p:sp>
        <p:nvSpPr>
          <p:cNvPr id="4" name="Slide Number Placeholder 3">
            <a:extLst>
              <a:ext uri="{FF2B5EF4-FFF2-40B4-BE49-F238E27FC236}">
                <a16:creationId xmlns:a16="http://schemas.microsoft.com/office/drawing/2014/main" id="{80060A86-8BDE-27F9-A1D7-9B08222E1539}"/>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380299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5B63-4F2D-654C-5EDF-085D46E8C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41C4B-3DB9-71C0-A159-04941B0CFEF2}"/>
              </a:ext>
            </a:extLst>
          </p:cNvPr>
          <p:cNvSpPr>
            <a:spLocks noGrp="1"/>
          </p:cNvSpPr>
          <p:nvPr>
            <p:ph type="ctrTitle"/>
          </p:nvPr>
        </p:nvSpPr>
        <p:spPr/>
        <p:txBody>
          <a:bodyPr/>
          <a:lstStyle/>
          <a:p>
            <a:r>
              <a:rPr lang="en-US"/>
              <a:t>Student October</a:t>
            </a:r>
          </a:p>
        </p:txBody>
      </p:sp>
      <p:sp>
        <p:nvSpPr>
          <p:cNvPr id="6" name="Content Placeholder 5">
            <a:extLst>
              <a:ext uri="{FF2B5EF4-FFF2-40B4-BE49-F238E27FC236}">
                <a16:creationId xmlns:a16="http://schemas.microsoft.com/office/drawing/2014/main" id="{01A38B86-B477-5693-1177-17731A3ACCE9}"/>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ADE665E0-A4CD-1CC3-A0C7-957A92589C79}"/>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1888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B4FAF7-52B9-3920-224D-3B105ECFAA06}"/>
              </a:ext>
            </a:extLst>
          </p:cNvPr>
          <p:cNvSpPr>
            <a:spLocks noGrp="1"/>
          </p:cNvSpPr>
          <p:nvPr>
            <p:ph type="title"/>
          </p:nvPr>
        </p:nvSpPr>
        <p:spPr/>
        <p:txBody>
          <a:bodyPr/>
          <a:lstStyle/>
          <a:p>
            <a:r>
              <a:rPr lang="en-US"/>
              <a:t>October Count Timeline</a:t>
            </a:r>
          </a:p>
        </p:txBody>
      </p:sp>
      <p:graphicFrame>
        <p:nvGraphicFramePr>
          <p:cNvPr id="7" name="Table 6">
            <a:extLst>
              <a:ext uri="{FF2B5EF4-FFF2-40B4-BE49-F238E27FC236}">
                <a16:creationId xmlns:a16="http://schemas.microsoft.com/office/drawing/2014/main" id="{08DBB3DD-ECF3-F0C2-902F-0274F7DCC8B6}"/>
              </a:ext>
            </a:extLst>
          </p:cNvPr>
          <p:cNvGraphicFramePr>
            <a:graphicFrameLocks noGrp="1"/>
          </p:cNvGraphicFramePr>
          <p:nvPr>
            <p:extLst>
              <p:ext uri="{D42A27DB-BD31-4B8C-83A1-F6EECF244321}">
                <p14:modId xmlns:p14="http://schemas.microsoft.com/office/powerpoint/2010/main" val="933692608"/>
              </p:ext>
            </p:extLst>
          </p:nvPr>
        </p:nvGraphicFramePr>
        <p:xfrm>
          <a:off x="227916" y="185836"/>
          <a:ext cx="11819082" cy="5725717"/>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2"/>
                        </a:rPr>
                        <a:t>Data Pipeline Training 10-11 a.m.​ </a:t>
                      </a:r>
                      <a:r>
                        <a:rPr lang="en-US" sz="1200" b="0" i="1">
                          <a:solidFill>
                            <a:srgbClr val="000000"/>
                          </a:solidFill>
                          <a:effectLst/>
                          <a:latin typeface="Trebuchet MS" panose="020B0603020202020204" pitchFamily="34" charset="0"/>
                          <a:hlinkClick r:id="rId2"/>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3"/>
                        </a:rPr>
                        <a:t>New Respondent Training 1-2 p.m.​ </a:t>
                      </a:r>
                      <a:r>
                        <a:rPr lang="en-US" sz="1200" b="0" i="1">
                          <a:solidFill>
                            <a:srgbClr val="000000"/>
                          </a:solidFill>
                          <a:effectLst/>
                          <a:latin typeface="Trebuchet MS" panose="020B0603020202020204" pitchFamily="34" charset="0"/>
                          <a:hlinkClick r:id="rId3"/>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4"/>
                        </a:rPr>
                        <a:t>Multilingual Learner (English Learner) Training 11-12 p.m.​ </a:t>
                      </a:r>
                      <a:r>
                        <a:rPr lang="en-US" sz="1200" b="0" i="1">
                          <a:solidFill>
                            <a:srgbClr val="000000"/>
                          </a:solidFill>
                          <a:effectLst/>
                          <a:latin typeface="Trebuchet MS" panose="020B0603020202020204" pitchFamily="34" charset="0"/>
                          <a:hlinkClick r:id="rId4"/>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5"/>
                        </a:rPr>
                        <a:t>Veteran Respondent Training 11:30-12:30 p.m.​ </a:t>
                      </a:r>
                      <a:r>
                        <a:rPr lang="en-US" sz="1200" b="0" i="1">
                          <a:solidFill>
                            <a:srgbClr val="000000"/>
                          </a:solidFill>
                          <a:effectLst/>
                          <a:latin typeface="Trebuchet MS" panose="020B0603020202020204" pitchFamily="34" charset="0"/>
                          <a:hlinkClick r:id="rId5"/>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6"/>
                        </a:rPr>
                        <a:t>Postsecondary Program Coding Training 11-12 p.m.​ </a:t>
                      </a:r>
                      <a:r>
                        <a:rPr lang="en-US" sz="1200" b="0" i="1">
                          <a:solidFill>
                            <a:srgbClr val="000000"/>
                          </a:solidFill>
                          <a:effectLst/>
                          <a:latin typeface="Trebuchet MS" panose="020B0603020202020204" pitchFamily="34" charset="0"/>
                          <a:hlinkClick r:id="rId6"/>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7"/>
                        </a:rPr>
                        <a:t>Mid-Collection Office Hours 1-2 p.m. </a:t>
                      </a:r>
                      <a:r>
                        <a:rPr lang="en-US" sz="1200" b="0" i="1">
                          <a:solidFill>
                            <a:srgbClr val="000000"/>
                          </a:solidFill>
                          <a:effectLst/>
                          <a:latin typeface="Trebuchet MS" panose="020B0603020202020204" pitchFamily="34" charset="0"/>
                          <a:hlinkClick r:id="rId7"/>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mn-lt"/>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 free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8"/>
                        </a:rPr>
                        <a:t>Data Validation, Transfer Enrollment Exceptions and Cognos Reports 1-2 p.m.​ </a:t>
                      </a:r>
                      <a:r>
                        <a:rPr lang="en-US" sz="1200" b="0" i="1">
                          <a:solidFill>
                            <a:srgbClr val="000000"/>
                          </a:solidFill>
                          <a:effectLst/>
                          <a:latin typeface="Trebuchet MS" panose="020B0603020202020204" pitchFamily="34" charset="0"/>
                          <a:hlinkClick r:id="rId8"/>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9"/>
                        </a:rPr>
                        <a:t>Data Pipeline Duplicate Process and Submission 11-12 pm </a:t>
                      </a:r>
                      <a:r>
                        <a:rPr lang="en-US" sz="1200" b="0" i="1">
                          <a:solidFill>
                            <a:srgbClr val="000000"/>
                          </a:solidFill>
                          <a:effectLst/>
                          <a:latin typeface="Trebuchet MS" panose="020B0603020202020204" pitchFamily="34" charset="0"/>
                          <a:hlinkClick r:id="rId9"/>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Submit Student October Snapshot data</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
        <p:nvSpPr>
          <p:cNvPr id="11" name="Content Placeholder 10">
            <a:extLst>
              <a:ext uri="{FF2B5EF4-FFF2-40B4-BE49-F238E27FC236}">
                <a16:creationId xmlns:a16="http://schemas.microsoft.com/office/drawing/2014/main" id="{7F77B47A-6929-F463-0939-DE6BC03389F9}"/>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10C7E7BB-01C3-0898-4369-CA503F094AA7}"/>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82C8F4B2-0F2F-0E87-931D-E1FBD0A0C54C}"/>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589789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E340-30C9-0849-7271-74638DA2E6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EDCEA-0B73-ACE9-2065-E5CD55806688}"/>
              </a:ext>
            </a:extLst>
          </p:cNvPr>
          <p:cNvSpPr>
            <a:spLocks noGrp="1"/>
          </p:cNvSpPr>
          <p:nvPr>
            <p:ph type="title"/>
          </p:nvPr>
        </p:nvSpPr>
        <p:spPr/>
        <p:txBody>
          <a:bodyPr/>
          <a:lstStyle/>
          <a:p>
            <a:r>
              <a:rPr lang="en-US"/>
              <a:t>October Count Timeline: </a:t>
            </a:r>
            <a:br>
              <a:rPr lang="en-US"/>
            </a:br>
            <a:r>
              <a:rPr lang="en-US"/>
              <a:t>Duplicate Phase</a:t>
            </a:r>
          </a:p>
        </p:txBody>
      </p:sp>
      <p:graphicFrame>
        <p:nvGraphicFramePr>
          <p:cNvPr id="17" name="Table Placeholder 16">
            <a:extLst>
              <a:ext uri="{FF2B5EF4-FFF2-40B4-BE49-F238E27FC236}">
                <a16:creationId xmlns:a16="http://schemas.microsoft.com/office/drawing/2014/main" id="{4E3CE3BB-CA76-16F8-8261-4A846D7EB445}"/>
              </a:ext>
            </a:extLst>
          </p:cNvPr>
          <p:cNvGraphicFramePr>
            <a:graphicFrameLocks noGrp="1"/>
          </p:cNvGraphicFramePr>
          <p:nvPr>
            <p:ph type="tbl" sz="quarter" idx="15"/>
            <p:extLst>
              <p:ext uri="{D42A27DB-BD31-4B8C-83A1-F6EECF244321}">
                <p14:modId xmlns:p14="http://schemas.microsoft.com/office/powerpoint/2010/main" val="1065932522"/>
              </p:ext>
            </p:extLst>
          </p:nvPr>
        </p:nvGraphicFramePr>
        <p:xfrm>
          <a:off x="186459" y="456100"/>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Official 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11" name="Content Placeholder 10">
            <a:extLst>
              <a:ext uri="{FF2B5EF4-FFF2-40B4-BE49-F238E27FC236}">
                <a16:creationId xmlns:a16="http://schemas.microsoft.com/office/drawing/2014/main" id="{7B530625-DC1B-783E-4EE5-B52A60436A95}"/>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55831273-0967-84F6-54EB-95B1FA97F93A}"/>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04080967-D47D-4FCF-904D-0731176695CF}"/>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291302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C54-395B-F752-FA6B-70D8040AB6DF}"/>
              </a:ext>
            </a:extLst>
          </p:cNvPr>
          <p:cNvSpPr>
            <a:spLocks noGrp="1"/>
          </p:cNvSpPr>
          <p:nvPr>
            <p:ph type="title"/>
          </p:nvPr>
        </p:nvSpPr>
        <p:spPr>
          <a:xfrm>
            <a:off x="443565" y="205176"/>
            <a:ext cx="8065168" cy="898524"/>
          </a:xfrm>
        </p:spPr>
        <p:txBody>
          <a:bodyPr/>
          <a:lstStyle/>
          <a:p>
            <a:r>
              <a:rPr lang="en-US"/>
              <a:t>Student October Training Schedule</a:t>
            </a:r>
          </a:p>
        </p:txBody>
      </p:sp>
      <p:sp>
        <p:nvSpPr>
          <p:cNvPr id="3" name="Content Placeholder 2">
            <a:extLst>
              <a:ext uri="{FF2B5EF4-FFF2-40B4-BE49-F238E27FC236}">
                <a16:creationId xmlns:a16="http://schemas.microsoft.com/office/drawing/2014/main" id="{F3BD6F79-31FD-63F2-CA4D-54B3B8B7D3E8}"/>
              </a:ext>
            </a:extLst>
          </p:cNvPr>
          <p:cNvSpPr>
            <a:spLocks noGrp="1"/>
          </p:cNvSpPr>
          <p:nvPr>
            <p:ph sz="half" idx="1"/>
          </p:nvPr>
        </p:nvSpPr>
        <p:spPr>
          <a:xfrm>
            <a:off x="838200" y="1554480"/>
            <a:ext cx="5181600" cy="4351338"/>
          </a:xfrm>
        </p:spPr>
        <p:txBody>
          <a:bodyPr>
            <a:normAutofit fontScale="70000" lnSpcReduction="20000"/>
          </a:bodyPr>
          <a:lstStyle/>
          <a:p>
            <a:r>
              <a:rPr lang="en-US"/>
              <a:t>Data Pipeline Training</a:t>
            </a:r>
          </a:p>
          <a:p>
            <a:pPr lvl="1"/>
            <a:r>
              <a:rPr lang="en-US"/>
              <a:t>Date/Time: 09/02/2025, 10-11 a.m.</a:t>
            </a:r>
          </a:p>
          <a:p>
            <a:pPr lvl="1"/>
            <a:r>
              <a:rPr lang="en-US">
                <a:hlinkClick r:id="rId2"/>
              </a:rPr>
              <a:t>Click here to register for the Data Pipeline Training </a:t>
            </a:r>
            <a:endParaRPr lang="en-US"/>
          </a:p>
          <a:p>
            <a:r>
              <a:rPr lang="en-US"/>
              <a:t>New Respondent Training</a:t>
            </a:r>
          </a:p>
          <a:p>
            <a:pPr lvl="1"/>
            <a:r>
              <a:rPr lang="en-US"/>
              <a:t>Date/Time: 09/04/2025, 1-2 p.m.</a:t>
            </a:r>
          </a:p>
          <a:p>
            <a:pPr lvl="1"/>
            <a:r>
              <a:rPr lang="en-US">
                <a:hlinkClick r:id="rId3"/>
              </a:rPr>
              <a:t>Click here to register for the New Respondent Training</a:t>
            </a:r>
            <a:endParaRPr lang="en-US"/>
          </a:p>
          <a:p>
            <a:r>
              <a:rPr lang="en-US"/>
              <a:t>Multilingual Learner Training</a:t>
            </a:r>
          </a:p>
          <a:p>
            <a:pPr lvl="1"/>
            <a:r>
              <a:rPr lang="en-US"/>
              <a:t>Date/Time: 09/10/2025, 11-12 p.m.</a:t>
            </a:r>
          </a:p>
          <a:p>
            <a:pPr lvl="1"/>
            <a:r>
              <a:rPr lang="en-US">
                <a:hlinkClick r:id="rId4"/>
              </a:rPr>
              <a:t>Click here to register for the Multilingual Training</a:t>
            </a:r>
            <a:endParaRPr lang="en-US"/>
          </a:p>
          <a:p>
            <a:r>
              <a:rPr lang="en-US"/>
              <a:t>Veteran Respondent Training </a:t>
            </a:r>
          </a:p>
          <a:p>
            <a:pPr lvl="1"/>
            <a:r>
              <a:rPr lang="en-US"/>
              <a:t>Date/Time: 09/16/2025 11:30-12:30 p.m.</a:t>
            </a:r>
          </a:p>
          <a:p>
            <a:pPr lvl="1"/>
            <a:r>
              <a:rPr lang="en-US">
                <a:hlinkClick r:id="rId5"/>
              </a:rPr>
              <a:t>Click here to register for the Veteran Respondent Training</a:t>
            </a:r>
            <a:endParaRPr lang="en-US"/>
          </a:p>
          <a:p>
            <a:r>
              <a:rPr lang="en-US"/>
              <a:t>Postsecondary Program Coding Training</a:t>
            </a:r>
          </a:p>
          <a:p>
            <a:pPr lvl="1"/>
            <a:r>
              <a:rPr lang="en-US"/>
              <a:t>Date/Time: 09/17/2024, 11-12 p.m.</a:t>
            </a:r>
          </a:p>
          <a:p>
            <a:pPr lvl="1"/>
            <a:r>
              <a:rPr lang="en-US">
                <a:hlinkClick r:id="rId6"/>
              </a:rPr>
              <a:t>Click here to register for the Postsecondary Training</a:t>
            </a:r>
            <a:endParaRPr lang="en-US"/>
          </a:p>
          <a:p>
            <a:pPr lvl="1"/>
            <a:endParaRPr lang="en-US"/>
          </a:p>
          <a:p>
            <a:pPr lvl="1"/>
            <a:endParaRPr lang="en-US"/>
          </a:p>
          <a:p>
            <a:pPr lvl="1"/>
            <a:endParaRPr lang="en-US"/>
          </a:p>
        </p:txBody>
      </p:sp>
      <p:sp>
        <p:nvSpPr>
          <p:cNvPr id="4" name="Content Placeholder 3">
            <a:extLst>
              <a:ext uri="{FF2B5EF4-FFF2-40B4-BE49-F238E27FC236}">
                <a16:creationId xmlns:a16="http://schemas.microsoft.com/office/drawing/2014/main" id="{142EA5BF-4451-3A99-5585-A0D72FEAF276}"/>
              </a:ext>
            </a:extLst>
          </p:cNvPr>
          <p:cNvSpPr>
            <a:spLocks noGrp="1"/>
          </p:cNvSpPr>
          <p:nvPr>
            <p:ph sz="half" idx="2"/>
          </p:nvPr>
        </p:nvSpPr>
        <p:spPr>
          <a:xfrm>
            <a:off x="6172200" y="1554480"/>
            <a:ext cx="5181600" cy="4351338"/>
          </a:xfrm>
        </p:spPr>
        <p:txBody>
          <a:bodyPr>
            <a:normAutofit/>
          </a:bodyPr>
          <a:lstStyle/>
          <a:p>
            <a:r>
              <a:rPr lang="en-US" sz="1800"/>
              <a:t>Mid-Collection Office Hours</a:t>
            </a:r>
          </a:p>
          <a:p>
            <a:pPr lvl="1"/>
            <a:r>
              <a:rPr lang="en-US" sz="1600"/>
              <a:t>Date/Time: 10/14/2025 1-2 </a:t>
            </a:r>
            <a:r>
              <a:rPr lang="en-US" sz="1600" err="1"/>
              <a:t>p.m</a:t>
            </a:r>
            <a:endParaRPr lang="en-US" sz="1600"/>
          </a:p>
          <a:p>
            <a:pPr lvl="1"/>
            <a:r>
              <a:rPr lang="en-US" sz="1600">
                <a:hlinkClick r:id="rId7"/>
              </a:rPr>
              <a:t>Click here to register for the Mid-Collection Office Hours</a:t>
            </a:r>
            <a:endParaRPr lang="en-US" sz="1600"/>
          </a:p>
          <a:p>
            <a:r>
              <a:rPr lang="en-US" sz="1800"/>
              <a:t>Data Validation and Cognos Reports Training</a:t>
            </a:r>
          </a:p>
          <a:p>
            <a:pPr lvl="1"/>
            <a:r>
              <a:rPr lang="en-US" sz="1600"/>
              <a:t>Date/Time: 10/24/2025 1-2 p.m.</a:t>
            </a:r>
          </a:p>
          <a:p>
            <a:pPr lvl="1"/>
            <a:r>
              <a:rPr lang="en-US" sz="1600">
                <a:hlinkClick r:id="rId8"/>
              </a:rPr>
              <a:t>Click here to register for the Data Validation and Cognos Training</a:t>
            </a:r>
            <a:endParaRPr lang="en-US" sz="1600"/>
          </a:p>
          <a:p>
            <a:r>
              <a:rPr lang="en-US" sz="1800"/>
              <a:t>Data Pipeline Duplicate Process and Submission Training</a:t>
            </a:r>
          </a:p>
          <a:p>
            <a:pPr lvl="1"/>
            <a:r>
              <a:rPr lang="en-US" sz="1600"/>
              <a:t>Date/Time: 10/28/2025 9-10 a.m.</a:t>
            </a:r>
          </a:p>
          <a:p>
            <a:pPr lvl="1"/>
            <a:r>
              <a:rPr lang="en-US" sz="1600">
                <a:hlinkClick r:id="rId9"/>
              </a:rPr>
              <a:t>Click here to register for the Duplicate Process and Submission Training</a:t>
            </a:r>
            <a:endParaRPr lang="en-US" sz="1600"/>
          </a:p>
          <a:p>
            <a:pPr lvl="1"/>
            <a:endParaRPr lang="en-US" sz="1600"/>
          </a:p>
          <a:p>
            <a:pPr lvl="1"/>
            <a:endParaRPr lang="en-US" sz="1600"/>
          </a:p>
          <a:p>
            <a:pPr lvl="1"/>
            <a:endParaRPr lang="en-US" sz="1600"/>
          </a:p>
        </p:txBody>
      </p:sp>
      <p:sp>
        <p:nvSpPr>
          <p:cNvPr id="5" name="Slide Number Placeholder 4">
            <a:extLst>
              <a:ext uri="{FF2B5EF4-FFF2-40B4-BE49-F238E27FC236}">
                <a16:creationId xmlns:a16="http://schemas.microsoft.com/office/drawing/2014/main" id="{678F5152-019E-63E7-8A02-347F90331CC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37</a:t>
            </a:fld>
            <a:endParaRPr lang="en-US"/>
          </a:p>
        </p:txBody>
      </p:sp>
      <p:sp>
        <p:nvSpPr>
          <p:cNvPr id="6" name="Content Placeholder 5">
            <a:extLst>
              <a:ext uri="{FF2B5EF4-FFF2-40B4-BE49-F238E27FC236}">
                <a16:creationId xmlns:a16="http://schemas.microsoft.com/office/drawing/2014/main" id="{35A6EAC3-EF96-6F71-9E1F-C3F418C664A3}"/>
              </a:ext>
            </a:extLst>
          </p:cNvPr>
          <p:cNvSpPr>
            <a:spLocks noGrp="1"/>
          </p:cNvSpPr>
          <p:nvPr>
            <p:ph sz="quarter" idx="13"/>
          </p:nvPr>
        </p:nvSpPr>
        <p:spPr>
          <a:xfrm>
            <a:off x="1366549" y="6356350"/>
            <a:ext cx="4483505" cy="362338"/>
          </a:xfrm>
        </p:spPr>
        <p:txBody>
          <a:bodyPr/>
          <a:lstStyle/>
          <a:p>
            <a:r>
              <a:rPr lang="en-US"/>
              <a:t>Student October</a:t>
            </a:r>
          </a:p>
        </p:txBody>
      </p:sp>
      <p:sp>
        <p:nvSpPr>
          <p:cNvPr id="7" name="Content Placeholder 6">
            <a:extLst>
              <a:ext uri="{FF2B5EF4-FFF2-40B4-BE49-F238E27FC236}">
                <a16:creationId xmlns:a16="http://schemas.microsoft.com/office/drawing/2014/main" id="{91179234-4DF9-F3C5-3C5C-DA54BEE401C3}"/>
              </a:ext>
            </a:extLst>
          </p:cNvPr>
          <p:cNvSpPr>
            <a:spLocks noGrp="1"/>
          </p:cNvSpPr>
          <p:nvPr>
            <p:ph sz="quarter" idx="14"/>
          </p:nvPr>
        </p:nvSpPr>
        <p:spPr>
          <a:xfrm>
            <a:off x="6052822" y="6356350"/>
            <a:ext cx="4393506" cy="362338"/>
          </a:xfrm>
        </p:spPr>
        <p:txBody>
          <a:bodyPr/>
          <a:lstStyle/>
          <a:p>
            <a:r>
              <a:rPr lang="en-US"/>
              <a:t>StudentOctober@cde.state.co.us</a:t>
            </a:r>
          </a:p>
        </p:txBody>
      </p:sp>
    </p:spTree>
    <p:extLst>
      <p:ext uri="{BB962C8B-B14F-4D97-AF65-F5344CB8AC3E}">
        <p14:creationId xmlns:p14="http://schemas.microsoft.com/office/powerpoint/2010/main" val="205276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CA18-EFE4-80ED-E77A-7B7A6895D0B6}"/>
              </a:ext>
            </a:extLst>
          </p:cNvPr>
          <p:cNvSpPr>
            <a:spLocks noGrp="1"/>
          </p:cNvSpPr>
          <p:nvPr>
            <p:ph type="title"/>
          </p:nvPr>
        </p:nvSpPr>
        <p:spPr/>
        <p:txBody>
          <a:bodyPr/>
          <a:lstStyle/>
          <a:p>
            <a:r>
              <a:rPr lang="en-US"/>
              <a:t>Warnings – Helpful Tool for Data Reporting</a:t>
            </a:r>
          </a:p>
        </p:txBody>
      </p:sp>
      <p:sp>
        <p:nvSpPr>
          <p:cNvPr id="3" name="Content Placeholder 2">
            <a:extLst>
              <a:ext uri="{FF2B5EF4-FFF2-40B4-BE49-F238E27FC236}">
                <a16:creationId xmlns:a16="http://schemas.microsoft.com/office/drawing/2014/main" id="{8BAD300F-5835-15A9-B48C-8A8410A64FD0}"/>
              </a:ext>
            </a:extLst>
          </p:cNvPr>
          <p:cNvSpPr>
            <a:spLocks noGrp="1"/>
          </p:cNvSpPr>
          <p:nvPr>
            <p:ph idx="1"/>
          </p:nvPr>
        </p:nvSpPr>
        <p:spPr>
          <a:xfrm>
            <a:off x="443565" y="1362457"/>
            <a:ext cx="11507643" cy="4736591"/>
          </a:xfrm>
        </p:spPr>
        <p:txBody>
          <a:bodyPr>
            <a:normAutofit/>
          </a:bodyPr>
          <a:lstStyle/>
          <a:p>
            <a:r>
              <a:rPr lang="en-US" sz="2000" b="1" u="sng"/>
              <a:t>OC182:</a:t>
            </a:r>
            <a:r>
              <a:rPr lang="en-US" sz="2000"/>
              <a:t> This year's Student October grade level is not showing an advance (+1) from last year's Student October grade level. Please verify the student's grade level.</a:t>
            </a:r>
          </a:p>
          <a:p>
            <a:r>
              <a:rPr lang="en-US" sz="2000" b="1" u="sng"/>
              <a:t>OC183/OC184 (BOCES School Contract Situations):</a:t>
            </a:r>
            <a:r>
              <a:rPr lang="en-US" sz="2000" b="1"/>
              <a:t> </a:t>
            </a:r>
            <a:r>
              <a:rPr lang="en-US" sz="2000"/>
              <a:t>You currently have a student that is being contracted through a BOCES (Pupil Attendance Information = '31' or '33') and is not being picked up by a BOCES. Please verify with your BOCES contact(s) that this student will be picked up by the BOCES for educational services…. You currently have a student that is coded as a Schools of Choice student (Pupil Attendance Information = '02' or '04') and is not being picked up by a district. Please verify with your district contact(s) that this student will be picked up by the district for funding purposes.</a:t>
            </a:r>
          </a:p>
          <a:p>
            <a:r>
              <a:rPr lang="en-US" sz="2000" b="1" u="sng"/>
              <a:t>OC201:</a:t>
            </a:r>
            <a:r>
              <a:rPr lang="en-US" sz="2000"/>
              <a:t> Possible PAI Duplicate: The following students were submitted by another district causing an enrollment duplicate. Verify the Pupil Attendance Information Code for enrollment purposes.</a:t>
            </a:r>
          </a:p>
          <a:p>
            <a:r>
              <a:rPr lang="en-US" sz="2000" b="1" u="sng"/>
              <a:t>Various Codes:</a:t>
            </a:r>
            <a:r>
              <a:rPr lang="en-US" sz="2000"/>
              <a:t> Your district reported no _____ students.</a:t>
            </a:r>
          </a:p>
          <a:p>
            <a:r>
              <a:rPr lang="en-US" sz="2000" b="1" u="sng"/>
              <a:t>Various Codes:</a:t>
            </a:r>
            <a:r>
              <a:rPr lang="en-US" sz="2000"/>
              <a:t> Your district’s ____ count for October is considerably different compared to last year's count. The tolerance for this warning is +- 25% and only includes K-12 students.</a:t>
            </a:r>
          </a:p>
        </p:txBody>
      </p:sp>
      <p:sp>
        <p:nvSpPr>
          <p:cNvPr id="4" name="Slide Number Placeholder 3">
            <a:extLst>
              <a:ext uri="{FF2B5EF4-FFF2-40B4-BE49-F238E27FC236}">
                <a16:creationId xmlns:a16="http://schemas.microsoft.com/office/drawing/2014/main" id="{A4F47474-032C-A58A-BE15-1CB4A5713597}"/>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B4C41043-010F-65F4-3084-B73D0E1B59DA}"/>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D17E033C-D25E-DE71-C645-DBA1240A5CD5}"/>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9900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467-4EAF-B62E-C304-9436BC7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99539-4A38-17C1-FF2C-DDB52F27B012}"/>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October Count</a:t>
            </a:r>
            <a:endParaRPr lang="en-US"/>
          </a:p>
        </p:txBody>
      </p:sp>
      <p:sp>
        <p:nvSpPr>
          <p:cNvPr id="3" name="Content Placeholder 2">
            <a:extLst>
              <a:ext uri="{FF2B5EF4-FFF2-40B4-BE49-F238E27FC236}">
                <a16:creationId xmlns:a16="http://schemas.microsoft.com/office/drawing/2014/main" id="{523569F3-C4AE-6461-A141-D6F12137ABB1}"/>
              </a:ext>
            </a:extLst>
          </p:cNvPr>
          <p:cNvSpPr>
            <a:spLocks noGrp="1"/>
          </p:cNvSpPr>
          <p:nvPr>
            <p:ph sz="quarter" idx="13"/>
          </p:nvPr>
        </p:nvSpPr>
        <p:spPr>
          <a:xfrm>
            <a:off x="1509623" y="1574275"/>
            <a:ext cx="9170946" cy="4009229"/>
          </a:xfrm>
        </p:spPr>
        <p:txBody>
          <a:bodyPr/>
          <a:lstStyle/>
          <a:p>
            <a:r>
              <a:rPr lang="en-US"/>
              <a:t>Collin Slutzky </a:t>
            </a:r>
          </a:p>
          <a:p>
            <a:endParaRPr lang="en-US"/>
          </a:p>
          <a:p>
            <a:r>
              <a:rPr lang="en-US">
                <a:hlinkClick r:id="rId2"/>
              </a:rPr>
              <a:t>studentoctober@cde.state.co.us</a:t>
            </a:r>
            <a:endParaRPr lang="en-US"/>
          </a:p>
          <a:p>
            <a:r>
              <a:rPr lang="en-US"/>
              <a:t>(720) 760-3569 </a:t>
            </a:r>
          </a:p>
          <a:p>
            <a:endParaRPr lang="en-US"/>
          </a:p>
          <a:p>
            <a:r>
              <a:rPr lang="en-US">
                <a:hlinkClick r:id="rId3"/>
              </a:rPr>
              <a:t>Student October Website</a:t>
            </a:r>
            <a:endParaRPr lang="en-US">
              <a:hlinkClick r:id="rId4"/>
            </a:endParaRPr>
          </a:p>
          <a:p>
            <a:r>
              <a:rPr lang="en-US">
                <a:hlinkClick r:id="rId5"/>
              </a:rPr>
              <a:t>Student Interchange Website</a:t>
            </a:r>
            <a:endParaRPr lang="en-US"/>
          </a:p>
          <a:p>
            <a:r>
              <a:rPr lang="en-US">
                <a:hlinkClick r:id="rId6"/>
              </a:rPr>
              <a:t>School Auditing Office Website</a:t>
            </a:r>
            <a:endParaRPr lang="en-US"/>
          </a:p>
        </p:txBody>
      </p:sp>
      <p:sp>
        <p:nvSpPr>
          <p:cNvPr id="4" name="Slide Number Placeholder 3">
            <a:extLst>
              <a:ext uri="{FF2B5EF4-FFF2-40B4-BE49-F238E27FC236}">
                <a16:creationId xmlns:a16="http://schemas.microsoft.com/office/drawing/2014/main" id="{11F1C6C1-7506-E52C-A4F6-CC9D920A9AB8}"/>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00910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6311-0398-F32E-4CF4-6CBC350FE017}"/>
              </a:ext>
            </a:extLst>
          </p:cNvPr>
          <p:cNvSpPr>
            <a:spLocks noGrp="1"/>
          </p:cNvSpPr>
          <p:nvPr>
            <p:ph type="ctrTitle"/>
          </p:nvPr>
        </p:nvSpPr>
        <p:spPr/>
        <p:txBody>
          <a:bodyPr/>
          <a:lstStyle/>
          <a:p>
            <a:r>
              <a:rPr lang="en-US">
                <a:latin typeface="Museo Slab 500"/>
              </a:rPr>
              <a:t>Special Education End of Year</a:t>
            </a:r>
            <a:endParaRPr lang="en-US"/>
          </a:p>
        </p:txBody>
      </p:sp>
      <p:sp>
        <p:nvSpPr>
          <p:cNvPr id="3" name="Content Placeholder 2">
            <a:extLst>
              <a:ext uri="{FF2B5EF4-FFF2-40B4-BE49-F238E27FC236}">
                <a16:creationId xmlns:a16="http://schemas.microsoft.com/office/drawing/2014/main" id="{86FCCF34-1406-591F-10E3-9FF8059D4908}"/>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3DC16A4A-960E-33FD-6CBE-25CAC08AC305}"/>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59633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D34-676D-A31C-03AA-4FF978CAA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E4A2-F008-2057-3921-BF3A14B48B5D}"/>
              </a:ext>
            </a:extLst>
          </p:cNvPr>
          <p:cNvSpPr>
            <a:spLocks noGrp="1"/>
          </p:cNvSpPr>
          <p:nvPr>
            <p:ph type="title"/>
          </p:nvPr>
        </p:nvSpPr>
        <p:spPr/>
        <p:txBody>
          <a:bodyPr>
            <a:normAutofit fontScale="90000"/>
          </a:bodyPr>
          <a:lstStyle/>
          <a:p>
            <a:r>
              <a:rPr lang="en-US"/>
              <a:t>Special Education End of Year</a:t>
            </a:r>
            <a:br>
              <a:rPr lang="en-US"/>
            </a:br>
            <a:r>
              <a:rPr lang="en-US"/>
              <a:t>Timeline</a:t>
            </a:r>
            <a:br>
              <a:rPr lang="en-US"/>
            </a:br>
            <a:r>
              <a:rPr lang="en-US"/>
              <a:t> </a:t>
            </a:r>
          </a:p>
        </p:txBody>
      </p:sp>
      <p:sp>
        <p:nvSpPr>
          <p:cNvPr id="8" name="Content Placeholder 7">
            <a:extLst>
              <a:ext uri="{FF2B5EF4-FFF2-40B4-BE49-F238E27FC236}">
                <a16:creationId xmlns:a16="http://schemas.microsoft.com/office/drawing/2014/main" id="{25A50423-AB1C-3139-46BC-6B778AF391DE}"/>
              </a:ext>
            </a:extLst>
          </p:cNvPr>
          <p:cNvSpPr txBox="1">
            <a:spLocks noGrp="1"/>
          </p:cNvSpPr>
          <p:nvPr>
            <p:ph sz="half" idx="1"/>
          </p:nvPr>
        </p:nvSpPr>
        <p:spPr>
          <a:xfrm>
            <a:off x="650875" y="1554163"/>
            <a:ext cx="5368925" cy="3805144"/>
          </a:xfrm>
          <a:prstGeom prst="rect">
            <a:avLst/>
          </a:prstGeom>
          <a:noFill/>
        </p:spPr>
        <p:txBody>
          <a:bodyPr wrap="square">
            <a:spAutoFit/>
          </a:bodyPr>
          <a:lstStyle/>
          <a:p>
            <a:pPr marL="285750" indent="-285750">
              <a:buFont typeface="Arial" panose="020B0604020202020204" pitchFamily="34" charset="0"/>
              <a:buChar char="•"/>
            </a:pPr>
            <a:r>
              <a:rPr lang="en-US" sz="1600" b="1">
                <a:highlight>
                  <a:srgbClr val="FFFFFF"/>
                </a:highlight>
              </a:rPr>
              <a:t>May 1, 2025  </a:t>
            </a:r>
            <a:r>
              <a:rPr lang="en-US" sz="1600">
                <a:highlight>
                  <a:srgbClr val="FFFFFF"/>
                </a:highlight>
              </a:rPr>
              <a:t>-  </a:t>
            </a:r>
            <a:r>
              <a:rPr lang="en-US" sz="1600" b="0">
                <a:highlight>
                  <a:srgbClr val="FFFFFF"/>
                </a:highlight>
              </a:rPr>
              <a:t>SPED </a:t>
            </a:r>
            <a:r>
              <a:rPr lang="en-US" sz="1600">
                <a:highlight>
                  <a:srgbClr val="FFFFFF"/>
                </a:highlight>
              </a:rPr>
              <a:t>EOY</a:t>
            </a:r>
            <a:r>
              <a:rPr lang="en-US" sz="1600" b="0">
                <a:highlight>
                  <a:srgbClr val="FFFFFF"/>
                </a:highlight>
              </a:rPr>
              <a:t> </a:t>
            </a:r>
            <a:r>
              <a:rPr lang="en-US" sz="1600" b="0" baseline="0">
                <a:highlight>
                  <a:srgbClr val="FFFFFF"/>
                </a:highlight>
              </a:rPr>
              <a:t>Snapshot official open</a:t>
            </a:r>
          </a:p>
          <a:p>
            <a:pPr marL="285750" indent="-285750">
              <a:buFont typeface="Arial" panose="020B0604020202020204" pitchFamily="34" charset="0"/>
              <a:buChar char="•"/>
            </a:pPr>
            <a:r>
              <a:rPr lang="en-US" sz="1600" b="1"/>
              <a:t>June 26, 2025 </a:t>
            </a:r>
            <a:r>
              <a:rPr lang="en-US" sz="1600"/>
              <a:t>– IEP Interchange files error-free </a:t>
            </a:r>
          </a:p>
          <a:p>
            <a:pPr marL="285750" indent="-285750">
              <a:buFont typeface="Arial" panose="020B0604020202020204" pitchFamily="34" charset="0"/>
              <a:buChar char="•"/>
            </a:pPr>
            <a:r>
              <a:rPr lang="en-US" sz="1600" b="1">
                <a:highlight>
                  <a:srgbClr val="FFFF00"/>
                </a:highlight>
              </a:rPr>
              <a:t>September 4, 2025 </a:t>
            </a:r>
            <a:r>
              <a:rPr lang="en-US" sz="1600">
                <a:highlight>
                  <a:srgbClr val="FFFF00"/>
                </a:highlight>
              </a:rPr>
              <a:t>- </a:t>
            </a:r>
            <a:r>
              <a:rPr lang="en-US" sz="1600" b="0" baseline="0">
                <a:highlight>
                  <a:srgbClr val="FFFF00"/>
                </a:highlight>
              </a:rPr>
              <a:t>All Exception requests submitted to CDE</a:t>
            </a:r>
            <a:endParaRPr lang="en-US" sz="1600" b="0">
              <a:highlight>
                <a:srgbClr val="FFFF00"/>
              </a:highlight>
            </a:endParaRPr>
          </a:p>
          <a:p>
            <a:pPr marL="285750" indent="-285750">
              <a:buFont typeface="Arial" panose="020B0604020202020204" pitchFamily="34" charset="0"/>
              <a:buChar char="•"/>
            </a:pPr>
            <a:r>
              <a:rPr lang="en-US" sz="1600" b="1"/>
              <a:t>September 11, 2025 </a:t>
            </a:r>
            <a:r>
              <a:rPr lang="en-US" sz="1600"/>
              <a:t>– All errors resolved at snapshot/interchange </a:t>
            </a:r>
            <a:endParaRPr lang="en-US" sz="1600" b="0" baseline="0"/>
          </a:p>
          <a:p>
            <a:pPr marL="285750" indent="-285750">
              <a:buFont typeface="Arial" panose="020B0604020202020204" pitchFamily="34" charset="0"/>
              <a:buChar char="•"/>
            </a:pPr>
            <a:r>
              <a:rPr lang="en-US" sz="1600" b="1"/>
              <a:t>September 12 -19, 2025 </a:t>
            </a:r>
            <a:r>
              <a:rPr lang="en-US" sz="1600"/>
              <a:t>-</a:t>
            </a:r>
            <a:r>
              <a:rPr lang="en-US" sz="1600" b="0" baseline="0"/>
              <a:t>Initial Report Review </a:t>
            </a:r>
          </a:p>
          <a:p>
            <a:pPr marL="285750" indent="-285750">
              <a:buFont typeface="Arial" panose="020B0604020202020204" pitchFamily="34" charset="0"/>
              <a:buChar char="•"/>
            </a:pPr>
            <a:r>
              <a:rPr lang="en-US" sz="1600" b="1"/>
              <a:t>September 22 - 26, 2025 </a:t>
            </a:r>
            <a:r>
              <a:rPr lang="en-US" sz="1600" b="0" baseline="0"/>
              <a:t>– </a:t>
            </a:r>
            <a:r>
              <a:rPr lang="en-US" sz="1600" b="0"/>
              <a:t>Resolving duplicates</a:t>
            </a:r>
          </a:p>
          <a:p>
            <a:pPr marL="285750" indent="-285750">
              <a:buFont typeface="Arial" panose="020B0604020202020204" pitchFamily="34" charset="0"/>
              <a:buChar char="•"/>
            </a:pPr>
            <a:r>
              <a:rPr lang="en-US" sz="1600" b="1"/>
              <a:t>September 29 – October 1, 2025 </a:t>
            </a:r>
            <a:r>
              <a:rPr lang="en-US" sz="1600" b="0" baseline="0"/>
              <a:t>– </a:t>
            </a:r>
            <a:r>
              <a:rPr lang="en-US" sz="1600" b="0"/>
              <a:t>Final Report Review</a:t>
            </a:r>
          </a:p>
          <a:p>
            <a:pPr marL="285750" indent="-285750">
              <a:buFont typeface="Arial" panose="020B0604020202020204" pitchFamily="34" charset="0"/>
              <a:buChar char="•"/>
            </a:pPr>
            <a:r>
              <a:rPr lang="en-US" sz="1600" b="1"/>
              <a:t>October 3, 2025 </a:t>
            </a:r>
            <a:r>
              <a:rPr lang="en-US" sz="1600"/>
              <a:t>- </a:t>
            </a:r>
            <a:r>
              <a:rPr lang="en-US" sz="1600" b="0"/>
              <a:t>Final</a:t>
            </a:r>
            <a:r>
              <a:rPr lang="en-US" sz="1600" b="0" baseline="0"/>
              <a:t> submission due to CDE</a:t>
            </a:r>
            <a:endParaRPr lang="en-US" sz="1600" b="0"/>
          </a:p>
          <a:p>
            <a:pPr marL="285750" indent="-285750">
              <a:buFont typeface="Arial" panose="020B0604020202020204" pitchFamily="34" charset="0"/>
              <a:buChar char="•"/>
            </a:pPr>
            <a:endParaRPr lang="en-US" sz="1800" b="0"/>
          </a:p>
        </p:txBody>
      </p:sp>
      <p:sp>
        <p:nvSpPr>
          <p:cNvPr id="3" name="Content Placeholder 2">
            <a:extLst>
              <a:ext uri="{FF2B5EF4-FFF2-40B4-BE49-F238E27FC236}">
                <a16:creationId xmlns:a16="http://schemas.microsoft.com/office/drawing/2014/main" id="{5A88DF8E-E585-49BF-A083-861F0D38E211}"/>
              </a:ext>
            </a:extLst>
          </p:cNvPr>
          <p:cNvSpPr>
            <a:spLocks noGrp="1"/>
          </p:cNvSpPr>
          <p:nvPr>
            <p:ph sz="half" idx="2"/>
          </p:nvPr>
        </p:nvSpPr>
        <p:spPr>
          <a:xfrm>
            <a:off x="6172199" y="1554480"/>
            <a:ext cx="5575853" cy="4351338"/>
          </a:xfrm>
        </p:spPr>
        <p:txBody>
          <a:bodyPr>
            <a:normAutofit lnSpcReduction="10000"/>
          </a:bodyPr>
          <a:lstStyle/>
          <a:p>
            <a:pPr marL="0" lvl="0" indent="0">
              <a:buNone/>
            </a:pPr>
            <a:r>
              <a:rPr lang="en-US" sz="1900"/>
              <a:t>Exception Request Reminders:</a:t>
            </a:r>
          </a:p>
          <a:p>
            <a:r>
              <a:rPr lang="en-US" sz="1600"/>
              <a:t>The SPED EOY exception template is found on the </a:t>
            </a:r>
            <a:r>
              <a:rPr lang="en-US" sz="1600" u="sng">
                <a:hlinkClick r:id="rId2"/>
              </a:rPr>
              <a:t>Special Education End of Year Snapshot webpage</a:t>
            </a:r>
            <a:r>
              <a:rPr lang="en-US" sz="1600"/>
              <a:t> under Additional Resources. </a:t>
            </a:r>
          </a:p>
          <a:p>
            <a:pPr lvl="0"/>
            <a:r>
              <a:rPr lang="en-US" sz="1600"/>
              <a:t>Detailed exception request explanations are much appreciated, but the comments box should not have more than 400 characters.</a:t>
            </a:r>
          </a:p>
          <a:p>
            <a:pPr lvl="1"/>
            <a:r>
              <a:rPr lang="en-US" sz="1600"/>
              <a:t>The excel formula LEN function will give you the # of characters in a cell.</a:t>
            </a:r>
          </a:p>
          <a:p>
            <a:pPr lvl="0"/>
            <a:r>
              <a:rPr lang="en-US" sz="1600"/>
              <a:t>Please double check that each cell and column are not losing the leading zeros (i.e. school codes, AU codes, primary disability – they can all start with a 0). </a:t>
            </a:r>
          </a:p>
          <a:p>
            <a:pPr lvl="0"/>
            <a:r>
              <a:rPr lang="en-US" sz="1600"/>
              <a:t>For SY108 – SASID merges – please include the new SASID # in the comments box. </a:t>
            </a:r>
          </a:p>
          <a:p>
            <a:pPr lvl="1"/>
            <a:r>
              <a:rPr lang="en-US" sz="1600"/>
              <a:t>Old SASID will be in the SASID column since that is the one we do the exception on </a:t>
            </a:r>
            <a:r>
              <a:rPr lang="en-US" sz="1600" err="1"/>
              <a:t>becuase</a:t>
            </a:r>
            <a:r>
              <a:rPr lang="en-US" sz="1600"/>
              <a:t> you are no longer reporting it</a:t>
            </a:r>
          </a:p>
          <a:p>
            <a:pPr marL="0" indent="0">
              <a:buNone/>
            </a:pPr>
            <a:endParaRPr lang="en-US" sz="1600"/>
          </a:p>
        </p:txBody>
      </p:sp>
      <p:sp>
        <p:nvSpPr>
          <p:cNvPr id="4" name="Slide Number Placeholder 3">
            <a:extLst>
              <a:ext uri="{FF2B5EF4-FFF2-40B4-BE49-F238E27FC236}">
                <a16:creationId xmlns:a16="http://schemas.microsoft.com/office/drawing/2014/main" id="{B0F36ED8-28A0-9A27-D81B-EFFD7E8AEDD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9" name="Content Placeholder 16">
            <a:extLst>
              <a:ext uri="{FF2B5EF4-FFF2-40B4-BE49-F238E27FC236}">
                <a16:creationId xmlns:a16="http://schemas.microsoft.com/office/drawing/2014/main" id="{CE354299-E9AB-1A9E-A255-AED933053179}"/>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0" name="Content Placeholder 5">
            <a:extLst>
              <a:ext uri="{FF2B5EF4-FFF2-40B4-BE49-F238E27FC236}">
                <a16:creationId xmlns:a16="http://schemas.microsoft.com/office/drawing/2014/main" id="{2DAFF9A6-DFD1-A459-C77B-DA5DA451D55D}"/>
              </a:ext>
              <a:ext uri="{C183D7F6-B498-43B3-948B-1728B52AA6E4}">
                <adec:decorative xmlns:adec="http://schemas.microsoft.com/office/drawing/2017/decorative" val="1"/>
              </a:ext>
            </a:extLst>
          </p:cNvPr>
          <p:cNvSpPr txBox="1">
            <a:spLocks/>
          </p:cNvSpPr>
          <p:nvPr/>
        </p:nvSpPr>
        <p:spPr>
          <a:xfrm>
            <a:off x="6053138" y="6356350"/>
            <a:ext cx="4392612" cy="3619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1" name="Content Placeholder 5">
            <a:extLst>
              <a:ext uri="{FF2B5EF4-FFF2-40B4-BE49-F238E27FC236}">
                <a16:creationId xmlns:a16="http://schemas.microsoft.com/office/drawing/2014/main" id="{B5EEDBE0-1DF2-4AB5-04D1-5374B5C93AED}"/>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
        <p:nvSpPr>
          <p:cNvPr id="16" name="Content Placeholder 5">
            <a:extLst>
              <a:ext uri="{FF2B5EF4-FFF2-40B4-BE49-F238E27FC236}">
                <a16:creationId xmlns:a16="http://schemas.microsoft.com/office/drawing/2014/main" id="{66D9F479-1686-80AF-0E3F-285D26F848F0}"/>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743490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92DF-E2C9-2406-B090-DBB39C1B41B9}"/>
              </a:ext>
            </a:extLst>
          </p:cNvPr>
          <p:cNvSpPr>
            <a:spLocks noGrp="1"/>
          </p:cNvSpPr>
          <p:nvPr>
            <p:ph type="title"/>
          </p:nvPr>
        </p:nvSpPr>
        <p:spPr/>
        <p:txBody>
          <a:bodyPr/>
          <a:lstStyle/>
          <a:p>
            <a:r>
              <a:rPr lang="en-US"/>
              <a:t>Special Education End of Year</a:t>
            </a:r>
            <a:br>
              <a:rPr lang="en-US"/>
            </a:br>
            <a:r>
              <a:rPr lang="en-US"/>
              <a:t>Reporting Reminders</a:t>
            </a:r>
          </a:p>
        </p:txBody>
      </p:sp>
      <p:sp>
        <p:nvSpPr>
          <p:cNvPr id="3" name="Content Placeholder 2">
            <a:extLst>
              <a:ext uri="{FF2B5EF4-FFF2-40B4-BE49-F238E27FC236}">
                <a16:creationId xmlns:a16="http://schemas.microsoft.com/office/drawing/2014/main" id="{84CF719E-C4A6-29C7-8A26-B3C7D5FD6EDE}"/>
              </a:ext>
            </a:extLst>
          </p:cNvPr>
          <p:cNvSpPr>
            <a:spLocks noGrp="1"/>
          </p:cNvSpPr>
          <p:nvPr>
            <p:ph idx="1"/>
          </p:nvPr>
        </p:nvSpPr>
        <p:spPr/>
        <p:txBody>
          <a:bodyPr>
            <a:normAutofit/>
          </a:bodyPr>
          <a:lstStyle/>
          <a:p>
            <a:r>
              <a:rPr lang="en-US" sz="1600"/>
              <a:t>AU respondent contact list found in Special Education EOY </a:t>
            </a:r>
            <a:r>
              <a:rPr lang="en-US" sz="1600" err="1"/>
              <a:t>cognos</a:t>
            </a:r>
            <a:r>
              <a:rPr lang="en-US" sz="1600"/>
              <a:t> folder</a:t>
            </a:r>
          </a:p>
          <a:p>
            <a:r>
              <a:rPr lang="en-US" sz="1600"/>
              <a:t>Please check for SY282 warnings </a:t>
            </a:r>
          </a:p>
          <a:p>
            <a:pPr lvl="1"/>
            <a:r>
              <a:rPr lang="en-US" sz="1600"/>
              <a:t>indicates a student coded as a dropout but being reported by another AU later in the 24-25 school year</a:t>
            </a:r>
          </a:p>
          <a:p>
            <a:pPr lvl="1"/>
            <a:r>
              <a:rPr lang="en-US" sz="1600"/>
              <a:t>Other AU listed in right column of error report</a:t>
            </a:r>
          </a:p>
          <a:p>
            <a:pPr lvl="2"/>
            <a:r>
              <a:rPr lang="en-US" sz="1600"/>
              <a:t>Now includes other AU Start Date of SPED</a:t>
            </a:r>
          </a:p>
          <a:p>
            <a:r>
              <a:rPr lang="en-US" sz="1600"/>
              <a:t>Check for warning SY258- these are repeat graduates, completers, age outs</a:t>
            </a:r>
          </a:p>
          <a:p>
            <a:r>
              <a:rPr lang="en-US" sz="1600"/>
              <a:t>Error reports – Pipeline error reports are recommended over </a:t>
            </a:r>
            <a:r>
              <a:rPr lang="en-US" sz="1600" err="1"/>
              <a:t>cognos</a:t>
            </a:r>
            <a:r>
              <a:rPr lang="en-US" sz="1600"/>
              <a:t> error reports</a:t>
            </a:r>
            <a:endParaRPr lang="en-US" sz="1200"/>
          </a:p>
          <a:p>
            <a:pPr lvl="1"/>
            <a:r>
              <a:rPr lang="en-US" sz="1600"/>
              <a:t>If you use </a:t>
            </a:r>
            <a:r>
              <a:rPr lang="en-US" sz="1600" err="1"/>
              <a:t>cognos</a:t>
            </a:r>
            <a:r>
              <a:rPr lang="en-US" sz="1600"/>
              <a:t> keep in mind:</a:t>
            </a:r>
          </a:p>
          <a:p>
            <a:pPr lvl="2"/>
            <a:r>
              <a:rPr lang="en-US" sz="1600"/>
              <a:t>the global and summary level errors are broken out in a separate section at the bottom of the </a:t>
            </a:r>
            <a:r>
              <a:rPr lang="en-US" sz="1600" err="1"/>
              <a:t>cognos</a:t>
            </a:r>
            <a:r>
              <a:rPr lang="en-US" sz="1600"/>
              <a:t> error reports. This includes your SY108 and SY107 errors. </a:t>
            </a:r>
          </a:p>
          <a:p>
            <a:r>
              <a:rPr lang="en-US" sz="1600"/>
              <a:t>SY307 – about 900 records overlapping SPED start and end dates statewide  </a:t>
            </a:r>
          </a:p>
          <a:p>
            <a:pPr lvl="1"/>
            <a:r>
              <a:rPr lang="en-US" sz="1600"/>
              <a:t>Enrich system student transfers still not reflecting the correct Start Date of Sped in some cases</a:t>
            </a:r>
          </a:p>
          <a:p>
            <a:pPr lvl="1"/>
            <a:r>
              <a:rPr lang="en-US" sz="1600"/>
              <a:t>Please try to clear these- other AU and start and end dates listed in error report </a:t>
            </a:r>
          </a:p>
          <a:p>
            <a:endParaRPr lang="en-US"/>
          </a:p>
        </p:txBody>
      </p:sp>
      <p:sp>
        <p:nvSpPr>
          <p:cNvPr id="4" name="Slide Number Placeholder 3">
            <a:extLst>
              <a:ext uri="{FF2B5EF4-FFF2-40B4-BE49-F238E27FC236}">
                <a16:creationId xmlns:a16="http://schemas.microsoft.com/office/drawing/2014/main" id="{359443F4-4BB5-3878-9343-1A719AEEF5F0}"/>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420EFAAE-FDA9-CA65-39FA-F566D0EFE694}"/>
              </a:ext>
            </a:extLst>
          </p:cNvPr>
          <p:cNvSpPr>
            <a:spLocks noGrp="1"/>
          </p:cNvSpPr>
          <p:nvPr>
            <p:ph sz="quarter" idx="13"/>
          </p:nvPr>
        </p:nvSpPr>
        <p:spPr/>
        <p:txBody>
          <a:bodyPr/>
          <a:lstStyle/>
          <a:p>
            <a:r>
              <a:rPr lang="en-US">
                <a:hlinkClick r:id="rId2"/>
              </a:rPr>
              <a:t>SpedEndofYear@cde.state.co.us</a:t>
            </a:r>
            <a:r>
              <a:rPr lang="en-US"/>
              <a:t> </a:t>
            </a:r>
          </a:p>
          <a:p>
            <a:endParaRPr lang="en-US"/>
          </a:p>
        </p:txBody>
      </p:sp>
      <p:sp>
        <p:nvSpPr>
          <p:cNvPr id="6" name="Content Placeholder 5">
            <a:extLst>
              <a:ext uri="{FF2B5EF4-FFF2-40B4-BE49-F238E27FC236}">
                <a16:creationId xmlns:a16="http://schemas.microsoft.com/office/drawing/2014/main" id="{1415489D-06C8-1620-0089-2194A64D5D6E}"/>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1710059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C543-2060-7637-DF23-1CD75C1ECE49}"/>
              </a:ext>
            </a:extLst>
          </p:cNvPr>
          <p:cNvSpPr>
            <a:spLocks noGrp="1"/>
          </p:cNvSpPr>
          <p:nvPr>
            <p:ph type="title"/>
          </p:nvPr>
        </p:nvSpPr>
        <p:spPr/>
        <p:txBody>
          <a:bodyPr/>
          <a:lstStyle/>
          <a:p>
            <a:r>
              <a:rPr lang="en-US"/>
              <a:t>Special Education End of Year</a:t>
            </a:r>
            <a:br>
              <a:rPr lang="en-US"/>
            </a:br>
            <a:r>
              <a:rPr lang="en-US"/>
              <a:t>Reconciling Summer Exits</a:t>
            </a:r>
          </a:p>
        </p:txBody>
      </p:sp>
      <p:sp>
        <p:nvSpPr>
          <p:cNvPr id="3" name="Content Placeholder 2">
            <a:extLst>
              <a:ext uri="{FF2B5EF4-FFF2-40B4-BE49-F238E27FC236}">
                <a16:creationId xmlns:a16="http://schemas.microsoft.com/office/drawing/2014/main" id="{B302A2B2-335A-0EC6-7A6D-7D1744D66ABC}"/>
              </a:ext>
            </a:extLst>
          </p:cNvPr>
          <p:cNvSpPr>
            <a:spLocks noGrp="1"/>
          </p:cNvSpPr>
          <p:nvPr>
            <p:ph idx="1"/>
          </p:nvPr>
        </p:nvSpPr>
        <p:spPr/>
        <p:txBody>
          <a:bodyPr/>
          <a:lstStyle/>
          <a:p>
            <a:pPr marL="0" indent="0">
              <a:buNone/>
            </a:pPr>
            <a:r>
              <a:rPr lang="en-US" sz="2000"/>
              <a:t>Some AUs are still reporting a large number of ‘EOY Summer Exits’ (from prior summer)</a:t>
            </a:r>
          </a:p>
          <a:p>
            <a:pPr lvl="1"/>
            <a:r>
              <a:rPr lang="en-US"/>
              <a:t>These exits affect your indicator 1 (graduates), 2 (dropouts), and 14 (post school outcomes) </a:t>
            </a:r>
          </a:p>
          <a:p>
            <a:pPr lvl="1"/>
            <a:r>
              <a:rPr lang="en-US"/>
              <a:t>So that you don’t have a large number of summer/missed exits next year in your 25-26 SPED EOY we recommend doing this now:</a:t>
            </a:r>
          </a:p>
          <a:p>
            <a:pPr lvl="2"/>
            <a:r>
              <a:rPr lang="en-US"/>
              <a:t>Compare exits with your Student EOY counterpart (district respondent)</a:t>
            </a:r>
          </a:p>
          <a:p>
            <a:pPr lvl="3"/>
            <a:r>
              <a:rPr lang="en-US"/>
              <a:t>If you’ve been working in a manual file and not receiving nightly updates from your SIS for a couple of months, you will need to manually update and add additional exits into your file that are being captured now</a:t>
            </a:r>
          </a:p>
          <a:p>
            <a:pPr lvl="2">
              <a:buFont typeface="Wingdings" panose="05000000000000000000" pitchFamily="2" charset="2"/>
              <a:buChar char="v"/>
            </a:pPr>
            <a:r>
              <a:rPr lang="en-US"/>
              <a:t>Come up with a data process for the Aug-Sept timeframe to be you are catching the later exits. Exit those who have not come back in the 25-26 school year in your 24-25 file.</a:t>
            </a:r>
          </a:p>
          <a:p>
            <a:pPr lvl="3"/>
            <a:r>
              <a:rPr lang="en-US"/>
              <a:t>Check warning SY296  </a:t>
            </a:r>
          </a:p>
          <a:p>
            <a:pPr marL="914400" lvl="2" indent="0">
              <a:buNone/>
            </a:pPr>
            <a:endParaRPr lang="en-US"/>
          </a:p>
        </p:txBody>
      </p:sp>
      <p:sp>
        <p:nvSpPr>
          <p:cNvPr id="4" name="Slide Number Placeholder 3">
            <a:extLst>
              <a:ext uri="{FF2B5EF4-FFF2-40B4-BE49-F238E27FC236}">
                <a16:creationId xmlns:a16="http://schemas.microsoft.com/office/drawing/2014/main" id="{2C0AD63A-C1D1-44A9-2C7D-9FF35C626597}"/>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E11453EC-A953-62A1-55D0-F97F47E5FA6F}"/>
              </a:ext>
            </a:extLst>
          </p:cNvPr>
          <p:cNvSpPr>
            <a:spLocks noGrp="1"/>
          </p:cNvSpPr>
          <p:nvPr>
            <p:ph sz="quarter" idx="13"/>
          </p:nvPr>
        </p:nvSpPr>
        <p:spPr/>
        <p:txBody>
          <a:bodyPr/>
          <a:lstStyle/>
          <a:p>
            <a:r>
              <a:rPr lang="en-US">
                <a:hlinkClick r:id="rId2"/>
              </a:rPr>
              <a:t>SpedEndofYear@cde.state.co.us</a:t>
            </a:r>
            <a:r>
              <a:rPr lang="en-US"/>
              <a:t> </a:t>
            </a:r>
          </a:p>
          <a:p>
            <a:endParaRPr lang="en-US"/>
          </a:p>
        </p:txBody>
      </p:sp>
      <p:sp>
        <p:nvSpPr>
          <p:cNvPr id="6" name="Content Placeholder 5">
            <a:extLst>
              <a:ext uri="{FF2B5EF4-FFF2-40B4-BE49-F238E27FC236}">
                <a16:creationId xmlns:a16="http://schemas.microsoft.com/office/drawing/2014/main" id="{5316B0FE-10BB-598D-9D43-21B88D4FD371}"/>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357003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3C77-0BCE-9364-EF4E-26077406B8D1}"/>
              </a:ext>
            </a:extLst>
          </p:cNvPr>
          <p:cNvSpPr>
            <a:spLocks noGrp="1"/>
          </p:cNvSpPr>
          <p:nvPr>
            <p:ph type="title"/>
          </p:nvPr>
        </p:nvSpPr>
        <p:spPr/>
        <p:txBody>
          <a:bodyPr/>
          <a:lstStyle/>
          <a:p>
            <a:r>
              <a:rPr lang="en-US"/>
              <a:t>Special Education End of Year</a:t>
            </a:r>
            <a:br>
              <a:rPr lang="en-US"/>
            </a:br>
            <a:r>
              <a:rPr lang="en-US"/>
              <a:t>Error SY295</a:t>
            </a:r>
          </a:p>
        </p:txBody>
      </p:sp>
      <p:sp>
        <p:nvSpPr>
          <p:cNvPr id="3" name="Content Placeholder 2">
            <a:extLst>
              <a:ext uri="{FF2B5EF4-FFF2-40B4-BE49-F238E27FC236}">
                <a16:creationId xmlns:a16="http://schemas.microsoft.com/office/drawing/2014/main" id="{AAA67132-B1F1-A144-B5EA-C673925CDDFE}"/>
              </a:ext>
            </a:extLst>
          </p:cNvPr>
          <p:cNvSpPr>
            <a:spLocks noGrp="1"/>
          </p:cNvSpPr>
          <p:nvPr>
            <p:ph idx="1"/>
          </p:nvPr>
        </p:nvSpPr>
        <p:spPr/>
        <p:txBody>
          <a:bodyPr/>
          <a:lstStyle/>
          <a:p>
            <a:pPr marL="0" indent="0">
              <a:buNone/>
            </a:pPr>
            <a:r>
              <a:rPr lang="en-US"/>
              <a:t>Error SY295: </a:t>
            </a:r>
          </a:p>
          <a:p>
            <a:r>
              <a:rPr lang="en-US"/>
              <a:t>This edit compare the Student EOY exit to the SPED EOY exit field</a:t>
            </a:r>
          </a:p>
          <a:p>
            <a:pPr lvl="1"/>
            <a:r>
              <a:rPr lang="en-US"/>
              <a:t>Record may be correct in SPED EOY – please confer with district on the situation </a:t>
            </a:r>
          </a:p>
          <a:p>
            <a:pPr lvl="1"/>
            <a:r>
              <a:rPr lang="en-US"/>
              <a:t>If AU confirms student is returning in 25-26 to attend a SPED transition program, no exit is necessary in SPED EOY</a:t>
            </a:r>
          </a:p>
          <a:p>
            <a:pPr lvl="1"/>
            <a:r>
              <a:rPr lang="en-US"/>
              <a:t>AU will want to check with district respondent to be sure they know student is returning in 25-26  </a:t>
            </a:r>
          </a:p>
          <a:p>
            <a:pPr lvl="2"/>
            <a:r>
              <a:rPr lang="en-US"/>
              <a:t>The district SSA file record should have a Retention Code of 03 </a:t>
            </a:r>
          </a:p>
          <a:p>
            <a:pPr lvl="1"/>
            <a:r>
              <a:rPr lang="en-US"/>
              <a:t>This error will help you catch missed graduates or completers that are have been recently updated in your SIS</a:t>
            </a:r>
          </a:p>
        </p:txBody>
      </p:sp>
      <p:sp>
        <p:nvSpPr>
          <p:cNvPr id="4" name="Slide Number Placeholder 3">
            <a:extLst>
              <a:ext uri="{FF2B5EF4-FFF2-40B4-BE49-F238E27FC236}">
                <a16:creationId xmlns:a16="http://schemas.microsoft.com/office/drawing/2014/main" id="{A6C67DFA-573E-7571-BBEB-53AB296F30F7}"/>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D0C2709D-2C10-249E-BE77-F8671CF7CA07}"/>
              </a:ext>
            </a:extLst>
          </p:cNvPr>
          <p:cNvSpPr>
            <a:spLocks noGrp="1"/>
          </p:cNvSpPr>
          <p:nvPr>
            <p:ph sz="quarter" idx="13"/>
          </p:nvPr>
        </p:nvSpPr>
        <p:spPr/>
        <p:txBody>
          <a:bodyPr/>
          <a:lstStyle/>
          <a:p>
            <a:r>
              <a:rPr lang="en-US">
                <a:hlinkClick r:id="rId2"/>
              </a:rPr>
              <a:t>SpedEndofYear@cde.state.co.us</a:t>
            </a:r>
            <a:r>
              <a:rPr lang="en-US"/>
              <a:t> </a:t>
            </a:r>
          </a:p>
          <a:p>
            <a:endParaRPr lang="en-US"/>
          </a:p>
        </p:txBody>
      </p:sp>
      <p:sp>
        <p:nvSpPr>
          <p:cNvPr id="6" name="Content Placeholder 5">
            <a:extLst>
              <a:ext uri="{FF2B5EF4-FFF2-40B4-BE49-F238E27FC236}">
                <a16:creationId xmlns:a16="http://schemas.microsoft.com/office/drawing/2014/main" id="{1A28255D-B8EA-F2A1-6ACF-A37416A242FD}"/>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3497096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055979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AFFA-4C68-AA9D-D3C3-7820E39F525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94D3783-4DF0-FB51-14BE-6CD985143D50}"/>
              </a:ext>
            </a:extLst>
          </p:cNvPr>
          <p:cNvSpPr>
            <a:spLocks noGrp="1"/>
          </p:cNvSpPr>
          <p:nvPr>
            <p:ph type="ctrTitle"/>
          </p:nvPr>
        </p:nvSpPr>
        <p:spPr/>
        <p:txBody>
          <a:bodyPr/>
          <a:lstStyle/>
          <a:p>
            <a:r>
              <a:rPr lang="en-US">
                <a:latin typeface="Museo Slab 500"/>
              </a:rPr>
              <a:t>READ Training Data Collection</a:t>
            </a:r>
            <a:endParaRPr lang="en-US"/>
          </a:p>
        </p:txBody>
      </p:sp>
      <p:sp>
        <p:nvSpPr>
          <p:cNvPr id="10" name="Content Placeholder 9">
            <a:extLst>
              <a:ext uri="{FF2B5EF4-FFF2-40B4-BE49-F238E27FC236}">
                <a16:creationId xmlns:a16="http://schemas.microsoft.com/office/drawing/2014/main" id="{4248926B-94B8-BD34-23AA-FF94D4D1F85B}"/>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8184E73-6EDA-21EF-6FCD-E95CC2823C1F}"/>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2099478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F7D4-9679-6CAA-403C-12AE9B6BFA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EFB594-F39C-15AF-99CB-C1290E45121B}"/>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2C14A36C-2995-F087-D926-5704E7092971}"/>
              </a:ext>
            </a:extLst>
          </p:cNvPr>
          <p:cNvGraphicFramePr>
            <a:graphicFrameLocks noGrp="1"/>
          </p:cNvGraphicFramePr>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nchor="ctr">
                    <a:solidFill>
                      <a:schemeClr val="tx1"/>
                    </a:solidFill>
                  </a:tcPr>
                </a:tc>
                <a:tc>
                  <a:txBody>
                    <a:bodyPr/>
                    <a:lstStyle/>
                    <a:p>
                      <a:pPr lvl="0">
                        <a:buNone/>
                        <a:tabLst>
                          <a:tab pos="2028825" algn="l"/>
                        </a:tabLst>
                      </a:pPr>
                      <a:r>
                        <a:rPr lang="en-US" sz="1600">
                          <a:latin typeface="Trebuchet MS"/>
                        </a:rPr>
                        <a:t>Event</a:t>
                      </a:r>
                      <a:endParaRPr lang="en-US" sz="1600"/>
                    </a:p>
                  </a:txBody>
                  <a:tcPr anchor="ctr">
                    <a:solidFill>
                      <a:schemeClr val="tx1"/>
                    </a:solidFill>
                  </a:tcPr>
                </a:tc>
                <a:tc>
                  <a:txBody>
                    <a:bodyPr/>
                    <a:lstStyle/>
                    <a:p>
                      <a:pPr lvl="0">
                        <a:buNone/>
                      </a:pPr>
                      <a:r>
                        <a:rPr lang="en-US" sz="1600">
                          <a:latin typeface="Trebuchet MS"/>
                        </a:rPr>
                        <a:t>Event Description</a:t>
                      </a:r>
                      <a:endParaRPr lang="en-US" sz="1600"/>
                    </a:p>
                  </a:txBody>
                  <a:tcPr anchor="ct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strike="sngStrike">
                          <a:solidFill>
                            <a:schemeClr val="tx1"/>
                          </a:solidFill>
                          <a:effectLst/>
                        </a:rPr>
                        <a:t>7/15/2025</a:t>
                      </a:r>
                      <a:endParaRPr lang="en-US" sz="1600" strike="sngStrike">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Training Event</a:t>
                      </a:r>
                      <a:endParaRPr lang="en-US" sz="1600" strike="sngStrike">
                        <a:solidFill>
                          <a:schemeClr val="tx1"/>
                        </a:solidFill>
                        <a:effectLst/>
                      </a:endParaRPr>
                    </a:p>
                  </a:txBody>
                  <a:tcPr marL="68580" marR="68580" marT="0" marB="0" anchor="ctr">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This training event will cover changes for the 25-26 READ Training collection. This is a live event from 1-2pm and will be recorded.</a:t>
                      </a:r>
                      <a:endParaRPr lang="en-US" sz="1600" strike="sngStrike">
                        <a:solidFill>
                          <a:schemeClr val="tx1"/>
                        </a:solidFill>
                        <a:effectLst/>
                      </a:endParaRPr>
                    </a:p>
                  </a:txBody>
                  <a:tcPr marL="68580" marR="6858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strike="sngStrike">
                          <a:solidFill>
                            <a:srgbClr val="000000"/>
                          </a:solidFill>
                          <a:effectLst/>
                        </a:rPr>
                        <a:t>8/1/2025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strike="sngStrike">
                          <a:solidFill>
                            <a:srgbClr val="000000"/>
                          </a:solidFill>
                          <a:effectLst/>
                        </a:rPr>
                        <a:t>Open</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strike="sngStrike">
                          <a:solidFill>
                            <a:srgbClr val="000000"/>
                          </a:solidFill>
                          <a:effectLst/>
                        </a:rPr>
                        <a:t>The 25-26 READ Training collection opens in Data Pipeline.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strike="sngStrike">
                          <a:effectLst/>
                        </a:rPr>
                        <a:t>8/15/2025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date by which teachers, principals, and administrators should have their respective READ training designations added to their COOL accounts.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strike="sngStrike">
                          <a:effectLst/>
                        </a:rPr>
                        <a:t>8/19/2025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target upload date for the collection. Please complete an upload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strike="sngStrike">
                          <a:effectLst/>
                        </a:rPr>
                        <a:t>8/26/2025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strike="sngStrike">
                          <a:effectLst/>
                        </a:rPr>
                        <a:t>Other Date</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strike="sngStrike">
                          <a:effectLst/>
                        </a:rPr>
                        <a:t>This is the target date for an error-free submission for the collection. Please resolve errors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a:solidFill>
                            <a:srgbClr val="000000"/>
                          </a:solidFill>
                          <a:effectLst/>
                        </a:rPr>
                        <a:t>8/30/2025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a:solidFill>
                            <a:srgbClr val="000000"/>
                          </a:solidFill>
                          <a:effectLst/>
                        </a:rPr>
                        <a:t>Deadline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a:solidFill>
                            <a:srgbClr val="000000"/>
                          </a:solidFill>
                          <a:effectLst/>
                        </a:rPr>
                        <a:t>The 25-26 READ Training collection closes in Data Pipeline and sign-off forms are due.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State Board of Education hears extension requests and provides the final decision around the approval of any extension requests.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74607AD0-5AF0-E36A-1F31-36FC69038386}"/>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FDE44EB-2649-B809-7C7A-49F66C51A092}"/>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6252D85A-07A3-EF35-B3C0-EAD944C45F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5127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5776-6044-1083-0760-0FE908091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C1BFD-38E6-3EEC-1B65-65D5414375C6}"/>
              </a:ext>
            </a:extLst>
          </p:cNvPr>
          <p:cNvSpPr>
            <a:spLocks noGrp="1"/>
          </p:cNvSpPr>
          <p:nvPr>
            <p:ph type="title"/>
          </p:nvPr>
        </p:nvSpPr>
        <p:spPr>
          <a:xfrm>
            <a:off x="443565" y="205176"/>
            <a:ext cx="8065168" cy="898524"/>
          </a:xfrm>
        </p:spPr>
        <p:txBody>
          <a:bodyPr/>
          <a:lstStyle/>
          <a:p>
            <a:r>
              <a:rPr lang="en-US">
                <a:latin typeface="Museo Slab 500"/>
              </a:rPr>
              <a:t>READ Training:</a:t>
            </a:r>
            <a:br>
              <a:rPr lang="en-US"/>
            </a:br>
            <a:r>
              <a:rPr lang="en-US">
                <a:latin typeface="Museo Slab 500"/>
              </a:rPr>
              <a:t>Status Update</a:t>
            </a:r>
            <a:endParaRPr lang="en-US"/>
          </a:p>
        </p:txBody>
      </p:sp>
      <p:sp>
        <p:nvSpPr>
          <p:cNvPr id="11" name="TextBox 10">
            <a:extLst>
              <a:ext uri="{FF2B5EF4-FFF2-40B4-BE49-F238E27FC236}">
                <a16:creationId xmlns:a16="http://schemas.microsoft.com/office/drawing/2014/main" id="{0C84D040-25F8-C905-52A2-C4A720BAD5EF}"/>
              </a:ext>
            </a:extLst>
          </p:cNvPr>
          <p:cNvSpPr txBox="1"/>
          <p:nvPr/>
        </p:nvSpPr>
        <p:spPr>
          <a:xfrm>
            <a:off x="294855" y="1535491"/>
            <a:ext cx="350093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Thanks to those districts that have already locked their submissions!</a:t>
            </a:r>
          </a:p>
          <a:p>
            <a:pPr marL="285750" indent="-285750">
              <a:buFont typeface="Arial"/>
              <a:buChar char="•"/>
            </a:pPr>
            <a:endParaRPr lang="en-US"/>
          </a:p>
          <a:p>
            <a:pPr marL="285750" indent="-285750">
              <a:buFont typeface="Arial"/>
              <a:buChar char="•"/>
            </a:pPr>
            <a:r>
              <a:rPr lang="en-US"/>
              <a:t>If you have not yet uploaded, please do so. I will be sending reminder emails later today. </a:t>
            </a:r>
          </a:p>
          <a:p>
            <a:pPr marL="285750" indent="-285750">
              <a:buFont typeface="Arial"/>
              <a:buChar char="•"/>
            </a:pPr>
            <a:endParaRPr lang="en-US"/>
          </a:p>
          <a:p>
            <a:pPr marL="285750" indent="-285750">
              <a:buFont typeface="Arial"/>
              <a:buChar char="•"/>
            </a:pPr>
            <a:r>
              <a:rPr lang="en-US"/>
              <a:t>Please also keep in mind that for some of these errors, you may have to check in with educators. </a:t>
            </a:r>
          </a:p>
        </p:txBody>
      </p:sp>
      <p:pic>
        <p:nvPicPr>
          <p:cNvPr id="9" name="Content Placeholder 8" descr="A pie chart giving the status of the collection.">
            <a:extLst>
              <a:ext uri="{FF2B5EF4-FFF2-40B4-BE49-F238E27FC236}">
                <a16:creationId xmlns:a16="http://schemas.microsoft.com/office/drawing/2014/main" id="{2C1DD6A1-C9F0-4A4F-09ED-A77D6C6DC114}"/>
              </a:ext>
            </a:extLst>
          </p:cNvPr>
          <p:cNvPicPr>
            <a:picLocks noGrp="1" noChangeAspect="1"/>
          </p:cNvPicPr>
          <p:nvPr>
            <p:ph idx="1"/>
          </p:nvPr>
        </p:nvPicPr>
        <p:blipFill>
          <a:blip r:embed="rId2"/>
          <a:stretch>
            <a:fillRect/>
          </a:stretch>
        </p:blipFill>
        <p:spPr>
          <a:xfrm>
            <a:off x="3979083" y="1509260"/>
            <a:ext cx="7731707" cy="4437602"/>
          </a:xfrm>
          <a:prstGeom prst="rect">
            <a:avLst/>
          </a:prstGeom>
        </p:spPr>
      </p:pic>
      <p:sp>
        <p:nvSpPr>
          <p:cNvPr id="4" name="Slide Number Placeholder 3">
            <a:extLst>
              <a:ext uri="{FF2B5EF4-FFF2-40B4-BE49-F238E27FC236}">
                <a16:creationId xmlns:a16="http://schemas.microsoft.com/office/drawing/2014/main" id="{6D708A5A-4194-412F-F902-D6805ADFF50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8AD1BC36-3A43-F46D-5550-678F7181BD6B}"/>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READ Training</a:t>
            </a:r>
          </a:p>
        </p:txBody>
      </p:sp>
      <p:sp>
        <p:nvSpPr>
          <p:cNvPr id="6" name="Content Placeholder 5">
            <a:extLst>
              <a:ext uri="{FF2B5EF4-FFF2-40B4-BE49-F238E27FC236}">
                <a16:creationId xmlns:a16="http://schemas.microsoft.com/office/drawing/2014/main" id="{011C2D62-D0F2-339E-AA64-B84AAC575807}"/>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471016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3DDD-DA57-3C09-89AD-31BB419FC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55083-93AA-2E75-7205-C318B678DC7F}"/>
              </a:ext>
            </a:extLst>
          </p:cNvPr>
          <p:cNvSpPr>
            <a:spLocks noGrp="1"/>
          </p:cNvSpPr>
          <p:nvPr>
            <p:ph type="title"/>
          </p:nvPr>
        </p:nvSpPr>
        <p:spPr>
          <a:xfrm>
            <a:off x="443565" y="205176"/>
            <a:ext cx="8065168" cy="898524"/>
          </a:xfrm>
        </p:spPr>
        <p:txBody>
          <a:bodyPr/>
          <a:lstStyle/>
          <a:p>
            <a:r>
              <a:rPr lang="en-US">
                <a:latin typeface="Museo Slab 500"/>
              </a:rPr>
              <a:t>READ Training:</a:t>
            </a:r>
            <a:br>
              <a:rPr lang="en-US"/>
            </a:br>
            <a:r>
              <a:rPr lang="en-US">
                <a:latin typeface="Museo Slab 500"/>
              </a:rPr>
              <a:t>Reminders</a:t>
            </a:r>
            <a:endParaRPr lang="en-US"/>
          </a:p>
        </p:txBody>
      </p:sp>
      <p:sp>
        <p:nvSpPr>
          <p:cNvPr id="3" name="Content Placeholder 2">
            <a:extLst>
              <a:ext uri="{FF2B5EF4-FFF2-40B4-BE49-F238E27FC236}">
                <a16:creationId xmlns:a16="http://schemas.microsoft.com/office/drawing/2014/main" id="{DC1DAD63-5FF0-BDA9-7096-BC0278BE2B70}"/>
              </a:ext>
            </a:extLst>
          </p:cNvPr>
          <p:cNvSpPr>
            <a:spLocks noGrp="1"/>
          </p:cNvSpPr>
          <p:nvPr>
            <p:ph idx="1"/>
          </p:nvPr>
        </p:nvSpPr>
        <p:spPr>
          <a:xfrm>
            <a:off x="457201" y="1480739"/>
            <a:ext cx="10896599" cy="4707756"/>
          </a:xfrm>
        </p:spPr>
        <p:txBody>
          <a:bodyPr vert="horz" lIns="0" tIns="0" rIns="0" bIns="0" rtlCol="0" anchor="t">
            <a:normAutofit lnSpcReduction="10000"/>
          </a:bodyPr>
          <a:lstStyle/>
          <a:p>
            <a:pPr marL="0" indent="0">
              <a:buNone/>
            </a:pPr>
            <a:r>
              <a:rPr lang="en-US" u="sng">
                <a:latin typeface="Trebuchet MS"/>
              </a:rPr>
              <a:t>Reminders: </a:t>
            </a:r>
          </a:p>
          <a:p>
            <a:r>
              <a:rPr lang="en-US">
                <a:latin typeface="Trebuchet MS"/>
              </a:rPr>
              <a:t>Collection close is 8/30. (I know this is a Saturday; I will periodically be checking my work email.)</a:t>
            </a:r>
          </a:p>
          <a:p>
            <a:endParaRPr lang="en-US"/>
          </a:p>
          <a:p>
            <a:r>
              <a:rPr lang="en-US">
                <a:latin typeface="Trebuchet MS"/>
              </a:rPr>
              <a:t>We are looking for on-time submissions this year so that CDE leadership can take all extension requests to the State Board at the October State Board of Education meeting. </a:t>
            </a:r>
          </a:p>
          <a:p>
            <a:endParaRPr lang="en-US"/>
          </a:p>
          <a:p>
            <a:r>
              <a:rPr lang="en-US">
                <a:latin typeface="Trebuchet MS"/>
              </a:rPr>
              <a:t>Please don't hesitate to reach out with any questions: 720.601.4125 or </a:t>
            </a:r>
            <a:r>
              <a:rPr lang="en-US">
                <a:latin typeface="Trebuchet MS"/>
                <a:hlinkClick r:id="rId2"/>
              </a:rPr>
              <a:t>READActData@cde.state.co.us</a:t>
            </a:r>
            <a:r>
              <a:rPr lang="en-US">
                <a:latin typeface="Trebuchet MS"/>
              </a:rPr>
              <a:t>. </a:t>
            </a:r>
          </a:p>
          <a:p>
            <a:endParaRPr lang="en-US"/>
          </a:p>
          <a:p>
            <a:r>
              <a:rPr lang="en-US">
                <a:latin typeface="Trebuchet MS"/>
              </a:rPr>
              <a:t>I will be sending reminder emails later today to inform you of your status, if you have not yet locked.</a:t>
            </a:r>
            <a:endParaRPr lang="en-US"/>
          </a:p>
        </p:txBody>
      </p:sp>
      <p:sp>
        <p:nvSpPr>
          <p:cNvPr id="4" name="Slide Number Placeholder 3">
            <a:extLst>
              <a:ext uri="{FF2B5EF4-FFF2-40B4-BE49-F238E27FC236}">
                <a16:creationId xmlns:a16="http://schemas.microsoft.com/office/drawing/2014/main" id="{07C71094-E17D-DE62-4E29-E47CCFDD5D8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BB083624-56BF-6874-00F3-427AACE10D02}"/>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READ Training</a:t>
            </a:r>
          </a:p>
        </p:txBody>
      </p:sp>
      <p:sp>
        <p:nvSpPr>
          <p:cNvPr id="6" name="Content Placeholder 5">
            <a:extLst>
              <a:ext uri="{FF2B5EF4-FFF2-40B4-BE49-F238E27FC236}">
                <a16:creationId xmlns:a16="http://schemas.microsoft.com/office/drawing/2014/main" id="{06FEFB8E-5D9D-6744-5E1F-DD30253DEC15}"/>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29996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264360763"/>
              </p:ext>
            </p:extLst>
          </p:nvPr>
        </p:nvGraphicFramePr>
        <p:xfrm>
          <a:off x="810846" y="1553307"/>
          <a:ext cx="10536587" cy="3337546"/>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Peter Hoffman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&amp;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291919880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06400124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Title 1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Melissa Chaffin</a:t>
                      </a:r>
                    </a:p>
                  </a:txBody>
                  <a:tcPr/>
                </a:tc>
                <a:extLst>
                  <a:ext uri="{0D108BD9-81ED-4DB2-BD59-A6C34878D82A}">
                    <a16:rowId xmlns:a16="http://schemas.microsoft.com/office/drawing/2014/main" val="396998542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Summer EBT</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Collin Slutzky</a:t>
                      </a:r>
                      <a:endParaRPr lang="en-US"/>
                    </a:p>
                  </a:txBody>
                  <a:tcPr/>
                </a:tc>
                <a:extLst>
                  <a:ext uri="{0D108BD9-81ED-4DB2-BD59-A6C34878D82A}">
                    <a16:rowId xmlns:a16="http://schemas.microsoft.com/office/drawing/2014/main" val="1225953299"/>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October</a:t>
                      </a:r>
                    </a:p>
                  </a:txBody>
                  <a:tcPr/>
                </a:tc>
                <a:tc>
                  <a:txBody>
                    <a:bodyPr/>
                    <a:lstStyle/>
                    <a:p>
                      <a:pPr lvl="0" algn="l">
                        <a:lnSpc>
                          <a:spcPct val="100000"/>
                        </a:lnSpc>
                        <a:spcBef>
                          <a:spcPts val="0"/>
                        </a:spcBef>
                        <a:spcAft>
                          <a:spcPts val="0"/>
                        </a:spcAft>
                        <a:buNone/>
                      </a:pPr>
                      <a:r>
                        <a:rPr lang="en-US"/>
                        <a:t>Collin Slutzky</a:t>
                      </a:r>
                    </a:p>
                  </a:txBody>
                  <a:tcPr/>
                </a:tc>
                <a:extLst>
                  <a:ext uri="{0D108BD9-81ED-4DB2-BD59-A6C34878D82A}">
                    <a16:rowId xmlns:a16="http://schemas.microsoft.com/office/drawing/2014/main" val="412035990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142733518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3053851165"/>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2CD4-3A15-D44B-5F59-E66C18C1BB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4276A5-D705-7221-F1D7-E7053A9C01FF}"/>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2D7D2E42-BE9A-7941-78DB-48E2D3DE62AD}"/>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Training Data Collection Website</a:t>
            </a:r>
          </a:p>
          <a:p>
            <a:r>
              <a:rPr lang="en-US">
                <a:hlinkClick r:id="rId4"/>
              </a:rPr>
              <a:t>READ Training Website (Pathway Information and How to Add Documentation in COOL)</a:t>
            </a:r>
            <a:endParaRPr lang="en-US"/>
          </a:p>
        </p:txBody>
      </p:sp>
      <p:sp>
        <p:nvSpPr>
          <p:cNvPr id="4" name="Slide Number Placeholder 3">
            <a:extLst>
              <a:ext uri="{FF2B5EF4-FFF2-40B4-BE49-F238E27FC236}">
                <a16:creationId xmlns:a16="http://schemas.microsoft.com/office/drawing/2014/main" id="{4829B88D-6615-3279-3BBD-FF4759D5601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464828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September 4</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3959123" cy="4919892"/>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LAMs, please review your </a:t>
            </a:r>
            <a:r>
              <a:rPr lang="en-US" err="1">
                <a:latin typeface="Trebuchet MS" panose="020B0603020202020204" pitchFamily="34" charset="0"/>
              </a:rPr>
              <a:t>IdM</a:t>
            </a:r>
            <a:r>
              <a:rPr lang="en-US">
                <a:latin typeface="Trebuchet MS" panose="020B0603020202020204" pitchFamily="34" charset="0"/>
              </a:rPr>
              <a:t> users to ensure accurate permissions for data respondents in your district. Deactivate users who no longer oversee a data collection in your district.</a:t>
            </a:r>
          </a:p>
          <a:p>
            <a:endParaRPr lang="en-US"/>
          </a:p>
        </p:txBody>
      </p:sp>
      <p:sp>
        <p:nvSpPr>
          <p:cNvPr id="5" name="Slide Number Placeholder 4">
            <a:extLst>
              <a:ext uri="{FF2B5EF4-FFF2-40B4-BE49-F238E27FC236}">
                <a16:creationId xmlns:a16="http://schemas.microsoft.com/office/drawing/2014/main" id="{17DE84EB-1446-A10B-2918-C5C08F4000A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51</a:t>
            </a:fld>
            <a:endParaRPr lang="en-US"/>
          </a:p>
        </p:txBody>
      </p:sp>
      <p:pic>
        <p:nvPicPr>
          <p:cNvPr id="3" name="Picture 8" descr="Target Audience with solid fill">
            <a:extLst>
              <a:ext uri="{FF2B5EF4-FFF2-40B4-BE49-F238E27FC236}">
                <a16:creationId xmlns:a16="http://schemas.microsoft.com/office/drawing/2014/main" id="{222FFD42-9DC0-AAB1-6049-6B795255A7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96DAC541-7B7A-43D3-8B79-37D633B846F1}">
                <asvg:svgBlip xmlns:asvg="http://schemas.microsoft.com/office/drawing/2016/SVG/main" r:embed="rId3"/>
              </a:ext>
            </a:extLst>
          </a:blip>
          <a:srcRect l="724" r="724"/>
          <a:stretch/>
        </p:blipFill>
        <p:spPr bwMode="auto">
          <a:xfrm>
            <a:off x="7626350" y="1554163"/>
            <a:ext cx="4216400" cy="4278312"/>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1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759162853"/>
              </p:ext>
            </p:extLst>
          </p:nvPr>
        </p:nvGraphicFramePr>
        <p:xfrm>
          <a:off x="609600" y="1492537"/>
          <a:ext cx="11002297" cy="4206240"/>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4171366518"/>
                    </a:ext>
                  </a:extLst>
                </a:gridCol>
                <a:gridCol w="1247775">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5982622">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b="0">
                          <a:solidFill>
                            <a:schemeClr val="tx1"/>
                          </a:solidFill>
                          <a:latin typeface="Trebuchet MS"/>
                        </a:rPr>
                        <a:t>N/A</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 </a:t>
                      </a:r>
                      <a:r>
                        <a:rPr lang="en-US" sz="1500" b="0">
                          <a:latin typeface="Trebuchet MS"/>
                          <a:hlinkClick r:id="rId6"/>
                        </a:rPr>
                        <a:t>ML Collaborative Webinar 9/4 </a:t>
                      </a:r>
                      <a:r>
                        <a:rPr lang="en-US" sz="1200" b="0">
                          <a:latin typeface="Trebuchet MS"/>
                          <a:hlinkClick r:id="rId6"/>
                        </a:rPr>
                        <a:t>(Registration Link)</a:t>
                      </a:r>
                      <a:endParaRPr lang="en-US" sz="1500" b="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7"/>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hlinkClick r:id="rId8"/>
                        </a:rPr>
                        <a:t>Geocoder Tool Deep Dive 8/27/25, 1pm (Registration Link)</a:t>
                      </a:r>
                      <a:endParaRPr lang="en-US" sz="1500" b="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9"/>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8/29</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10"/>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1"/>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2"/>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Closed</a:t>
                      </a:r>
                    </a:p>
                  </a:txBody>
                  <a:tcPr>
                    <a:solidFill>
                      <a:srgbClr val="FF7474"/>
                    </a:solidFill>
                  </a:tcPr>
                </a:tc>
                <a:tc>
                  <a:txBody>
                    <a:bodyPr/>
                    <a:lstStyle/>
                    <a:p>
                      <a:endParaRPr lang="en-US" sz="1500" b="0">
                        <a:latin typeface="Trebuchet MS"/>
                      </a:endParaRP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3"/>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4"/>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502268071"/>
              </p:ext>
            </p:extLst>
          </p:nvPr>
        </p:nvGraphicFramePr>
        <p:xfrm>
          <a:off x="232957" y="1318533"/>
          <a:ext cx="11726081" cy="2804160"/>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62025">
                  <a:extLst>
                    <a:ext uri="{9D8B030D-6E8A-4147-A177-3AD203B41FA5}">
                      <a16:colId xmlns:a16="http://schemas.microsoft.com/office/drawing/2014/main" val="1355897659"/>
                    </a:ext>
                  </a:extLst>
                </a:gridCol>
                <a:gridCol w="752475">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ea typeface="+mn-ea"/>
                          <a:cs typeface="+mn-cs"/>
                        </a:rPr>
                        <a:t>Deadline – 8/29 Submit TSDL Snapshot to CDE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Report Review: </a:t>
                      </a:r>
                      <a:r>
                        <a:rPr lang="en-US" sz="14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j-lt"/>
                        </a:rPr>
                        <a:t>Final snapshot report review</a:t>
                      </a:r>
                      <a:endParaRPr lang="en-US" sz="1400" b="1">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Report Review: </a:t>
                      </a:r>
                      <a:r>
                        <a:rPr lang="en-US" sz="1400" b="0"/>
                        <a:t>7/15 to 8/15 </a:t>
                      </a:r>
                      <a:br>
                        <a:rPr lang="en-US" sz="1400" b="0"/>
                      </a:br>
                      <a:r>
                        <a:rPr lang="en-US" sz="1400" b="0"/>
                        <a:t>Final snapshot report review</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State Deadline: </a:t>
                      </a:r>
                      <a:r>
                        <a:rPr lang="en-US" sz="1400" b="0"/>
                        <a:t>10/15 </a:t>
                      </a:r>
                      <a:endParaRPr lang="en-US" sz="14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End of Year</a:t>
                      </a:r>
                      <a:r>
                        <a:rPr lang="en-US" sz="1400" b="1" kern="1200">
                          <a:solidFill>
                            <a:schemeClr val="tx1"/>
                          </a:solidFill>
                          <a:latin typeface="+mj-lt"/>
                          <a:ea typeface="+mn-ea"/>
                          <a:cs typeface="+mn-cs"/>
                        </a:rPr>
                        <a:t>: Regular Phase</a:t>
                      </a: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State Deadline: </a:t>
                      </a:r>
                      <a:r>
                        <a:rPr lang="en-US" sz="1400" b="0" kern="1200">
                          <a:solidFill>
                            <a:schemeClr val="dk1"/>
                          </a:solidFill>
                          <a:latin typeface="+mn-lt"/>
                          <a:ea typeface="+mn-ea"/>
                          <a:cs typeface="+mn-cs"/>
                        </a:rPr>
                        <a:t>9/4/25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Submit error-free SEY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Training Event: </a:t>
                      </a:r>
                      <a:r>
                        <a:rPr lang="en-US" sz="1400" b="0" kern="1200">
                          <a:solidFill>
                            <a:schemeClr val="dk1"/>
                          </a:solidFill>
                          <a:latin typeface="+mn-lt"/>
                          <a:ea typeface="+mn-ea"/>
                          <a:cs typeface="+mn-cs"/>
                          <a:hlinkClick r:id="rId6"/>
                        </a:rPr>
                        <a:t>9/16/25 September SEY Office Hours (register)</a:t>
                      </a:r>
                      <a:endParaRPr lang="en-US" sz="14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Interim Deadline: </a:t>
                      </a:r>
                      <a:r>
                        <a:rPr lang="en-US" sz="1400" b="0">
                          <a:latin typeface="+mj-lt"/>
                        </a:rPr>
                        <a:t>9/11/25 error free snapshot</a:t>
                      </a:r>
                    </a:p>
                  </a:txBody>
                  <a:tcPr/>
                </a:tc>
                <a:extLst>
                  <a:ext uri="{0D108BD9-81ED-4DB2-BD59-A6C34878D82A}">
                    <a16:rowId xmlns:a16="http://schemas.microsoft.com/office/drawing/2014/main" val="3918108010"/>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531213677"/>
              </p:ext>
            </p:extLst>
          </p:nvPr>
        </p:nvGraphicFramePr>
        <p:xfrm>
          <a:off x="424405" y="1427544"/>
          <a:ext cx="11530158" cy="176784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8/26/25 Error-free submission</a:t>
                      </a:r>
                      <a:endParaRPr lang="en-US" sz="14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Deadline: </a:t>
                      </a:r>
                      <a:r>
                        <a:rPr lang="en-US" sz="1400" b="0">
                          <a:latin typeface="+mn-lt"/>
                        </a:rPr>
                        <a:t>8/30/25 collection closes, submit sign-off forms to CDE</a:t>
                      </a:r>
                    </a:p>
                  </a:txBody>
                  <a:tcPr/>
                </a:tc>
                <a:extLst>
                  <a:ext uri="{0D108BD9-81ED-4DB2-BD59-A6C34878D82A}">
                    <a16:rowId xmlns:a16="http://schemas.microsoft.com/office/drawing/2014/main" val="160559451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40CE"/>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51</Slides>
  <Notes>3</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August 28,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Instructional Days and Hours</vt:lpstr>
      <vt:lpstr>Instructional Days and Hours:  Timeline &amp; Submission Determination</vt:lpstr>
      <vt:lpstr>Instructional Days and Hours:  IDM Roles</vt:lpstr>
      <vt:lpstr>Instructional Days and Hours:  Training and Office Hours</vt:lpstr>
      <vt:lpstr>Questions &amp; Resources: Instructional Days and Hours</vt:lpstr>
      <vt:lpstr>Student End of Year</vt:lpstr>
      <vt:lpstr>SEY Collection Timeline</vt:lpstr>
      <vt:lpstr>SEY Status as of 8am on 8/28</vt:lpstr>
      <vt:lpstr>SEY Snapshot Submission Steps</vt:lpstr>
      <vt:lpstr>Questions &amp; Resources: Student End of Year</vt:lpstr>
      <vt:lpstr>Title 1 Interchange</vt:lpstr>
      <vt:lpstr>2024-2025 Title 1 Interchange</vt:lpstr>
      <vt:lpstr>2025-2026 Title 1 Interchange</vt:lpstr>
      <vt:lpstr>Types of Title I Part A and which is Reported  </vt:lpstr>
      <vt:lpstr>Title I Interchange Targeted Assistance (TA)  </vt:lpstr>
      <vt:lpstr>New template for Student October 25-26</vt:lpstr>
      <vt:lpstr>Title I Part A Status Designation List</vt:lpstr>
      <vt:lpstr>Common Errors After Uploading file in Data Pipeline for Title I file</vt:lpstr>
      <vt:lpstr>Who To Contact for Title I Part A collection questions</vt:lpstr>
      <vt:lpstr>Questions &amp; Resources: Title 1 Interchange</vt:lpstr>
      <vt:lpstr>Summer EBT</vt:lpstr>
      <vt:lpstr>Summer EBT Corrections Period </vt:lpstr>
      <vt:lpstr>Summer EBT Data Collection: Additional Notes</vt:lpstr>
      <vt:lpstr>Questions &amp; Resources: Summer EBT</vt:lpstr>
      <vt:lpstr>Student October</vt:lpstr>
      <vt:lpstr>October Count Timeline</vt:lpstr>
      <vt:lpstr>October Count Timeline:  Duplicate Phase</vt:lpstr>
      <vt:lpstr>Student October Training Schedule</vt:lpstr>
      <vt:lpstr>Warnings – Helpful Tool for Data Reporting</vt:lpstr>
      <vt:lpstr>Questions &amp; Resources: October Count</vt:lpstr>
      <vt:lpstr>Special Education End of Year</vt:lpstr>
      <vt:lpstr>Special Education End of Year Timeline  </vt:lpstr>
      <vt:lpstr>Special Education End of Year Reporting Reminders</vt:lpstr>
      <vt:lpstr>Special Education End of Year Reconciling Summer Exits</vt:lpstr>
      <vt:lpstr>Special Education End of Year Error SY295</vt:lpstr>
      <vt:lpstr>Questions &amp; Resources: SPED End of Year</vt:lpstr>
      <vt:lpstr>READ Training Data Collection</vt:lpstr>
      <vt:lpstr>  Collection Timeline</vt:lpstr>
      <vt:lpstr>READ Training: Status Update</vt:lpstr>
      <vt:lpstr>READ Training: Reminders</vt:lpstr>
      <vt:lpstr>Questions &amp; Resources: READ Data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2025-08-28T13:57:40Z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