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1"/>
  </p:notesMasterIdLst>
  <p:sldIdLst>
    <p:sldId id="256" r:id="rId5"/>
    <p:sldId id="283" r:id="rId6"/>
    <p:sldId id="5757" r:id="rId7"/>
    <p:sldId id="259" r:id="rId8"/>
    <p:sldId id="261" r:id="rId9"/>
    <p:sldId id="262" r:id="rId10"/>
    <p:sldId id="5097" r:id="rId11"/>
    <p:sldId id="5098" r:id="rId12"/>
    <p:sldId id="5672" r:id="rId13"/>
    <p:sldId id="6078" r:id="rId14"/>
    <p:sldId id="6077" r:id="rId15"/>
    <p:sldId id="6076" r:id="rId16"/>
    <p:sldId id="6075" r:id="rId17"/>
    <p:sldId id="6074" r:id="rId18"/>
    <p:sldId id="6101" r:id="rId19"/>
    <p:sldId id="6072" r:id="rId20"/>
    <p:sldId id="6071" r:id="rId21"/>
    <p:sldId id="6070" r:id="rId22"/>
    <p:sldId id="6079" r:id="rId23"/>
    <p:sldId id="4834" r:id="rId24"/>
    <p:sldId id="5469" r:id="rId25"/>
    <p:sldId id="5395" r:id="rId26"/>
    <p:sldId id="6082" r:id="rId27"/>
    <p:sldId id="6100" r:id="rId28"/>
    <p:sldId id="6084" r:id="rId29"/>
    <p:sldId id="6007" r:id="rId30"/>
    <p:sldId id="5891" r:id="rId31"/>
    <p:sldId id="6006" r:id="rId32"/>
    <p:sldId id="6022" r:id="rId33"/>
    <p:sldId id="5841" r:id="rId34"/>
    <p:sldId id="6085" r:id="rId35"/>
    <p:sldId id="6086" r:id="rId36"/>
    <p:sldId id="6088" r:id="rId37"/>
    <p:sldId id="6089" r:id="rId38"/>
    <p:sldId id="6090" r:id="rId39"/>
    <p:sldId id="6091" r:id="rId40"/>
    <p:sldId id="6092" r:id="rId41"/>
    <p:sldId id="6093" r:id="rId42"/>
    <p:sldId id="6094" r:id="rId43"/>
    <p:sldId id="6095" r:id="rId44"/>
    <p:sldId id="6087" r:id="rId45"/>
    <p:sldId id="6096" r:id="rId46"/>
    <p:sldId id="6097" r:id="rId47"/>
    <p:sldId id="6102" r:id="rId48"/>
    <p:sldId id="6098" r:id="rId49"/>
    <p:sldId id="542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B0B0"/>
    <a:srgbClr val="EF7521"/>
    <a:srgbClr val="F78609"/>
    <a:srgbClr val="98D501"/>
    <a:srgbClr val="F8B333"/>
    <a:srgbClr val="C32032"/>
    <a:srgbClr val="FFCC66"/>
    <a:srgbClr val="EFF2F5"/>
    <a:srgbClr val="A3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DCB51-B7FE-BCF4-F3FD-21018C49E9A7}" v="104" dt="2025-08-20T22:23:58.158"/>
    <p1510:client id="{2099A7ED-56F1-4408-8D93-17A09618FFB8}" v="877" dt="2025-08-20T18:46:09.998"/>
    <p1510:client id="{826C066D-D527-440A-9EB6-308604066B56}" v="479" dt="2025-08-21T04:28:46.569"/>
    <p1510:client id="{A74D320A-439B-8663-4720-828A5A78CC53}" v="47" dt="2025-08-20T21:46:03.237"/>
    <p1510:client id="{A919676A-798D-1500-CE3E-1454F912894E}" v="2142" dt="2025-08-20T20:01:29.042"/>
    <p1510:client id="{DA33674F-9847-471E-A3BD-44447A70DC47}" v="1" dt="2025-08-20T04:10:17.441"/>
    <p1510:client id="{EA5A5E55-7792-1BC8-B3D3-26A21105C5C3}" v="24" dt="2025-08-20T21:34:04.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2099A7ED-56F1-4408-8D93-17A09618FFB8}"/>
    <pc:docChg chg="undo custSel addSld delSld modSld">
      <pc:chgData name="Hoffman, Peter" userId="673cee94-26bd-4c2a-ab82-1b3669e2f049" providerId="ADAL" clId="{2099A7ED-56F1-4408-8D93-17A09618FFB8}" dt="2025-08-20T18:46:09.998" v="872"/>
      <pc:docMkLst>
        <pc:docMk/>
      </pc:docMkLst>
      <pc:sldChg chg="addSp delSp modSp add mod chgLayout">
        <pc:chgData name="Hoffman, Peter" userId="673cee94-26bd-4c2a-ab82-1b3669e2f049" providerId="ADAL" clId="{2099A7ED-56F1-4408-8D93-17A09618FFB8}" dt="2025-08-20T18:09:48.707" v="63" actId="478"/>
        <pc:sldMkLst>
          <pc:docMk/>
          <pc:sldMk cId="1991320786" sldId="4834"/>
        </pc:sldMkLst>
        <pc:spChg chg="mod ord">
          <ac:chgData name="Hoffman, Peter" userId="673cee94-26bd-4c2a-ab82-1b3669e2f049" providerId="ADAL" clId="{2099A7ED-56F1-4408-8D93-17A09618FFB8}" dt="2025-08-20T18:06:58.292" v="20" actId="6264"/>
          <ac:spMkLst>
            <pc:docMk/>
            <pc:sldMk cId="1991320786" sldId="4834"/>
            <ac:spMk id="2" creationId="{77A71FE4-D523-BABB-1FC5-9EABE0C61217}"/>
          </ac:spMkLst>
        </pc:spChg>
        <pc:spChg chg="add del mod">
          <ac:chgData name="Hoffman, Peter" userId="673cee94-26bd-4c2a-ab82-1b3669e2f049" providerId="ADAL" clId="{2099A7ED-56F1-4408-8D93-17A09618FFB8}" dt="2025-08-20T18:06:58.292" v="20" actId="6264"/>
          <ac:spMkLst>
            <pc:docMk/>
            <pc:sldMk cId="1991320786" sldId="4834"/>
            <ac:spMk id="3" creationId="{40310936-89FB-0B9C-FBEB-1EDE7EDCAD89}"/>
          </ac:spMkLst>
        </pc:spChg>
        <pc:spChg chg="mod ord">
          <ac:chgData name="Hoffman, Peter" userId="673cee94-26bd-4c2a-ab82-1b3669e2f049" providerId="ADAL" clId="{2099A7ED-56F1-4408-8D93-17A09618FFB8}" dt="2025-08-20T18:06:58.292" v="20" actId="6264"/>
          <ac:spMkLst>
            <pc:docMk/>
            <pc:sldMk cId="1991320786" sldId="4834"/>
            <ac:spMk id="4" creationId="{9CFEE11B-2F0B-A30B-B1A6-292AA647C48B}"/>
          </ac:spMkLst>
        </pc:spChg>
        <pc:spChg chg="add del mod">
          <ac:chgData name="Hoffman, Peter" userId="673cee94-26bd-4c2a-ab82-1b3669e2f049" providerId="ADAL" clId="{2099A7ED-56F1-4408-8D93-17A09618FFB8}" dt="2025-08-20T18:06:58.292" v="20" actId="6264"/>
          <ac:spMkLst>
            <pc:docMk/>
            <pc:sldMk cId="1991320786" sldId="4834"/>
            <ac:spMk id="5" creationId="{D852481F-3EA1-A011-7696-EF7CC06452D8}"/>
          </ac:spMkLst>
        </pc:spChg>
        <pc:spChg chg="mod ord">
          <ac:chgData name="Hoffman, Peter" userId="673cee94-26bd-4c2a-ab82-1b3669e2f049" providerId="ADAL" clId="{2099A7ED-56F1-4408-8D93-17A09618FFB8}" dt="2025-08-20T18:06:58.292" v="20" actId="6264"/>
          <ac:spMkLst>
            <pc:docMk/>
            <pc:sldMk cId="1991320786" sldId="4834"/>
            <ac:spMk id="6" creationId="{9A5EAA8A-15E1-A56B-6C13-92C7F5E2F8B0}"/>
          </ac:spMkLst>
        </pc:spChg>
        <pc:spChg chg="add del mod">
          <ac:chgData name="Hoffman, Peter" userId="673cee94-26bd-4c2a-ab82-1b3669e2f049" providerId="ADAL" clId="{2099A7ED-56F1-4408-8D93-17A09618FFB8}" dt="2025-08-20T18:06:58.292" v="20" actId="6264"/>
          <ac:spMkLst>
            <pc:docMk/>
            <pc:sldMk cId="1991320786" sldId="4834"/>
            <ac:spMk id="7" creationId="{F5B3B45D-FF54-79AE-66E4-06C86F98F2D1}"/>
          </ac:spMkLst>
        </pc:spChg>
        <pc:spChg chg="add del mod">
          <ac:chgData name="Hoffman, Peter" userId="673cee94-26bd-4c2a-ab82-1b3669e2f049" providerId="ADAL" clId="{2099A7ED-56F1-4408-8D93-17A09618FFB8}" dt="2025-08-20T18:06:58.292" v="20" actId="6264"/>
          <ac:spMkLst>
            <pc:docMk/>
            <pc:sldMk cId="1991320786" sldId="4834"/>
            <ac:spMk id="8" creationId="{53BD0686-2E8D-2E2D-DA40-4548E2CDCDA4}"/>
          </ac:spMkLst>
        </pc:spChg>
        <pc:spChg chg="mod ord">
          <ac:chgData name="Hoffman, Peter" userId="673cee94-26bd-4c2a-ab82-1b3669e2f049" providerId="ADAL" clId="{2099A7ED-56F1-4408-8D93-17A09618FFB8}" dt="2025-08-20T18:06:58.292" v="20" actId="6264"/>
          <ac:spMkLst>
            <pc:docMk/>
            <pc:sldMk cId="1991320786" sldId="4834"/>
            <ac:spMk id="9" creationId="{8357E0B8-81AC-4ED0-D9AE-D47B1A529A8C}"/>
          </ac:spMkLst>
        </pc:spChg>
        <pc:spChg chg="add del mod ord">
          <ac:chgData name="Hoffman, Peter" userId="673cee94-26bd-4c2a-ab82-1b3669e2f049" providerId="ADAL" clId="{2099A7ED-56F1-4408-8D93-17A09618FFB8}" dt="2025-08-20T18:09:48.707" v="63" actId="478"/>
          <ac:spMkLst>
            <pc:docMk/>
            <pc:sldMk cId="1991320786" sldId="4834"/>
            <ac:spMk id="10" creationId="{42B7077D-E240-94F9-C83D-A00980578212}"/>
          </ac:spMkLst>
        </pc:spChg>
        <pc:graphicFrameChg chg="ord modGraphic">
          <ac:chgData name="Hoffman, Peter" userId="673cee94-26bd-4c2a-ab82-1b3669e2f049" providerId="ADAL" clId="{2099A7ED-56F1-4408-8D93-17A09618FFB8}" dt="2025-08-20T18:07:29.573" v="21" actId="13244"/>
          <ac:graphicFrameMkLst>
            <pc:docMk/>
            <pc:sldMk cId="1991320786" sldId="4834"/>
            <ac:graphicFrameMk id="11" creationId="{D205AC76-9635-4D3A-912F-8BAAC5CFFCB6}"/>
          </ac:graphicFrameMkLst>
        </pc:graphicFrameChg>
      </pc:sldChg>
      <pc:sldChg chg="addSp delSp modSp add mod chgLayout">
        <pc:chgData name="Hoffman, Peter" userId="673cee94-26bd-4c2a-ab82-1b3669e2f049" providerId="ADAL" clId="{2099A7ED-56F1-4408-8D93-17A09618FFB8}" dt="2025-08-20T18:06:58.292" v="20" actId="6264"/>
        <pc:sldMkLst>
          <pc:docMk/>
          <pc:sldMk cId="1775796373" sldId="5395"/>
        </pc:sldMkLst>
        <pc:spChg chg="mod ord">
          <ac:chgData name="Hoffman, Peter" userId="673cee94-26bd-4c2a-ab82-1b3669e2f049" providerId="ADAL" clId="{2099A7ED-56F1-4408-8D93-17A09618FFB8}" dt="2025-08-20T18:06:58.292" v="20" actId="6264"/>
          <ac:spMkLst>
            <pc:docMk/>
            <pc:sldMk cId="1775796373" sldId="5395"/>
            <ac:spMk id="2" creationId="{222E4C28-041D-59D2-0291-9738FE10DDD0}"/>
          </ac:spMkLst>
        </pc:spChg>
        <pc:spChg chg="mod ord">
          <ac:chgData name="Hoffman, Peter" userId="673cee94-26bd-4c2a-ab82-1b3669e2f049" providerId="ADAL" clId="{2099A7ED-56F1-4408-8D93-17A09618FFB8}" dt="2025-08-20T18:06:58.292" v="20" actId="6264"/>
          <ac:spMkLst>
            <pc:docMk/>
            <pc:sldMk cId="1775796373" sldId="5395"/>
            <ac:spMk id="3" creationId="{1C053128-2E61-BD39-9230-D3FF32B16187}"/>
          </ac:spMkLst>
        </pc:spChg>
        <pc:spChg chg="add del mod">
          <ac:chgData name="Hoffman, Peter" userId="673cee94-26bd-4c2a-ab82-1b3669e2f049" providerId="ADAL" clId="{2099A7ED-56F1-4408-8D93-17A09618FFB8}" dt="2025-08-20T18:06:58.292" v="20" actId="6264"/>
          <ac:spMkLst>
            <pc:docMk/>
            <pc:sldMk cId="1775796373" sldId="5395"/>
            <ac:spMk id="4" creationId="{3C027451-B65F-3E03-928D-207CDD9CAF15}"/>
          </ac:spMkLst>
        </pc:spChg>
        <pc:spChg chg="mod ord">
          <ac:chgData name="Hoffman, Peter" userId="673cee94-26bd-4c2a-ab82-1b3669e2f049" providerId="ADAL" clId="{2099A7ED-56F1-4408-8D93-17A09618FFB8}" dt="2025-08-20T18:06:58.292" v="20" actId="6264"/>
          <ac:spMkLst>
            <pc:docMk/>
            <pc:sldMk cId="1775796373" sldId="5395"/>
            <ac:spMk id="5" creationId="{1C9484EE-4D96-A829-722C-57C7F3AF3218}"/>
          </ac:spMkLst>
        </pc:spChg>
        <pc:spChg chg="add del mod">
          <ac:chgData name="Hoffman, Peter" userId="673cee94-26bd-4c2a-ab82-1b3669e2f049" providerId="ADAL" clId="{2099A7ED-56F1-4408-8D93-17A09618FFB8}" dt="2025-08-20T18:06:58.292" v="20" actId="6264"/>
          <ac:spMkLst>
            <pc:docMk/>
            <pc:sldMk cId="1775796373" sldId="5395"/>
            <ac:spMk id="6" creationId="{868AFD2B-E6B3-114D-68A0-AF2725024D86}"/>
          </ac:spMkLst>
        </pc:spChg>
        <pc:spChg chg="add del mod">
          <ac:chgData name="Hoffman, Peter" userId="673cee94-26bd-4c2a-ab82-1b3669e2f049" providerId="ADAL" clId="{2099A7ED-56F1-4408-8D93-17A09618FFB8}" dt="2025-08-20T18:06:58.292" v="20" actId="6264"/>
          <ac:spMkLst>
            <pc:docMk/>
            <pc:sldMk cId="1775796373" sldId="5395"/>
            <ac:spMk id="7" creationId="{FC8756DD-1673-1312-4D0C-990043FE56A3}"/>
          </ac:spMkLst>
        </pc:spChg>
      </pc:sldChg>
      <pc:sldChg chg="addSp delSp modSp add mod chgLayout">
        <pc:chgData name="Hoffman, Peter" userId="673cee94-26bd-4c2a-ab82-1b3669e2f049" providerId="ADAL" clId="{2099A7ED-56F1-4408-8D93-17A09618FFB8}" dt="2025-08-20T18:09:37.413" v="62" actId="13244"/>
        <pc:sldMkLst>
          <pc:docMk/>
          <pc:sldMk cId="1896735902" sldId="5469"/>
        </pc:sldMkLst>
        <pc:spChg chg="mod ord">
          <ac:chgData name="Hoffman, Peter" userId="673cee94-26bd-4c2a-ab82-1b3669e2f049" providerId="ADAL" clId="{2099A7ED-56F1-4408-8D93-17A09618FFB8}" dt="2025-08-20T18:07:50.629" v="56" actId="20577"/>
          <ac:spMkLst>
            <pc:docMk/>
            <pc:sldMk cId="1896735902" sldId="5469"/>
            <ac:spMk id="2" creationId="{77A71FE4-D523-BABB-1FC5-9EABE0C61217}"/>
          </ac:spMkLst>
        </pc:spChg>
        <pc:spChg chg="ord">
          <ac:chgData name="Hoffman, Peter" userId="673cee94-26bd-4c2a-ab82-1b3669e2f049" providerId="ADAL" clId="{2099A7ED-56F1-4408-8D93-17A09618FFB8}" dt="2025-08-20T18:08:46.460" v="59" actId="13244"/>
          <ac:spMkLst>
            <pc:docMk/>
            <pc:sldMk cId="1896735902" sldId="5469"/>
            <ac:spMk id="3" creationId="{DE639E0B-7594-DEDC-C548-B0E53BD9137C}"/>
          </ac:spMkLst>
        </pc:spChg>
        <pc:spChg chg="mod ord">
          <ac:chgData name="Hoffman, Peter" userId="673cee94-26bd-4c2a-ab82-1b3669e2f049" providerId="ADAL" clId="{2099A7ED-56F1-4408-8D93-17A09618FFB8}" dt="2025-08-20T18:08:44.053" v="58" actId="962"/>
          <ac:spMkLst>
            <pc:docMk/>
            <pc:sldMk cId="1896735902" sldId="5469"/>
            <ac:spMk id="4" creationId="{9CFEE11B-2F0B-A30B-B1A6-292AA647C48B}"/>
          </ac:spMkLst>
        </pc:spChg>
        <pc:spChg chg="ord">
          <ac:chgData name="Hoffman, Peter" userId="673cee94-26bd-4c2a-ab82-1b3669e2f049" providerId="ADAL" clId="{2099A7ED-56F1-4408-8D93-17A09618FFB8}" dt="2025-08-20T18:09:37.413" v="62" actId="13244"/>
          <ac:spMkLst>
            <pc:docMk/>
            <pc:sldMk cId="1896735902" sldId="5469"/>
            <ac:spMk id="5" creationId="{1CBE220D-5884-CBA8-A697-19FE54870BF9}"/>
          </ac:spMkLst>
        </pc:spChg>
        <pc:spChg chg="mod ord">
          <ac:chgData name="Hoffman, Peter" userId="673cee94-26bd-4c2a-ab82-1b3669e2f049" providerId="ADAL" clId="{2099A7ED-56F1-4408-8D93-17A09618FFB8}" dt="2025-08-20T18:06:58.292" v="20" actId="6264"/>
          <ac:spMkLst>
            <pc:docMk/>
            <pc:sldMk cId="1896735902" sldId="5469"/>
            <ac:spMk id="6" creationId="{9A5EAA8A-15E1-A56B-6C13-92C7F5E2F8B0}"/>
          </ac:spMkLst>
        </pc:spChg>
        <pc:spChg chg="add del mod">
          <ac:chgData name="Hoffman, Peter" userId="673cee94-26bd-4c2a-ab82-1b3669e2f049" providerId="ADAL" clId="{2099A7ED-56F1-4408-8D93-17A09618FFB8}" dt="2025-08-20T18:06:58.292" v="20" actId="6264"/>
          <ac:spMkLst>
            <pc:docMk/>
            <pc:sldMk cId="1896735902" sldId="5469"/>
            <ac:spMk id="7" creationId="{1B7E5319-8BC9-9628-8B5A-DD8C3BF976FE}"/>
          </ac:spMkLst>
        </pc:spChg>
        <pc:spChg chg="add del mod">
          <ac:chgData name="Hoffman, Peter" userId="673cee94-26bd-4c2a-ab82-1b3669e2f049" providerId="ADAL" clId="{2099A7ED-56F1-4408-8D93-17A09618FFB8}" dt="2025-08-20T18:06:58.292" v="20" actId="6264"/>
          <ac:spMkLst>
            <pc:docMk/>
            <pc:sldMk cId="1896735902" sldId="5469"/>
            <ac:spMk id="8" creationId="{A0436E93-2CA2-18AA-AE5C-24B3FEDBF37D}"/>
          </ac:spMkLst>
        </pc:spChg>
        <pc:spChg chg="mod ord">
          <ac:chgData name="Hoffman, Peter" userId="673cee94-26bd-4c2a-ab82-1b3669e2f049" providerId="ADAL" clId="{2099A7ED-56F1-4408-8D93-17A09618FFB8}" dt="2025-08-20T18:06:58.292" v="20" actId="6264"/>
          <ac:spMkLst>
            <pc:docMk/>
            <pc:sldMk cId="1896735902" sldId="5469"/>
            <ac:spMk id="9" creationId="{8357E0B8-81AC-4ED0-D9AE-D47B1A529A8C}"/>
          </ac:spMkLst>
        </pc:spChg>
        <pc:spChg chg="add del mod">
          <ac:chgData name="Hoffman, Peter" userId="673cee94-26bd-4c2a-ab82-1b3669e2f049" providerId="ADAL" clId="{2099A7ED-56F1-4408-8D93-17A09618FFB8}" dt="2025-08-20T18:06:58.292" v="20" actId="6264"/>
          <ac:spMkLst>
            <pc:docMk/>
            <pc:sldMk cId="1896735902" sldId="5469"/>
            <ac:spMk id="10" creationId="{1A542FE9-0163-D670-3B33-7696455A501D}"/>
          </ac:spMkLst>
        </pc:spChg>
        <pc:spChg chg="add del mod">
          <ac:chgData name="Hoffman, Peter" userId="673cee94-26bd-4c2a-ab82-1b3669e2f049" providerId="ADAL" clId="{2099A7ED-56F1-4408-8D93-17A09618FFB8}" dt="2025-08-20T18:06:58.292" v="20" actId="6264"/>
          <ac:spMkLst>
            <pc:docMk/>
            <pc:sldMk cId="1896735902" sldId="5469"/>
            <ac:spMk id="11" creationId="{AB2C2173-56B7-DFDC-9038-011175F4BB8A}"/>
          </ac:spMkLst>
        </pc:spChg>
        <pc:spChg chg="add del mod ord">
          <ac:chgData name="Hoffman, Peter" userId="673cee94-26bd-4c2a-ab82-1b3669e2f049" providerId="ADAL" clId="{2099A7ED-56F1-4408-8D93-17A09618FFB8}" dt="2025-08-20T18:08:54.173" v="60" actId="478"/>
          <ac:spMkLst>
            <pc:docMk/>
            <pc:sldMk cId="1896735902" sldId="5469"/>
            <ac:spMk id="12" creationId="{561F8516-881E-7B2A-FAD9-60C7A2854661}"/>
          </ac:spMkLst>
        </pc:spChg>
        <pc:picChg chg="ord">
          <ac:chgData name="Hoffman, Peter" userId="673cee94-26bd-4c2a-ab82-1b3669e2f049" providerId="ADAL" clId="{2099A7ED-56F1-4408-8D93-17A09618FFB8}" dt="2025-08-20T18:09:34.530" v="61" actId="13244"/>
          <ac:picMkLst>
            <pc:docMk/>
            <pc:sldMk cId="1896735902" sldId="5469"/>
            <ac:picMk id="13" creationId="{DCC47D2B-ADAB-D5DC-1CB8-6170E3AA9B94}"/>
          </ac:picMkLst>
        </pc:picChg>
      </pc:sldChg>
      <pc:sldChg chg="modSp add del mod">
        <pc:chgData name="Hoffman, Peter" userId="673cee94-26bd-4c2a-ab82-1b3669e2f049" providerId="ADAL" clId="{2099A7ED-56F1-4408-8D93-17A09618FFB8}" dt="2025-08-20T18:41:41.800" v="212" actId="2696"/>
        <pc:sldMkLst>
          <pc:docMk/>
          <pc:sldMk cId="3254898418" sldId="5535"/>
        </pc:sldMkLst>
        <pc:spChg chg="mod">
          <ac:chgData name="Hoffman, Peter" userId="673cee94-26bd-4c2a-ab82-1b3669e2f049" providerId="ADAL" clId="{2099A7ED-56F1-4408-8D93-17A09618FFB8}" dt="2025-08-20T18:39:02.017" v="78" actId="20577"/>
          <ac:spMkLst>
            <pc:docMk/>
            <pc:sldMk cId="3254898418" sldId="5535"/>
            <ac:spMk id="7" creationId="{AC95D240-C504-4635-F827-CF6D222759DC}"/>
          </ac:spMkLst>
        </pc:spChg>
      </pc:sldChg>
      <pc:sldChg chg="del">
        <pc:chgData name="Hoffman, Peter" userId="673cee94-26bd-4c2a-ab82-1b3669e2f049" providerId="ADAL" clId="{2099A7ED-56F1-4408-8D93-17A09618FFB8}" dt="2025-08-20T18:06:51.085" v="19" actId="2696"/>
        <pc:sldMkLst>
          <pc:docMk/>
          <pc:sldMk cId="2216530191" sldId="6080"/>
        </pc:sldMkLst>
      </pc:sldChg>
      <pc:sldChg chg="del">
        <pc:chgData name="Hoffman, Peter" userId="673cee94-26bd-4c2a-ab82-1b3669e2f049" providerId="ADAL" clId="{2099A7ED-56F1-4408-8D93-17A09618FFB8}" dt="2025-08-20T18:06:51.085" v="19" actId="2696"/>
        <pc:sldMkLst>
          <pc:docMk/>
          <pc:sldMk cId="849073008" sldId="6081"/>
        </pc:sldMkLst>
      </pc:sldChg>
      <pc:sldChg chg="addSp delSp modSp mod chgLayout">
        <pc:chgData name="Hoffman, Peter" userId="673cee94-26bd-4c2a-ab82-1b3669e2f049" providerId="ADAL" clId="{2099A7ED-56F1-4408-8D93-17A09618FFB8}" dt="2025-08-20T18:43:32.676" v="603" actId="6264"/>
        <pc:sldMkLst>
          <pc:docMk/>
          <pc:sldMk cId="739660537" sldId="6082"/>
        </pc:sldMkLst>
        <pc:spChg chg="add del mod">
          <ac:chgData name="Hoffman, Peter" userId="673cee94-26bd-4c2a-ab82-1b3669e2f049" providerId="ADAL" clId="{2099A7ED-56F1-4408-8D93-17A09618FFB8}" dt="2025-08-20T18:43:32.676" v="603" actId="6264"/>
          <ac:spMkLst>
            <pc:docMk/>
            <pc:sldMk cId="739660537" sldId="6082"/>
            <ac:spMk id="2" creationId="{A20AE114-870C-EABD-DF85-D2154A4A11E2}"/>
          </ac:spMkLst>
        </pc:spChg>
        <pc:spChg chg="add del mod">
          <ac:chgData name="Hoffman, Peter" userId="673cee94-26bd-4c2a-ab82-1b3669e2f049" providerId="ADAL" clId="{2099A7ED-56F1-4408-8D93-17A09618FFB8}" dt="2025-08-20T18:43:32.676" v="603" actId="6264"/>
          <ac:spMkLst>
            <pc:docMk/>
            <pc:sldMk cId="739660537" sldId="6082"/>
            <ac:spMk id="3" creationId="{2FF373B3-89E6-C15C-95F1-BAE73AF74B5F}"/>
          </ac:spMkLst>
        </pc:spChg>
        <pc:spChg chg="mod ord">
          <ac:chgData name="Hoffman, Peter" userId="673cee94-26bd-4c2a-ab82-1b3669e2f049" providerId="ADAL" clId="{2099A7ED-56F1-4408-8D93-17A09618FFB8}" dt="2025-08-20T18:43:32.676" v="603" actId="6264"/>
          <ac:spMkLst>
            <pc:docMk/>
            <pc:sldMk cId="739660537" sldId="6082"/>
            <ac:spMk id="4" creationId="{8ADC4003-F1BF-385C-373D-6B73E1E36A39}"/>
          </ac:spMkLst>
        </pc:spChg>
        <pc:spChg chg="mod ord">
          <ac:chgData name="Hoffman, Peter" userId="673cee94-26bd-4c2a-ab82-1b3669e2f049" providerId="ADAL" clId="{2099A7ED-56F1-4408-8D93-17A09618FFB8}" dt="2025-08-20T18:43:32.676" v="603" actId="6264"/>
          <ac:spMkLst>
            <pc:docMk/>
            <pc:sldMk cId="739660537" sldId="6082"/>
            <ac:spMk id="5" creationId="{2686D601-074B-746B-C08D-78720081F74C}"/>
          </ac:spMkLst>
        </pc:spChg>
        <pc:spChg chg="mod ord">
          <ac:chgData name="Hoffman, Peter" userId="673cee94-26bd-4c2a-ab82-1b3669e2f049" providerId="ADAL" clId="{2099A7ED-56F1-4408-8D93-17A09618FFB8}" dt="2025-08-20T18:43:32.676" v="603" actId="6264"/>
          <ac:spMkLst>
            <pc:docMk/>
            <pc:sldMk cId="739660537" sldId="6082"/>
            <ac:spMk id="6" creationId="{06960B1F-4B5C-6FB1-6A12-2A9D81216659}"/>
          </ac:spMkLst>
        </pc:spChg>
        <pc:spChg chg="add del mod">
          <ac:chgData name="Hoffman, Peter" userId="673cee94-26bd-4c2a-ab82-1b3669e2f049" providerId="ADAL" clId="{2099A7ED-56F1-4408-8D93-17A09618FFB8}" dt="2025-08-20T18:43:32.676" v="603" actId="6264"/>
          <ac:spMkLst>
            <pc:docMk/>
            <pc:sldMk cId="739660537" sldId="6082"/>
            <ac:spMk id="7" creationId="{2F40DC1A-D935-3651-88EC-8D50BD3E4200}"/>
          </ac:spMkLst>
        </pc:spChg>
      </pc:sldChg>
      <pc:sldChg chg="del">
        <pc:chgData name="Hoffman, Peter" userId="673cee94-26bd-4c2a-ab82-1b3669e2f049" providerId="ADAL" clId="{2099A7ED-56F1-4408-8D93-17A09618FFB8}" dt="2025-08-20T18:38:37.838" v="65" actId="2696"/>
        <pc:sldMkLst>
          <pc:docMk/>
          <pc:sldMk cId="1232033765" sldId="6083"/>
        </pc:sldMkLst>
      </pc:sldChg>
      <pc:sldChg chg="addSp delSp modSp mod chgLayout">
        <pc:chgData name="Hoffman, Peter" userId="673cee94-26bd-4c2a-ab82-1b3669e2f049" providerId="ADAL" clId="{2099A7ED-56F1-4408-8D93-17A09618FFB8}" dt="2025-08-20T18:43:32.676" v="603" actId="6264"/>
        <pc:sldMkLst>
          <pc:docMk/>
          <pc:sldMk cId="1180180942" sldId="6084"/>
        </pc:sldMkLst>
        <pc:spChg chg="mod ord">
          <ac:chgData name="Hoffman, Peter" userId="673cee94-26bd-4c2a-ab82-1b3669e2f049" providerId="ADAL" clId="{2099A7ED-56F1-4408-8D93-17A09618FFB8}" dt="2025-08-20T18:43:32.676" v="603" actId="6264"/>
          <ac:spMkLst>
            <pc:docMk/>
            <pc:sldMk cId="1180180942" sldId="6084"/>
            <ac:spMk id="2" creationId="{22147D57-510A-50FF-035F-46F9AF7727C2}"/>
          </ac:spMkLst>
        </pc:spChg>
        <pc:spChg chg="mod ord">
          <ac:chgData name="Hoffman, Peter" userId="673cee94-26bd-4c2a-ab82-1b3669e2f049" providerId="ADAL" clId="{2099A7ED-56F1-4408-8D93-17A09618FFB8}" dt="2025-08-20T18:43:32.676" v="603" actId="6264"/>
          <ac:spMkLst>
            <pc:docMk/>
            <pc:sldMk cId="1180180942" sldId="6084"/>
            <ac:spMk id="3" creationId="{E0C0F577-19E9-FBF3-9032-AABD862007F6}"/>
          </ac:spMkLst>
        </pc:spChg>
        <pc:spChg chg="mod ord">
          <ac:chgData name="Hoffman, Peter" userId="673cee94-26bd-4c2a-ab82-1b3669e2f049" providerId="ADAL" clId="{2099A7ED-56F1-4408-8D93-17A09618FFB8}" dt="2025-08-20T18:43:32.676" v="603" actId="6264"/>
          <ac:spMkLst>
            <pc:docMk/>
            <pc:sldMk cId="1180180942" sldId="6084"/>
            <ac:spMk id="4" creationId="{FCF14135-CC1F-30F2-F862-9BCC6332F965}"/>
          </ac:spMkLst>
        </pc:spChg>
        <pc:spChg chg="add del mod">
          <ac:chgData name="Hoffman, Peter" userId="673cee94-26bd-4c2a-ab82-1b3669e2f049" providerId="ADAL" clId="{2099A7ED-56F1-4408-8D93-17A09618FFB8}" dt="2025-08-20T18:43:32.676" v="603" actId="6264"/>
          <ac:spMkLst>
            <pc:docMk/>
            <pc:sldMk cId="1180180942" sldId="6084"/>
            <ac:spMk id="5" creationId="{73670C0E-A3E1-1D2E-0197-D279E50BA0D8}"/>
          </ac:spMkLst>
        </pc:spChg>
        <pc:spChg chg="add del mod">
          <ac:chgData name="Hoffman, Peter" userId="673cee94-26bd-4c2a-ab82-1b3669e2f049" providerId="ADAL" clId="{2099A7ED-56F1-4408-8D93-17A09618FFB8}" dt="2025-08-20T18:43:32.676" v="603" actId="6264"/>
          <ac:spMkLst>
            <pc:docMk/>
            <pc:sldMk cId="1180180942" sldId="6084"/>
            <ac:spMk id="6" creationId="{E4EC4627-F5DF-3BDE-82E0-D54FFCC4900B}"/>
          </ac:spMkLst>
        </pc:spChg>
        <pc:spChg chg="add del mod">
          <ac:chgData name="Hoffman, Peter" userId="673cee94-26bd-4c2a-ab82-1b3669e2f049" providerId="ADAL" clId="{2099A7ED-56F1-4408-8D93-17A09618FFB8}" dt="2025-08-20T18:43:32.676" v="603" actId="6264"/>
          <ac:spMkLst>
            <pc:docMk/>
            <pc:sldMk cId="1180180942" sldId="6084"/>
            <ac:spMk id="7" creationId="{5DFB515C-B559-1F4A-6A0C-6BF12B9F90A1}"/>
          </ac:spMkLst>
        </pc:spChg>
      </pc:sldChg>
      <pc:sldChg chg="addSp delSp modSp add del mod modClrScheme chgLayout">
        <pc:chgData name="Hoffman, Peter" userId="673cee94-26bd-4c2a-ab82-1b3669e2f049" providerId="ADAL" clId="{2099A7ED-56F1-4408-8D93-17A09618FFB8}" dt="2025-08-20T18:45:32.741" v="861" actId="47"/>
        <pc:sldMkLst>
          <pc:docMk/>
          <pc:sldMk cId="1913634015" sldId="6099"/>
        </pc:sldMkLst>
        <pc:spChg chg="mod ord">
          <ac:chgData name="Hoffman, Peter" userId="673cee94-26bd-4c2a-ab82-1b3669e2f049" providerId="ADAL" clId="{2099A7ED-56F1-4408-8D93-17A09618FFB8}" dt="2025-08-20T18:43:32.676" v="603" actId="6264"/>
          <ac:spMkLst>
            <pc:docMk/>
            <pc:sldMk cId="1913634015" sldId="6099"/>
            <ac:spMk id="4" creationId="{3E898F69-A73E-FE06-86E3-C0DD80949EF8}"/>
          </ac:spMkLst>
        </pc:spChg>
        <pc:spChg chg="mod ord">
          <ac:chgData name="Hoffman, Peter" userId="673cee94-26bd-4c2a-ab82-1b3669e2f049" providerId="ADAL" clId="{2099A7ED-56F1-4408-8D93-17A09618FFB8}" dt="2025-08-20T18:43:32.676" v="603" actId="6264"/>
          <ac:spMkLst>
            <pc:docMk/>
            <pc:sldMk cId="1913634015" sldId="6099"/>
            <ac:spMk id="5" creationId="{F08994C7-D02B-F674-F0ED-4044DA9D904F}"/>
          </ac:spMkLst>
        </pc:spChg>
        <pc:spChg chg="del">
          <ac:chgData name="Hoffman, Peter" userId="673cee94-26bd-4c2a-ab82-1b3669e2f049" providerId="ADAL" clId="{2099A7ED-56F1-4408-8D93-17A09618FFB8}" dt="2025-08-20T18:40:58.390" v="195" actId="26606"/>
          <ac:spMkLst>
            <pc:docMk/>
            <pc:sldMk cId="1913634015" sldId="6099"/>
            <ac:spMk id="6" creationId="{B978257A-97C4-CDD8-CF64-8A82AC793F44}"/>
          </ac:spMkLst>
        </pc:spChg>
        <pc:spChg chg="mod ord">
          <ac:chgData name="Hoffman, Peter" userId="673cee94-26bd-4c2a-ab82-1b3669e2f049" providerId="ADAL" clId="{2099A7ED-56F1-4408-8D93-17A09618FFB8}" dt="2025-08-20T18:43:32.676" v="603" actId="6264"/>
          <ac:spMkLst>
            <pc:docMk/>
            <pc:sldMk cId="1913634015" sldId="6099"/>
            <ac:spMk id="7" creationId="{F40F4ADD-5F96-653F-ACDA-E79E979E4771}"/>
          </ac:spMkLst>
        </pc:spChg>
        <pc:spChg chg="mod ord">
          <ac:chgData name="Hoffman, Peter" userId="673cee94-26bd-4c2a-ab82-1b3669e2f049" providerId="ADAL" clId="{2099A7ED-56F1-4408-8D93-17A09618FFB8}" dt="2025-08-20T18:43:32.676" v="603" actId="6264"/>
          <ac:spMkLst>
            <pc:docMk/>
            <pc:sldMk cId="1913634015" sldId="6099"/>
            <ac:spMk id="8" creationId="{321F0904-6C80-80B1-E5EE-B2530E0F5B02}"/>
          </ac:spMkLst>
        </pc:spChg>
        <pc:spChg chg="add del mod">
          <ac:chgData name="Hoffman, Peter" userId="673cee94-26bd-4c2a-ab82-1b3669e2f049" providerId="ADAL" clId="{2099A7ED-56F1-4408-8D93-17A09618FFB8}" dt="2025-08-20T18:43:44.102" v="605" actId="478"/>
          <ac:spMkLst>
            <pc:docMk/>
            <pc:sldMk cId="1913634015" sldId="6099"/>
            <ac:spMk id="9" creationId="{0FC25380-3827-9F1C-E4F9-6C08D1191A77}"/>
          </ac:spMkLst>
        </pc:spChg>
        <pc:spChg chg="add del mod">
          <ac:chgData name="Hoffman, Peter" userId="673cee94-26bd-4c2a-ab82-1b3669e2f049" providerId="ADAL" clId="{2099A7ED-56F1-4408-8D93-17A09618FFB8}" dt="2025-08-20T18:43:32.676" v="603" actId="6264"/>
          <ac:spMkLst>
            <pc:docMk/>
            <pc:sldMk cId="1913634015" sldId="6099"/>
            <ac:spMk id="10" creationId="{E2B66ACD-8DA5-C52B-FEB3-4E330E3E375D}"/>
          </ac:spMkLst>
        </pc:spChg>
        <pc:spChg chg="add del mod">
          <ac:chgData name="Hoffman, Peter" userId="673cee94-26bd-4c2a-ab82-1b3669e2f049" providerId="ADAL" clId="{2099A7ED-56F1-4408-8D93-17A09618FFB8}" dt="2025-08-20T18:43:32.676" v="603" actId="6264"/>
          <ac:spMkLst>
            <pc:docMk/>
            <pc:sldMk cId="1913634015" sldId="6099"/>
            <ac:spMk id="11" creationId="{DF7A855B-CBEB-5957-B9E1-19C3EB9FCD67}"/>
          </ac:spMkLst>
        </pc:spChg>
        <pc:spChg chg="add del mod">
          <ac:chgData name="Hoffman, Peter" userId="673cee94-26bd-4c2a-ab82-1b3669e2f049" providerId="ADAL" clId="{2099A7ED-56F1-4408-8D93-17A09618FFB8}" dt="2025-08-20T18:43:32.676" v="603" actId="6264"/>
          <ac:spMkLst>
            <pc:docMk/>
            <pc:sldMk cId="1913634015" sldId="6099"/>
            <ac:spMk id="12" creationId="{D8EC875B-AE39-49B0-37EC-E1FAD5B3EAA5}"/>
          </ac:spMkLst>
        </pc:spChg>
        <pc:spChg chg="add del mod">
          <ac:chgData name="Hoffman, Peter" userId="673cee94-26bd-4c2a-ab82-1b3669e2f049" providerId="ADAL" clId="{2099A7ED-56F1-4408-8D93-17A09618FFB8}" dt="2025-08-20T18:41:03.498" v="196" actId="478"/>
          <ac:spMkLst>
            <pc:docMk/>
            <pc:sldMk cId="1913634015" sldId="6099"/>
            <ac:spMk id="13" creationId="{560A3CDA-7BC9-39B5-129F-A77E80CC5C6B}"/>
          </ac:spMkLst>
        </pc:spChg>
        <pc:spChg chg="add del mod">
          <ac:chgData name="Hoffman, Peter" userId="673cee94-26bd-4c2a-ab82-1b3669e2f049" providerId="ADAL" clId="{2099A7ED-56F1-4408-8D93-17A09618FFB8}" dt="2025-08-20T18:43:32.676" v="603" actId="6264"/>
          <ac:spMkLst>
            <pc:docMk/>
            <pc:sldMk cId="1913634015" sldId="6099"/>
            <ac:spMk id="14" creationId="{3B04A460-98F7-A3F0-CF4D-C3767BAFB7AD}"/>
          </ac:spMkLst>
        </pc:spChg>
        <pc:spChg chg="add del mod ord">
          <ac:chgData name="Hoffman, Peter" userId="673cee94-26bd-4c2a-ab82-1b3669e2f049" providerId="ADAL" clId="{2099A7ED-56F1-4408-8D93-17A09618FFB8}" dt="2025-08-20T18:44:23.890" v="608" actId="478"/>
          <ac:spMkLst>
            <pc:docMk/>
            <pc:sldMk cId="1913634015" sldId="6099"/>
            <ac:spMk id="15" creationId="{57509388-6C8C-789E-60A4-831A6984F496}"/>
          </ac:spMkLst>
        </pc:spChg>
        <pc:spChg chg="add del mod ord">
          <ac:chgData name="Hoffman, Peter" userId="673cee94-26bd-4c2a-ab82-1b3669e2f049" providerId="ADAL" clId="{2099A7ED-56F1-4408-8D93-17A09618FFB8}" dt="2025-08-20T18:43:47.709" v="606" actId="478"/>
          <ac:spMkLst>
            <pc:docMk/>
            <pc:sldMk cId="1913634015" sldId="6099"/>
            <ac:spMk id="16" creationId="{F8E38AA0-F080-AB15-FEB9-B01031B727F0}"/>
          </ac:spMkLst>
        </pc:spChg>
        <pc:picChg chg="add del mod ord">
          <ac:chgData name="Hoffman, Peter" userId="673cee94-26bd-4c2a-ab82-1b3669e2f049" providerId="ADAL" clId="{2099A7ED-56F1-4408-8D93-17A09618FFB8}" dt="2025-08-20T18:44:21.745" v="607" actId="478"/>
          <ac:picMkLst>
            <pc:docMk/>
            <pc:sldMk cId="1913634015" sldId="6099"/>
            <ac:picMk id="3" creationId="{FF64F1E9-03E9-40E2-17C5-58C41E91D04E}"/>
          </ac:picMkLst>
        </pc:picChg>
        <pc:picChg chg="add mod">
          <ac:chgData name="Hoffman, Peter" userId="673cee94-26bd-4c2a-ab82-1b3669e2f049" providerId="ADAL" clId="{2099A7ED-56F1-4408-8D93-17A09618FFB8}" dt="2025-08-20T18:45:13.032" v="859" actId="962"/>
          <ac:picMkLst>
            <pc:docMk/>
            <pc:sldMk cId="1913634015" sldId="6099"/>
            <ac:picMk id="18" creationId="{7B4FF84F-FC40-AF62-353A-11436D3EE362}"/>
          </ac:picMkLst>
        </pc:picChg>
      </pc:sldChg>
      <pc:sldChg chg="modSp add mod">
        <pc:chgData name="Hoffman, Peter" userId="673cee94-26bd-4c2a-ab82-1b3669e2f049" providerId="ADAL" clId="{2099A7ED-56F1-4408-8D93-17A09618FFB8}" dt="2025-08-20T18:46:09.998" v="872"/>
        <pc:sldMkLst>
          <pc:docMk/>
          <pc:sldMk cId="4061527044" sldId="6100"/>
        </pc:sldMkLst>
        <pc:spChg chg="mod">
          <ac:chgData name="Hoffman, Peter" userId="673cee94-26bd-4c2a-ab82-1b3669e2f049" providerId="ADAL" clId="{2099A7ED-56F1-4408-8D93-17A09618FFB8}" dt="2025-08-20T18:46:03.574" v="868" actId="962"/>
          <ac:spMkLst>
            <pc:docMk/>
            <pc:sldMk cId="4061527044" sldId="6100"/>
            <ac:spMk id="4" creationId="{92E7CBC1-E162-D7B9-1076-8656247E4870}"/>
          </ac:spMkLst>
        </pc:spChg>
        <pc:spChg chg="mod">
          <ac:chgData name="Hoffman, Peter" userId="673cee94-26bd-4c2a-ab82-1b3669e2f049" providerId="ADAL" clId="{2099A7ED-56F1-4408-8D93-17A09618FFB8}" dt="2025-08-20T18:46:05.302" v="869" actId="962"/>
          <ac:spMkLst>
            <pc:docMk/>
            <pc:sldMk cId="4061527044" sldId="6100"/>
            <ac:spMk id="7" creationId="{3F4BA32C-CCC5-B688-B397-421ACCFAB069}"/>
          </ac:spMkLst>
        </pc:spChg>
        <pc:spChg chg="mod">
          <ac:chgData name="Hoffman, Peter" userId="673cee94-26bd-4c2a-ab82-1b3669e2f049" providerId="ADAL" clId="{2099A7ED-56F1-4408-8D93-17A09618FFB8}" dt="2025-08-20T18:46:06.245" v="870" actId="962"/>
          <ac:spMkLst>
            <pc:docMk/>
            <pc:sldMk cId="4061527044" sldId="6100"/>
            <ac:spMk id="8" creationId="{73927379-515D-078E-C6F5-4C0415591354}"/>
          </ac:spMkLst>
        </pc:spChg>
        <pc:spChg chg="mod ord">
          <ac:chgData name="Hoffman, Peter" userId="673cee94-26bd-4c2a-ab82-1b3669e2f049" providerId="ADAL" clId="{2099A7ED-56F1-4408-8D93-17A09618FFB8}" dt="2025-08-20T18:46:09.998" v="872"/>
          <ac:spMkLst>
            <pc:docMk/>
            <pc:sldMk cId="4061527044" sldId="6100"/>
            <ac:spMk id="9" creationId="{D6B0C0B6-AE0F-6358-36BB-CF9F1D385BA8}"/>
          </ac:spMkLst>
        </pc:spChg>
        <pc:picChg chg="ord">
          <ac:chgData name="Hoffman, Peter" userId="673cee94-26bd-4c2a-ab82-1b3669e2f049" providerId="ADAL" clId="{2099A7ED-56F1-4408-8D93-17A09618FFB8}" dt="2025-08-20T18:46:08.207" v="871"/>
          <ac:picMkLst>
            <pc:docMk/>
            <pc:sldMk cId="4061527044" sldId="6100"/>
            <ac:picMk id="18" creationId="{FCC9ED21-090B-96B9-AAC4-637B04E56DC9}"/>
          </ac:picMkLst>
        </pc:picChg>
      </pc:sldChg>
    </pc:docChg>
  </pc:docChgLst>
  <pc:docChgLst>
    <pc:chgData name="Hoffman, Peter" userId="S::hoffman_p@cde.state.co.us::673cee94-26bd-4c2a-ab82-1b3669e2f049" providerId="AD" clId="Web-{1C34C36D-00EF-2365-4368-79374EDBD78F}"/>
    <pc:docChg chg="addSld delSld modSld">
      <pc:chgData name="Hoffman, Peter" userId="S::hoffman_p@cde.state.co.us::673cee94-26bd-4c2a-ab82-1b3669e2f049" providerId="AD" clId="Web-{1C34C36D-00EF-2365-4368-79374EDBD78F}" dt="2025-08-18T16:42:06.192" v="52"/>
      <pc:docMkLst>
        <pc:docMk/>
      </pc:docMkLst>
      <pc:sldChg chg="modSp">
        <pc:chgData name="Hoffman, Peter" userId="S::hoffman_p@cde.state.co.us::673cee94-26bd-4c2a-ab82-1b3669e2f049" providerId="AD" clId="Web-{1C34C36D-00EF-2365-4368-79374EDBD78F}" dt="2025-08-18T16:39:57.926" v="0" actId="20577"/>
        <pc:sldMkLst>
          <pc:docMk/>
          <pc:sldMk cId="3044915438" sldId="256"/>
        </pc:sldMkLst>
        <pc:spChg chg="mod">
          <ac:chgData name="Hoffman, Peter" userId="S::hoffman_p@cde.state.co.us::673cee94-26bd-4c2a-ab82-1b3669e2f049" providerId="AD" clId="Web-{1C34C36D-00EF-2365-4368-79374EDBD78F}" dt="2025-08-18T16:39:57.926" v="0" actId="20577"/>
          <ac:spMkLst>
            <pc:docMk/>
            <pc:sldMk cId="3044915438" sldId="256"/>
            <ac:spMk id="2" creationId="{00000000-0000-0000-0000-000000000000}"/>
          </ac:spMkLst>
        </pc:spChg>
      </pc:sldChg>
      <pc:sldChg chg="modSp">
        <pc:chgData name="Hoffman, Peter" userId="S::hoffman_p@cde.state.co.us::673cee94-26bd-4c2a-ab82-1b3669e2f049" providerId="AD" clId="Web-{1C34C36D-00EF-2365-4368-79374EDBD78F}" dt="2025-08-18T16:41:30.426" v="33"/>
        <pc:sldMkLst>
          <pc:docMk/>
          <pc:sldMk cId="1212467416" sldId="261"/>
        </pc:sldMkLst>
        <pc:graphicFrameChg chg="mod modGraphic">
          <ac:chgData name="Hoffman, Peter" userId="S::hoffman_p@cde.state.co.us::673cee94-26bd-4c2a-ab82-1b3669e2f049" providerId="AD" clId="Web-{1C34C36D-00EF-2365-4368-79374EDBD78F}" dt="2025-08-18T16:41:30.426" v="33"/>
          <ac:graphicFrameMkLst>
            <pc:docMk/>
            <pc:sldMk cId="1212467416" sldId="261"/>
            <ac:graphicFrameMk id="5" creationId="{9C3641C5-EC4F-D3EA-E4A2-8ABB597C5BAA}"/>
          </ac:graphicFrameMkLst>
        </pc:graphicFrameChg>
      </pc:sldChg>
      <pc:sldChg chg="modSp">
        <pc:chgData name="Hoffman, Peter" userId="S::hoffman_p@cde.state.co.us::673cee94-26bd-4c2a-ab82-1b3669e2f049" providerId="AD" clId="Web-{1C34C36D-00EF-2365-4368-79374EDBD78F}" dt="2025-08-18T16:40:16.582" v="10" actId="20577"/>
        <pc:sldMkLst>
          <pc:docMk/>
          <pc:sldMk cId="794275993" sldId="5416"/>
        </pc:sldMkLst>
      </pc:sldChg>
      <pc:sldChg chg="addSp modSp">
        <pc:chgData name="Hoffman, Peter" userId="S::hoffman_p@cde.state.co.us::673cee94-26bd-4c2a-ab82-1b3669e2f049" providerId="AD" clId="Web-{1C34C36D-00EF-2365-4368-79374EDBD78F}" dt="2025-08-18T16:41:42.082" v="34"/>
        <pc:sldMkLst>
          <pc:docMk/>
          <pc:sldMk cId="500438566" sldId="5672"/>
        </pc:sldMkLst>
      </pc:sldChg>
      <pc:sldChg chg="del">
        <pc:chgData name="Hoffman, Peter" userId="S::hoffman_p@cde.state.co.us::673cee94-26bd-4c2a-ab82-1b3669e2f049" providerId="AD" clId="Web-{1C34C36D-00EF-2365-4368-79374EDBD78F}" dt="2025-08-18T16:41:05.723" v="12"/>
        <pc:sldMkLst>
          <pc:docMk/>
          <pc:sldMk cId="2055979038" sldId="5901"/>
        </pc:sldMkLst>
      </pc:sldChg>
      <pc:sldChg chg="del">
        <pc:chgData name="Hoffman, Peter" userId="S::hoffman_p@cde.state.co.us::673cee94-26bd-4c2a-ab82-1b3669e2f049" providerId="AD" clId="Web-{1C34C36D-00EF-2365-4368-79374EDBD78F}" dt="2025-08-18T16:41:05.723" v="15"/>
        <pc:sldMkLst>
          <pc:docMk/>
          <pc:sldMk cId="4102551744" sldId="5987"/>
        </pc:sldMkLst>
      </pc:sldChg>
      <pc:sldChg chg="del">
        <pc:chgData name="Hoffman, Peter" userId="S::hoffman_p@cde.state.co.us::673cee94-26bd-4c2a-ab82-1b3669e2f049" providerId="AD" clId="Web-{1C34C36D-00EF-2365-4368-79374EDBD78F}" dt="2025-08-18T16:41:05.723" v="13"/>
        <pc:sldMkLst>
          <pc:docMk/>
          <pc:sldMk cId="374928744" sldId="5990"/>
        </pc:sldMkLst>
      </pc:sldChg>
      <pc:sldChg chg="del">
        <pc:chgData name="Hoffman, Peter" userId="S::hoffman_p@cde.state.co.us::673cee94-26bd-4c2a-ab82-1b3669e2f049" providerId="AD" clId="Web-{1C34C36D-00EF-2365-4368-79374EDBD78F}" dt="2025-08-18T16:41:05.723" v="14"/>
        <pc:sldMkLst>
          <pc:docMk/>
          <pc:sldMk cId="4025617885" sldId="5991"/>
        </pc:sldMkLst>
      </pc:sldChg>
      <pc:sldChg chg="del">
        <pc:chgData name="Hoffman, Peter" userId="S::hoffman_p@cde.state.co.us::673cee94-26bd-4c2a-ab82-1b3669e2f049" providerId="AD" clId="Web-{1C34C36D-00EF-2365-4368-79374EDBD78F}" dt="2025-08-18T16:41:05.738" v="17"/>
        <pc:sldMkLst>
          <pc:docMk/>
          <pc:sldMk cId="104248470" sldId="6028"/>
        </pc:sldMkLst>
      </pc:sldChg>
      <pc:sldChg chg="del">
        <pc:chgData name="Hoffman, Peter" userId="S::hoffman_p@cde.state.co.us::673cee94-26bd-4c2a-ab82-1b3669e2f049" providerId="AD" clId="Web-{1C34C36D-00EF-2365-4368-79374EDBD78F}" dt="2025-08-18T16:42:06.161" v="44"/>
        <pc:sldMkLst>
          <pc:docMk/>
          <pc:sldMk cId="939174803" sldId="6032"/>
        </pc:sldMkLst>
      </pc:sldChg>
      <pc:sldChg chg="del">
        <pc:chgData name="Hoffman, Peter" userId="S::hoffman_p@cde.state.co.us::673cee94-26bd-4c2a-ab82-1b3669e2f049" providerId="AD" clId="Web-{1C34C36D-00EF-2365-4368-79374EDBD78F}" dt="2025-08-18T16:42:06.192" v="52"/>
        <pc:sldMkLst>
          <pc:docMk/>
          <pc:sldMk cId="2986489002" sldId="6033"/>
        </pc:sldMkLst>
      </pc:sldChg>
      <pc:sldChg chg="del">
        <pc:chgData name="Hoffman, Peter" userId="S::hoffman_p@cde.state.co.us::673cee94-26bd-4c2a-ab82-1b3669e2f049" providerId="AD" clId="Web-{1C34C36D-00EF-2365-4368-79374EDBD78F}" dt="2025-08-18T16:42:06.176" v="51"/>
        <pc:sldMkLst>
          <pc:docMk/>
          <pc:sldMk cId="2276821023" sldId="6034"/>
        </pc:sldMkLst>
      </pc:sldChg>
      <pc:sldChg chg="del">
        <pc:chgData name="Hoffman, Peter" userId="S::hoffman_p@cde.state.co.us::673cee94-26bd-4c2a-ab82-1b3669e2f049" providerId="AD" clId="Web-{1C34C36D-00EF-2365-4368-79374EDBD78F}" dt="2025-08-18T16:42:06.176" v="50"/>
        <pc:sldMkLst>
          <pc:docMk/>
          <pc:sldMk cId="1617499180" sldId="6038"/>
        </pc:sldMkLst>
      </pc:sldChg>
      <pc:sldChg chg="del">
        <pc:chgData name="Hoffman, Peter" userId="S::hoffman_p@cde.state.co.us::673cee94-26bd-4c2a-ab82-1b3669e2f049" providerId="AD" clId="Web-{1C34C36D-00EF-2365-4368-79374EDBD78F}" dt="2025-08-18T16:42:06.176" v="49"/>
        <pc:sldMkLst>
          <pc:docMk/>
          <pc:sldMk cId="427757475" sldId="6039"/>
        </pc:sldMkLst>
      </pc:sldChg>
      <pc:sldChg chg="del">
        <pc:chgData name="Hoffman, Peter" userId="S::hoffman_p@cde.state.co.us::673cee94-26bd-4c2a-ab82-1b3669e2f049" providerId="AD" clId="Web-{1C34C36D-00EF-2365-4368-79374EDBD78F}" dt="2025-08-18T16:42:06.176" v="46"/>
        <pc:sldMkLst>
          <pc:docMk/>
          <pc:sldMk cId="3683006635" sldId="6040"/>
        </pc:sldMkLst>
      </pc:sldChg>
      <pc:sldChg chg="del">
        <pc:chgData name="Hoffman, Peter" userId="S::hoffman_p@cde.state.co.us::673cee94-26bd-4c2a-ab82-1b3669e2f049" providerId="AD" clId="Web-{1C34C36D-00EF-2365-4368-79374EDBD78F}" dt="2025-08-18T16:42:06.176" v="45"/>
        <pc:sldMkLst>
          <pc:docMk/>
          <pc:sldMk cId="2292808903" sldId="6041"/>
        </pc:sldMkLst>
      </pc:sldChg>
      <pc:sldChg chg="del">
        <pc:chgData name="Hoffman, Peter" userId="S::hoffman_p@cde.state.co.us::673cee94-26bd-4c2a-ab82-1b3669e2f049" providerId="AD" clId="Web-{1C34C36D-00EF-2365-4368-79374EDBD78F}" dt="2025-08-18T16:41:05.754" v="25"/>
        <pc:sldMkLst>
          <pc:docMk/>
          <pc:sldMk cId="3115641727" sldId="6053"/>
        </pc:sldMkLst>
      </pc:sldChg>
      <pc:sldChg chg="del">
        <pc:chgData name="Hoffman, Peter" userId="S::hoffman_p@cde.state.co.us::673cee94-26bd-4c2a-ab82-1b3669e2f049" providerId="AD" clId="Web-{1C34C36D-00EF-2365-4368-79374EDBD78F}" dt="2025-08-18T16:41:05.738" v="23"/>
        <pc:sldMkLst>
          <pc:docMk/>
          <pc:sldMk cId="2643916489" sldId="6054"/>
        </pc:sldMkLst>
      </pc:sldChg>
      <pc:sldChg chg="del">
        <pc:chgData name="Hoffman, Peter" userId="S::hoffman_p@cde.state.co.us::673cee94-26bd-4c2a-ab82-1b3669e2f049" providerId="AD" clId="Web-{1C34C36D-00EF-2365-4368-79374EDBD78F}" dt="2025-08-18T16:41:05.738" v="22"/>
        <pc:sldMkLst>
          <pc:docMk/>
          <pc:sldMk cId="2052911192" sldId="6055"/>
        </pc:sldMkLst>
      </pc:sldChg>
      <pc:sldChg chg="del">
        <pc:chgData name="Hoffman, Peter" userId="S::hoffman_p@cde.state.co.us::673cee94-26bd-4c2a-ab82-1b3669e2f049" providerId="AD" clId="Web-{1C34C36D-00EF-2365-4368-79374EDBD78F}" dt="2025-08-18T16:41:05.738" v="21"/>
        <pc:sldMkLst>
          <pc:docMk/>
          <pc:sldMk cId="3038176183" sldId="6056"/>
        </pc:sldMkLst>
      </pc:sldChg>
      <pc:sldChg chg="del">
        <pc:chgData name="Hoffman, Peter" userId="S::hoffman_p@cde.state.co.us::673cee94-26bd-4c2a-ab82-1b3669e2f049" providerId="AD" clId="Web-{1C34C36D-00EF-2365-4368-79374EDBD78F}" dt="2025-08-18T16:41:05.738" v="20"/>
        <pc:sldMkLst>
          <pc:docMk/>
          <pc:sldMk cId="1721693706" sldId="6057"/>
        </pc:sldMkLst>
      </pc:sldChg>
      <pc:sldChg chg="del">
        <pc:chgData name="Hoffman, Peter" userId="S::hoffman_p@cde.state.co.us::673cee94-26bd-4c2a-ab82-1b3669e2f049" providerId="AD" clId="Web-{1C34C36D-00EF-2365-4368-79374EDBD78F}" dt="2025-08-18T16:42:06.176" v="48"/>
        <pc:sldMkLst>
          <pc:docMk/>
          <pc:sldMk cId="564747035" sldId="6063"/>
        </pc:sldMkLst>
      </pc:sldChg>
      <pc:sldChg chg="del">
        <pc:chgData name="Hoffman, Peter" userId="S::hoffman_p@cde.state.co.us::673cee94-26bd-4c2a-ab82-1b3669e2f049" providerId="AD" clId="Web-{1C34C36D-00EF-2365-4368-79374EDBD78F}" dt="2025-08-18T16:42:06.176" v="47"/>
        <pc:sldMkLst>
          <pc:docMk/>
          <pc:sldMk cId="3875854488" sldId="6064"/>
        </pc:sldMkLst>
      </pc:sldChg>
      <pc:sldChg chg="del">
        <pc:chgData name="Hoffman, Peter" userId="S::hoffman_p@cde.state.co.us::673cee94-26bd-4c2a-ab82-1b3669e2f049" providerId="AD" clId="Web-{1C34C36D-00EF-2365-4368-79374EDBD78F}" dt="2025-08-18T16:41:05.754" v="24"/>
        <pc:sldMkLst>
          <pc:docMk/>
          <pc:sldMk cId="2097664448" sldId="6065"/>
        </pc:sldMkLst>
      </pc:sldChg>
      <pc:sldChg chg="del">
        <pc:chgData name="Hoffman, Peter" userId="S::hoffman_p@cde.state.co.us::673cee94-26bd-4c2a-ab82-1b3669e2f049" providerId="AD" clId="Web-{1C34C36D-00EF-2365-4368-79374EDBD78F}" dt="2025-08-18T16:41:05.738" v="19"/>
        <pc:sldMkLst>
          <pc:docMk/>
          <pc:sldMk cId="1366222584" sldId="6066"/>
        </pc:sldMkLst>
      </pc:sldChg>
      <pc:sldChg chg="del">
        <pc:chgData name="Hoffman, Peter" userId="S::hoffman_p@cde.state.co.us::673cee94-26bd-4c2a-ab82-1b3669e2f049" providerId="AD" clId="Web-{1C34C36D-00EF-2365-4368-79374EDBD78F}" dt="2025-08-18T16:41:05.738" v="18"/>
        <pc:sldMkLst>
          <pc:docMk/>
          <pc:sldMk cId="690632310" sldId="6070"/>
        </pc:sldMkLst>
      </pc:sldChg>
      <pc:sldChg chg="add replId">
        <pc:chgData name="Hoffman, Peter" userId="S::hoffman_p@cde.state.co.us::673cee94-26bd-4c2a-ab82-1b3669e2f049" providerId="AD" clId="Web-{1C34C36D-00EF-2365-4368-79374EDBD78F}" dt="2025-08-18T16:41:55.879" v="35"/>
        <pc:sldMkLst>
          <pc:docMk/>
          <pc:sldMk cId="812424776" sldId="6070"/>
        </pc:sldMkLst>
      </pc:sldChg>
      <pc:sldChg chg="del">
        <pc:chgData name="Hoffman, Peter" userId="S::hoffman_p@cde.state.co.us::673cee94-26bd-4c2a-ab82-1b3669e2f049" providerId="AD" clId="Web-{1C34C36D-00EF-2365-4368-79374EDBD78F}" dt="2025-08-18T16:41:05.738" v="16"/>
        <pc:sldMkLst>
          <pc:docMk/>
          <pc:sldMk cId="938182431" sldId="6071"/>
        </pc:sldMkLst>
      </pc:sldChg>
      <pc:sldChg chg="add replId">
        <pc:chgData name="Hoffman, Peter" userId="S::hoffman_p@cde.state.co.us::673cee94-26bd-4c2a-ab82-1b3669e2f049" providerId="AD" clId="Web-{1C34C36D-00EF-2365-4368-79374EDBD78F}" dt="2025-08-18T16:41:55.957" v="36"/>
        <pc:sldMkLst>
          <pc:docMk/>
          <pc:sldMk cId="2525746056" sldId="6071"/>
        </pc:sldMkLst>
      </pc:sldChg>
      <pc:sldChg chg="add replId">
        <pc:chgData name="Hoffman, Peter" userId="S::hoffman_p@cde.state.co.us::673cee94-26bd-4c2a-ab82-1b3669e2f049" providerId="AD" clId="Web-{1C34C36D-00EF-2365-4368-79374EDBD78F}" dt="2025-08-18T16:41:56.051" v="37"/>
        <pc:sldMkLst>
          <pc:docMk/>
          <pc:sldMk cId="2892064144" sldId="6072"/>
        </pc:sldMkLst>
      </pc:sldChg>
      <pc:sldChg chg="add replId">
        <pc:chgData name="Hoffman, Peter" userId="S::hoffman_p@cde.state.co.us::673cee94-26bd-4c2a-ab82-1b3669e2f049" providerId="AD" clId="Web-{1C34C36D-00EF-2365-4368-79374EDBD78F}" dt="2025-08-18T16:41:56.145" v="38"/>
        <pc:sldMkLst>
          <pc:docMk/>
          <pc:sldMk cId="1261326693" sldId="6073"/>
        </pc:sldMkLst>
      </pc:sldChg>
      <pc:sldChg chg="add replId">
        <pc:chgData name="Hoffman, Peter" userId="S::hoffman_p@cde.state.co.us::673cee94-26bd-4c2a-ab82-1b3669e2f049" providerId="AD" clId="Web-{1C34C36D-00EF-2365-4368-79374EDBD78F}" dt="2025-08-18T16:41:56.223" v="39"/>
        <pc:sldMkLst>
          <pc:docMk/>
          <pc:sldMk cId="1644264216" sldId="6074"/>
        </pc:sldMkLst>
      </pc:sldChg>
      <pc:sldChg chg="add replId">
        <pc:chgData name="Hoffman, Peter" userId="S::hoffman_p@cde.state.co.us::673cee94-26bd-4c2a-ab82-1b3669e2f049" providerId="AD" clId="Web-{1C34C36D-00EF-2365-4368-79374EDBD78F}" dt="2025-08-18T16:41:56.332" v="40"/>
        <pc:sldMkLst>
          <pc:docMk/>
          <pc:sldMk cId="1106650214" sldId="6075"/>
        </pc:sldMkLst>
      </pc:sldChg>
      <pc:sldChg chg="add replId">
        <pc:chgData name="Hoffman, Peter" userId="S::hoffman_p@cde.state.co.us::673cee94-26bd-4c2a-ab82-1b3669e2f049" providerId="AD" clId="Web-{1C34C36D-00EF-2365-4368-79374EDBD78F}" dt="2025-08-18T16:41:56.426" v="41"/>
        <pc:sldMkLst>
          <pc:docMk/>
          <pc:sldMk cId="2377070037" sldId="6076"/>
        </pc:sldMkLst>
      </pc:sldChg>
      <pc:sldChg chg="add replId">
        <pc:chgData name="Hoffman, Peter" userId="S::hoffman_p@cde.state.co.us::673cee94-26bd-4c2a-ab82-1b3669e2f049" providerId="AD" clId="Web-{1C34C36D-00EF-2365-4368-79374EDBD78F}" dt="2025-08-18T16:41:56.520" v="42"/>
        <pc:sldMkLst>
          <pc:docMk/>
          <pc:sldMk cId="971939976" sldId="6077"/>
        </pc:sldMkLst>
      </pc:sldChg>
      <pc:sldChg chg="add replId">
        <pc:chgData name="Hoffman, Peter" userId="S::hoffman_p@cde.state.co.us::673cee94-26bd-4c2a-ab82-1b3669e2f049" providerId="AD" clId="Web-{1C34C36D-00EF-2365-4368-79374EDBD78F}" dt="2025-08-18T16:41:56.536" v="43"/>
        <pc:sldMkLst>
          <pc:docMk/>
          <pc:sldMk cId="309898177" sldId="6078"/>
        </pc:sldMkLst>
      </pc:sldChg>
    </pc:docChg>
  </pc:docChgLst>
  <pc:docChgLst>
    <pc:chgData name="Hoffman, Peter" userId="S::hoffman_p@cde.state.co.us::673cee94-26bd-4c2a-ab82-1b3669e2f049" providerId="AD" clId="Web-{33D0AE57-28B4-42A3-9EF7-8F0920DE874F}"/>
    <pc:docChg chg="modSld">
      <pc:chgData name="Hoffman, Peter" userId="S::hoffman_p@cde.state.co.us::673cee94-26bd-4c2a-ab82-1b3669e2f049" providerId="AD" clId="Web-{33D0AE57-28B4-42A3-9EF7-8F0920DE874F}" dt="2025-08-18T16:51:19.359" v="1"/>
      <pc:docMkLst>
        <pc:docMk/>
      </pc:docMkLst>
      <pc:sldChg chg="modSp">
        <pc:chgData name="Hoffman, Peter" userId="S::hoffman_p@cde.state.co.us::673cee94-26bd-4c2a-ab82-1b3669e2f049" providerId="AD" clId="Web-{33D0AE57-28B4-42A3-9EF7-8F0920DE874F}" dt="2025-08-18T16:51:19.359" v="1"/>
        <pc:sldMkLst>
          <pc:docMk/>
          <pc:sldMk cId="1037917088" sldId="5098"/>
        </pc:sldMkLst>
        <pc:graphicFrameChg chg="mod modGraphic">
          <ac:chgData name="Hoffman, Peter" userId="S::hoffman_p@cde.state.co.us::673cee94-26bd-4c2a-ab82-1b3669e2f049" providerId="AD" clId="Web-{33D0AE57-28B4-42A3-9EF7-8F0920DE874F}" dt="2025-08-18T16:51:19.359" v="1"/>
          <ac:graphicFrameMkLst>
            <pc:docMk/>
            <pc:sldMk cId="1037917088" sldId="5098"/>
            <ac:graphicFrameMk id="5" creationId="{5E4612F7-68C6-57CA-E918-38EF641F73CF}"/>
          </ac:graphicFrameMkLst>
        </pc:graphicFrameChg>
      </pc:sldChg>
    </pc:docChg>
  </pc:docChgLst>
  <pc:docChgLst>
    <pc:chgData name="Chaffin,Melissa" userId="S::chaffin_m@cde.state.co.us::21f0136b-23e1-4eef-9c4f-f29e4cc3ac56" providerId="AD" clId="Web-{D4C97687-A638-0868-D293-416DF3943511}"/>
    <pc:docChg chg="modSld">
      <pc:chgData name="Chaffin,Melissa" userId="S::chaffin_m@cde.state.co.us::21f0136b-23e1-4eef-9c4f-f29e4cc3ac56" providerId="AD" clId="Web-{D4C97687-A638-0868-D293-416DF3943511}" dt="2025-08-19T19:40:10.131" v="60" actId="20577"/>
      <pc:docMkLst>
        <pc:docMk/>
      </pc:docMkLst>
      <pc:sldChg chg="modSp">
        <pc:chgData name="Chaffin,Melissa" userId="S::chaffin_m@cde.state.co.us::21f0136b-23e1-4eef-9c4f-f29e4cc3ac56" providerId="AD" clId="Web-{D4C97687-A638-0868-D293-416DF3943511}" dt="2025-08-19T19:40:10.131" v="60" actId="20577"/>
        <pc:sldMkLst>
          <pc:docMk/>
          <pc:sldMk cId="3494324940" sldId="6091"/>
        </pc:sldMkLst>
        <pc:spChg chg="mod">
          <ac:chgData name="Chaffin,Melissa" userId="S::chaffin_m@cde.state.co.us::21f0136b-23e1-4eef-9c4f-f29e4cc3ac56" providerId="AD" clId="Web-{D4C97687-A638-0868-D293-416DF3943511}" dt="2025-08-19T19:40:10.131" v="60" actId="20577"/>
          <ac:spMkLst>
            <pc:docMk/>
            <pc:sldMk cId="3494324940" sldId="6091"/>
            <ac:spMk id="3" creationId="{FA24CF96-03B5-E761-74C3-1A52C93A9751}"/>
          </ac:spMkLst>
        </pc:spChg>
      </pc:sldChg>
    </pc:docChg>
  </pc:docChgLst>
  <pc:docChgLst>
    <pc:chgData name="Gudka, Dawna" userId="823cceae-331b-41d6-9a63-34ad6d1db55c" providerId="ADAL" clId="{740543B1-61D8-4B74-82E5-7D515A7E6E2E}"/>
    <pc:docChg chg="undo custSel addSld delSld modSld sldOrd">
      <pc:chgData name="Gudka, Dawna" userId="823cceae-331b-41d6-9a63-34ad6d1db55c" providerId="ADAL" clId="{740543B1-61D8-4B74-82E5-7D515A7E6E2E}" dt="2025-08-14T02:41:41.666" v="2015" actId="2"/>
      <pc:docMkLst>
        <pc:docMk/>
      </pc:docMkLst>
      <pc:sldChg chg="modSp mod">
        <pc:chgData name="Gudka, Dawna" userId="823cceae-331b-41d6-9a63-34ad6d1db55c" providerId="ADAL" clId="{740543B1-61D8-4B74-82E5-7D515A7E6E2E}" dt="2025-08-14T02:41:41.666" v="2015" actId="2"/>
        <pc:sldMkLst>
          <pc:docMk/>
          <pc:sldMk cId="515991887" sldId="5983"/>
        </pc:sldMkLst>
      </pc:sldChg>
      <pc:sldChg chg="modSp mod">
        <pc:chgData name="Gudka, Dawna" userId="823cceae-331b-41d6-9a63-34ad6d1db55c" providerId="ADAL" clId="{740543B1-61D8-4B74-82E5-7D515A7E6E2E}" dt="2025-08-14T02:41:40.152" v="2014" actId="2"/>
        <pc:sldMkLst>
          <pc:docMk/>
          <pc:sldMk cId="806143515" sldId="6052"/>
        </pc:sldMkLst>
      </pc:sldChg>
      <pc:sldChg chg="addSp delSp modSp mod">
        <pc:chgData name="Gudka, Dawna" userId="823cceae-331b-41d6-9a63-34ad6d1db55c" providerId="ADAL" clId="{740543B1-61D8-4B74-82E5-7D515A7E6E2E}" dt="2025-08-14T02:41:11.150" v="2013" actId="14100"/>
        <pc:sldMkLst>
          <pc:docMk/>
          <pc:sldMk cId="2643916489" sldId="6054"/>
        </pc:sldMkLst>
      </pc:sldChg>
      <pc:sldChg chg="modSp mod">
        <pc:chgData name="Gudka, Dawna" userId="823cceae-331b-41d6-9a63-34ad6d1db55c" providerId="ADAL" clId="{740543B1-61D8-4B74-82E5-7D515A7E6E2E}" dt="2025-08-13T23:22:36.546" v="880" actId="255"/>
        <pc:sldMkLst>
          <pc:docMk/>
          <pc:sldMk cId="2052911192" sldId="6055"/>
        </pc:sldMkLst>
      </pc:sldChg>
      <pc:sldChg chg="addSp delSp modSp mod">
        <pc:chgData name="Gudka, Dawna" userId="823cceae-331b-41d6-9a63-34ad6d1db55c" providerId="ADAL" clId="{740543B1-61D8-4B74-82E5-7D515A7E6E2E}" dt="2025-08-14T02:38:15.639" v="1935" actId="962"/>
        <pc:sldMkLst>
          <pc:docMk/>
          <pc:sldMk cId="1721693706" sldId="6057"/>
        </pc:sldMkLst>
      </pc:sldChg>
      <pc:sldChg chg="del">
        <pc:chgData name="Gudka, Dawna" userId="823cceae-331b-41d6-9a63-34ad6d1db55c" providerId="ADAL" clId="{740543B1-61D8-4B74-82E5-7D515A7E6E2E}" dt="2025-08-13T23:22:58.306" v="884" actId="2696"/>
        <pc:sldMkLst>
          <pc:docMk/>
          <pc:sldMk cId="2467024805" sldId="6058"/>
        </pc:sldMkLst>
      </pc:sldChg>
      <pc:sldChg chg="addSp delSp modSp add mod ord">
        <pc:chgData name="Gudka, Dawna" userId="823cceae-331b-41d6-9a63-34ad6d1db55c" providerId="ADAL" clId="{740543B1-61D8-4B74-82E5-7D515A7E6E2E}" dt="2025-08-14T02:40:36.600" v="2008" actId="13244"/>
        <pc:sldMkLst>
          <pc:docMk/>
          <pc:sldMk cId="2097664448" sldId="6065"/>
        </pc:sldMkLst>
      </pc:sldChg>
      <pc:sldChg chg="modSp new mod">
        <pc:chgData name="Gudka, Dawna" userId="823cceae-331b-41d6-9a63-34ad6d1db55c" providerId="ADAL" clId="{740543B1-61D8-4B74-82E5-7D515A7E6E2E}" dt="2025-08-14T02:37:39.533" v="1933"/>
        <pc:sldMkLst>
          <pc:docMk/>
          <pc:sldMk cId="1366222584" sldId="6066"/>
        </pc:sldMkLst>
      </pc:sldChg>
      <pc:sldChg chg="modSp add mod ord">
        <pc:chgData name="Gudka, Dawna" userId="823cceae-331b-41d6-9a63-34ad6d1db55c" providerId="ADAL" clId="{740543B1-61D8-4B74-82E5-7D515A7E6E2E}" dt="2025-08-13T23:24:13.268" v="1016" actId="3626"/>
        <pc:sldMkLst>
          <pc:docMk/>
          <pc:sldMk cId="690632310" sldId="6070"/>
        </pc:sldMkLst>
      </pc:sldChg>
    </pc:docChg>
  </pc:docChgLst>
  <pc:docChgLst>
    <pc:chgData name="Martin, Carrie" userId="S::martin_c@cde.state.co.us::3f021071-f948-4caa-8dd8-d3036854ac97" providerId="AD" clId="Web-{8D9600B2-8BA1-E25F-3CF0-D5AC318C563D}"/>
    <pc:docChg chg="modSld">
      <pc:chgData name="Martin, Carrie" userId="S::martin_c@cde.state.co.us::3f021071-f948-4caa-8dd8-d3036854ac97" providerId="AD" clId="Web-{8D9600B2-8BA1-E25F-3CF0-D5AC318C563D}" dt="2025-08-20T04:08:45.783" v="30"/>
      <pc:docMkLst>
        <pc:docMk/>
      </pc:docMkLst>
      <pc:sldChg chg="modSp">
        <pc:chgData name="Martin, Carrie" userId="S::martin_c@cde.state.co.us::3f021071-f948-4caa-8dd8-d3036854ac97" providerId="AD" clId="Web-{8D9600B2-8BA1-E25F-3CF0-D5AC318C563D}" dt="2025-08-20T04:08:45.783" v="30"/>
        <pc:sldMkLst>
          <pc:docMk/>
          <pc:sldMk cId="1212467416" sldId="261"/>
        </pc:sldMkLst>
        <pc:graphicFrameChg chg="mod modGraphic">
          <ac:chgData name="Martin, Carrie" userId="S::martin_c@cde.state.co.us::3f021071-f948-4caa-8dd8-d3036854ac97" providerId="AD" clId="Web-{8D9600B2-8BA1-E25F-3CF0-D5AC318C563D}" dt="2025-08-20T04:08:45.783" v="30"/>
          <ac:graphicFrameMkLst>
            <pc:docMk/>
            <pc:sldMk cId="1212467416" sldId="261"/>
            <ac:graphicFrameMk id="5" creationId="{9C3641C5-EC4F-D3EA-E4A2-8ABB597C5BAA}"/>
          </ac:graphicFrameMkLst>
        </pc:graphicFrameChg>
      </pc:sldChg>
    </pc:docChg>
  </pc:docChgLst>
  <pc:docChgLst>
    <pc:chgData name="Hoffman, Peter" userId="S::hoffman_p@cde.state.co.us::673cee94-26bd-4c2a-ab82-1b3669e2f049" providerId="AD" clId="Web-{A74D320A-439B-8663-4720-828A5A78CC53}"/>
    <pc:docChg chg="modSld">
      <pc:chgData name="Hoffman, Peter" userId="S::hoffman_p@cde.state.co.us::673cee94-26bd-4c2a-ab82-1b3669e2f049" providerId="AD" clId="Web-{A74D320A-439B-8663-4720-828A5A78CC53}" dt="2025-08-20T21:45:59.190" v="3"/>
      <pc:docMkLst>
        <pc:docMk/>
      </pc:docMkLst>
      <pc:sldChg chg="modSp">
        <pc:chgData name="Hoffman, Peter" userId="S::hoffman_p@cde.state.co.us::673cee94-26bd-4c2a-ab82-1b3669e2f049" providerId="AD" clId="Web-{A74D320A-439B-8663-4720-828A5A78CC53}" dt="2025-08-20T21:45:59.190" v="3"/>
        <pc:sldMkLst>
          <pc:docMk/>
          <pc:sldMk cId="1037917088" sldId="5098"/>
        </pc:sldMkLst>
        <pc:graphicFrameChg chg="mod modGraphic">
          <ac:chgData name="Hoffman, Peter" userId="S::hoffman_p@cde.state.co.us::673cee94-26bd-4c2a-ab82-1b3669e2f049" providerId="AD" clId="Web-{A74D320A-439B-8663-4720-828A5A78CC53}" dt="2025-08-20T21:45:59.190" v="3"/>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B5B0F9F3-182E-527A-2DCA-E3A19DF48DCD}"/>
    <pc:docChg chg="modSld">
      <pc:chgData name="Rhodes, Tara" userId="S::rhodes_t@cde.state.co.us::566307b0-1e17-4826-87e1-0feb85a922f2" providerId="AD" clId="Web-{B5B0F9F3-182E-527A-2DCA-E3A19DF48DCD}" dt="2025-08-13T20:46:56.151" v="269" actId="20577"/>
      <pc:docMkLst>
        <pc:docMk/>
      </pc:docMkLst>
      <pc:sldChg chg="modSp">
        <pc:chgData name="Rhodes, Tara" userId="S::rhodes_t@cde.state.co.us::566307b0-1e17-4826-87e1-0feb85a922f2" providerId="AD" clId="Web-{B5B0F9F3-182E-527A-2DCA-E3A19DF48DCD}" dt="2025-08-13T20:46:56.151" v="269" actId="20577"/>
        <pc:sldMkLst>
          <pc:docMk/>
          <pc:sldMk cId="3683006635" sldId="6040"/>
        </pc:sldMkLst>
      </pc:sldChg>
    </pc:docChg>
  </pc:docChgLst>
  <pc:docChgLst>
    <pc:chgData name="Chaffin,Melissa" userId="S::chaffin_m@cde.state.co.us::21f0136b-23e1-4eef-9c4f-f29e4cc3ac56" providerId="AD" clId="Web-{63922F38-E815-0A26-419A-DA04683C8785}"/>
    <pc:docChg chg="addSld modSld">
      <pc:chgData name="Chaffin,Melissa" userId="S::chaffin_m@cde.state.co.us::21f0136b-23e1-4eef-9c4f-f29e4cc3ac56" providerId="AD" clId="Web-{63922F38-E815-0A26-419A-DA04683C8785}" dt="2025-08-19T15:15:24.409" v="394" actId="20577"/>
      <pc:docMkLst>
        <pc:docMk/>
      </pc:docMkLst>
      <pc:sldChg chg="modSp">
        <pc:chgData name="Chaffin,Melissa" userId="S::chaffin_m@cde.state.co.us::21f0136b-23e1-4eef-9c4f-f29e4cc3ac56" providerId="AD" clId="Web-{63922F38-E815-0A26-419A-DA04683C8785}" dt="2025-08-19T15:09:59.308" v="308" actId="20577"/>
        <pc:sldMkLst>
          <pc:docMk/>
          <pc:sldMk cId="748759476" sldId="6087"/>
        </pc:sldMkLst>
        <pc:spChg chg="mod">
          <ac:chgData name="Chaffin,Melissa" userId="S::chaffin_m@cde.state.co.us::21f0136b-23e1-4eef-9c4f-f29e4cc3ac56" providerId="AD" clId="Web-{63922F38-E815-0A26-419A-DA04683C8785}" dt="2025-08-19T15:09:59.308" v="308" actId="20577"/>
          <ac:spMkLst>
            <pc:docMk/>
            <pc:sldMk cId="748759476" sldId="6087"/>
            <ac:spMk id="3" creationId="{23E4AAC7-9780-DDEF-D366-0267D94F1DB3}"/>
          </ac:spMkLst>
        </pc:spChg>
      </pc:sldChg>
      <pc:sldChg chg="modSp">
        <pc:chgData name="Chaffin,Melissa" userId="S::chaffin_m@cde.state.co.us::21f0136b-23e1-4eef-9c4f-f29e4cc3ac56" providerId="AD" clId="Web-{63922F38-E815-0A26-419A-DA04683C8785}" dt="2025-08-19T15:12:40.858" v="384" actId="20577"/>
        <pc:sldMkLst>
          <pc:docMk/>
          <pc:sldMk cId="2449929863" sldId="6088"/>
        </pc:sldMkLst>
        <pc:spChg chg="mod">
          <ac:chgData name="Chaffin,Melissa" userId="S::chaffin_m@cde.state.co.us::21f0136b-23e1-4eef-9c4f-f29e4cc3ac56" providerId="AD" clId="Web-{63922F38-E815-0A26-419A-DA04683C8785}" dt="2025-08-19T15:12:34.171" v="361" actId="20577"/>
          <ac:spMkLst>
            <pc:docMk/>
            <pc:sldMk cId="2449929863" sldId="6088"/>
            <ac:spMk id="7" creationId="{1572B209-ED50-A5CD-CD4C-4C7B4D5418DA}"/>
          </ac:spMkLst>
        </pc:spChg>
        <pc:spChg chg="mod">
          <ac:chgData name="Chaffin,Melissa" userId="S::chaffin_m@cde.state.co.us::21f0136b-23e1-4eef-9c4f-f29e4cc3ac56" providerId="AD" clId="Web-{63922F38-E815-0A26-419A-DA04683C8785}" dt="2025-08-19T15:12:40.858" v="384" actId="20577"/>
          <ac:spMkLst>
            <pc:docMk/>
            <pc:sldMk cId="2449929863" sldId="6088"/>
            <ac:spMk id="8" creationId="{E7D66415-D24B-28B6-40F0-0AAD521F4681}"/>
          </ac:spMkLst>
        </pc:spChg>
      </pc:sldChg>
      <pc:sldChg chg="modSp">
        <pc:chgData name="Chaffin,Melissa" userId="S::chaffin_m@cde.state.co.us::21f0136b-23e1-4eef-9c4f-f29e4cc3ac56" providerId="AD" clId="Web-{63922F38-E815-0A26-419A-DA04683C8785}" dt="2025-08-19T15:15:24.409" v="394" actId="20577"/>
        <pc:sldMkLst>
          <pc:docMk/>
          <pc:sldMk cId="83922747" sldId="6089"/>
        </pc:sldMkLst>
        <pc:spChg chg="mod">
          <ac:chgData name="Chaffin,Melissa" userId="S::chaffin_m@cde.state.co.us::21f0136b-23e1-4eef-9c4f-f29e4cc3ac56" providerId="AD" clId="Web-{63922F38-E815-0A26-419A-DA04683C8785}" dt="2025-08-19T15:15:24.409" v="394" actId="20577"/>
          <ac:spMkLst>
            <pc:docMk/>
            <pc:sldMk cId="83922747" sldId="6089"/>
            <ac:spMk id="7" creationId="{DF722AF1-4946-6C54-9A05-E303E47CA35B}"/>
          </ac:spMkLst>
        </pc:spChg>
        <pc:spChg chg="mod">
          <ac:chgData name="Chaffin,Melissa" userId="S::chaffin_m@cde.state.co.us::21f0136b-23e1-4eef-9c4f-f29e4cc3ac56" providerId="AD" clId="Web-{63922F38-E815-0A26-419A-DA04683C8785}" dt="2025-08-19T15:12:24.061" v="348" actId="20577"/>
          <ac:spMkLst>
            <pc:docMk/>
            <pc:sldMk cId="83922747" sldId="6089"/>
            <ac:spMk id="8" creationId="{D43AC86D-A742-2C6B-2BB9-E201D3937E75}"/>
          </ac:spMkLst>
        </pc:spChg>
        <pc:spChg chg="mod">
          <ac:chgData name="Chaffin,Melissa" userId="S::chaffin_m@cde.state.co.us::21f0136b-23e1-4eef-9c4f-f29e4cc3ac56" providerId="AD" clId="Web-{63922F38-E815-0A26-419A-DA04683C8785}" dt="2025-08-19T14:52:33.845" v="21" actId="20577"/>
          <ac:spMkLst>
            <pc:docMk/>
            <pc:sldMk cId="83922747" sldId="6089"/>
            <ac:spMk id="9" creationId="{A3432C15-ABBE-3B83-78BD-A36FE90A6BD2}"/>
          </ac:spMkLst>
        </pc:spChg>
        <pc:spChg chg="mod">
          <ac:chgData name="Chaffin,Melissa" userId="S::chaffin_m@cde.state.co.us::21f0136b-23e1-4eef-9c4f-f29e4cc3ac56" providerId="AD" clId="Web-{63922F38-E815-0A26-419A-DA04683C8785}" dt="2025-08-19T14:52:41.783" v="44" actId="20577"/>
          <ac:spMkLst>
            <pc:docMk/>
            <pc:sldMk cId="83922747" sldId="6089"/>
            <ac:spMk id="10" creationId="{6E8AB99A-4FF8-041A-3605-2E0E55109D2D}"/>
          </ac:spMkLst>
        </pc:spChg>
      </pc:sldChg>
      <pc:sldChg chg="modSp new">
        <pc:chgData name="Chaffin,Melissa" userId="S::chaffin_m@cde.state.co.us::21f0136b-23e1-4eef-9c4f-f29e4cc3ac56" providerId="AD" clId="Web-{63922F38-E815-0A26-419A-DA04683C8785}" dt="2025-08-19T15:14:05.173" v="391" actId="20577"/>
        <pc:sldMkLst>
          <pc:docMk/>
          <pc:sldMk cId="3850630262" sldId="6090"/>
        </pc:sldMkLst>
        <pc:spChg chg="mod">
          <ac:chgData name="Chaffin,Melissa" userId="S::chaffin_m@cde.state.co.us::21f0136b-23e1-4eef-9c4f-f29e4cc3ac56" providerId="AD" clId="Web-{63922F38-E815-0A26-419A-DA04683C8785}" dt="2025-08-19T14:53:50.785" v="55" actId="20577"/>
          <ac:spMkLst>
            <pc:docMk/>
            <pc:sldMk cId="3850630262" sldId="6090"/>
            <ac:spMk id="2" creationId="{712417F3-437F-4F0C-231B-E003936E79E6}"/>
          </ac:spMkLst>
        </pc:spChg>
        <pc:spChg chg="mod">
          <ac:chgData name="Chaffin,Melissa" userId="S::chaffin_m@cde.state.co.us::21f0136b-23e1-4eef-9c4f-f29e4cc3ac56" providerId="AD" clId="Web-{63922F38-E815-0A26-419A-DA04683C8785}" dt="2025-08-19T15:14:05.173" v="391" actId="20577"/>
          <ac:spMkLst>
            <pc:docMk/>
            <pc:sldMk cId="3850630262" sldId="6090"/>
            <ac:spMk id="3" creationId="{375A974F-ACB0-A8ED-A6C9-2FEF31509000}"/>
          </ac:spMkLst>
        </pc:spChg>
        <pc:spChg chg="mod">
          <ac:chgData name="Chaffin,Melissa" userId="S::chaffin_m@cde.state.co.us::21f0136b-23e1-4eef-9c4f-f29e4cc3ac56" providerId="AD" clId="Web-{63922F38-E815-0A26-419A-DA04683C8785}" dt="2025-08-19T14:53:55.785" v="64" actId="20577"/>
          <ac:spMkLst>
            <pc:docMk/>
            <pc:sldMk cId="3850630262" sldId="6090"/>
            <ac:spMk id="5" creationId="{0EAEDD3C-7182-F617-E4FD-56C51E683619}"/>
          </ac:spMkLst>
        </pc:spChg>
        <pc:spChg chg="mod">
          <ac:chgData name="Chaffin,Melissa" userId="S::chaffin_m@cde.state.co.us::21f0136b-23e1-4eef-9c4f-f29e4cc3ac56" providerId="AD" clId="Web-{63922F38-E815-0A26-419A-DA04683C8785}" dt="2025-08-19T14:54:02.035" v="83" actId="20577"/>
          <ac:spMkLst>
            <pc:docMk/>
            <pc:sldMk cId="3850630262" sldId="6090"/>
            <ac:spMk id="6" creationId="{37FB9430-344D-6F53-3A20-C373186E1F82}"/>
          </ac:spMkLst>
        </pc:spChg>
      </pc:sldChg>
      <pc:sldChg chg="modSp new">
        <pc:chgData name="Chaffin,Melissa" userId="S::chaffin_m@cde.state.co.us::21f0136b-23e1-4eef-9c4f-f29e4cc3ac56" providerId="AD" clId="Web-{63922F38-E815-0A26-419A-DA04683C8785}" dt="2025-08-19T15:13:59.751" v="390" actId="20577"/>
        <pc:sldMkLst>
          <pc:docMk/>
          <pc:sldMk cId="3494324940" sldId="6091"/>
        </pc:sldMkLst>
        <pc:spChg chg="mod">
          <ac:chgData name="Chaffin,Melissa" userId="S::chaffin_m@cde.state.co.us::21f0136b-23e1-4eef-9c4f-f29e4cc3ac56" providerId="AD" clId="Web-{63922F38-E815-0A26-419A-DA04683C8785}" dt="2025-08-19T14:55:51.444" v="134" actId="20577"/>
          <ac:spMkLst>
            <pc:docMk/>
            <pc:sldMk cId="3494324940" sldId="6091"/>
            <ac:spMk id="2" creationId="{14108F7B-97A4-05CF-7116-0673FF60D77F}"/>
          </ac:spMkLst>
        </pc:spChg>
        <pc:spChg chg="mod">
          <ac:chgData name="Chaffin,Melissa" userId="S::chaffin_m@cde.state.co.us::21f0136b-23e1-4eef-9c4f-f29e4cc3ac56" providerId="AD" clId="Web-{63922F38-E815-0A26-419A-DA04683C8785}" dt="2025-08-19T15:13:59.751" v="390" actId="20577"/>
          <ac:spMkLst>
            <pc:docMk/>
            <pc:sldMk cId="3494324940" sldId="6091"/>
            <ac:spMk id="3" creationId="{FA24CF96-03B5-E761-74C3-1A52C93A9751}"/>
          </ac:spMkLst>
        </pc:spChg>
        <pc:spChg chg="mod">
          <ac:chgData name="Chaffin,Melissa" userId="S::chaffin_m@cde.state.co.us::21f0136b-23e1-4eef-9c4f-f29e4cc3ac56" providerId="AD" clId="Web-{63922F38-E815-0A26-419A-DA04683C8785}" dt="2025-08-19T14:55:25.209" v="111" actId="20577"/>
          <ac:spMkLst>
            <pc:docMk/>
            <pc:sldMk cId="3494324940" sldId="6091"/>
            <ac:spMk id="5" creationId="{1F4771B6-5439-AD81-D159-2927F1F07AE0}"/>
          </ac:spMkLst>
        </pc:spChg>
        <pc:spChg chg="mod">
          <ac:chgData name="Chaffin,Melissa" userId="S::chaffin_m@cde.state.co.us::21f0136b-23e1-4eef-9c4f-f29e4cc3ac56" providerId="AD" clId="Web-{63922F38-E815-0A26-419A-DA04683C8785}" dt="2025-08-19T15:11:28.232" v="329" actId="20577"/>
          <ac:spMkLst>
            <pc:docMk/>
            <pc:sldMk cId="3494324940" sldId="6091"/>
            <ac:spMk id="6" creationId="{43E5E967-D507-A1DB-8B34-36686028A22F}"/>
          </ac:spMkLst>
        </pc:spChg>
      </pc:sldChg>
      <pc:sldChg chg="modSp new">
        <pc:chgData name="Chaffin,Melissa" userId="S::chaffin_m@cde.state.co.us::21f0136b-23e1-4eef-9c4f-f29e4cc3ac56" providerId="AD" clId="Web-{63922F38-E815-0A26-419A-DA04683C8785}" dt="2025-08-19T15:11:32.544" v="331" actId="20577"/>
        <pc:sldMkLst>
          <pc:docMk/>
          <pc:sldMk cId="391754689" sldId="6092"/>
        </pc:sldMkLst>
        <pc:spChg chg="mod">
          <ac:chgData name="Chaffin,Melissa" userId="S::chaffin_m@cde.state.co.us::21f0136b-23e1-4eef-9c4f-f29e4cc3ac56" providerId="AD" clId="Web-{63922F38-E815-0A26-419A-DA04683C8785}" dt="2025-08-19T14:56:53.680" v="161" actId="20577"/>
          <ac:spMkLst>
            <pc:docMk/>
            <pc:sldMk cId="391754689" sldId="6092"/>
            <ac:spMk id="2" creationId="{351D2021-AC90-8204-4BC4-0F1F0FE1FE32}"/>
          </ac:spMkLst>
        </pc:spChg>
        <pc:spChg chg="mod">
          <ac:chgData name="Chaffin,Melissa" userId="S::chaffin_m@cde.state.co.us::21f0136b-23e1-4eef-9c4f-f29e4cc3ac56" providerId="AD" clId="Web-{63922F38-E815-0A26-419A-DA04683C8785}" dt="2025-08-19T15:11:08.684" v="322" actId="14100"/>
          <ac:spMkLst>
            <pc:docMk/>
            <pc:sldMk cId="391754689" sldId="6092"/>
            <ac:spMk id="3" creationId="{63395E6C-970E-A4C7-75E8-395CC03932A9}"/>
          </ac:spMkLst>
        </pc:spChg>
        <pc:spChg chg="mod">
          <ac:chgData name="Chaffin,Melissa" userId="S::chaffin_m@cde.state.co.us::21f0136b-23e1-4eef-9c4f-f29e4cc3ac56" providerId="AD" clId="Web-{63922F38-E815-0A26-419A-DA04683C8785}" dt="2025-08-19T14:56:23.820" v="145" actId="20577"/>
          <ac:spMkLst>
            <pc:docMk/>
            <pc:sldMk cId="391754689" sldId="6092"/>
            <ac:spMk id="5" creationId="{D14BCC70-C506-771F-4E29-9AC6E14C95EE}"/>
          </ac:spMkLst>
        </pc:spChg>
        <pc:spChg chg="mod">
          <ac:chgData name="Chaffin,Melissa" userId="S::chaffin_m@cde.state.co.us::21f0136b-23e1-4eef-9c4f-f29e4cc3ac56" providerId="AD" clId="Web-{63922F38-E815-0A26-419A-DA04683C8785}" dt="2025-08-19T15:11:32.544" v="331" actId="20577"/>
          <ac:spMkLst>
            <pc:docMk/>
            <pc:sldMk cId="391754689" sldId="6092"/>
            <ac:spMk id="6" creationId="{8A327A7B-6EBA-EF47-495C-24034292D2F0}"/>
          </ac:spMkLst>
        </pc:spChg>
      </pc:sldChg>
      <pc:sldChg chg="modSp new">
        <pc:chgData name="Chaffin,Melissa" userId="S::chaffin_m@cde.state.co.us::21f0136b-23e1-4eef-9c4f-f29e4cc3ac56" providerId="AD" clId="Web-{63922F38-E815-0A26-419A-DA04683C8785}" dt="2025-08-19T15:11:37.451" v="333" actId="20577"/>
        <pc:sldMkLst>
          <pc:docMk/>
          <pc:sldMk cId="988684934" sldId="6093"/>
        </pc:sldMkLst>
        <pc:spChg chg="mod">
          <ac:chgData name="Chaffin,Melissa" userId="S::chaffin_m@cde.state.co.us::21f0136b-23e1-4eef-9c4f-f29e4cc3ac56" providerId="AD" clId="Web-{63922F38-E815-0A26-419A-DA04683C8785}" dt="2025-08-19T14:58:11.181" v="209" actId="20577"/>
          <ac:spMkLst>
            <pc:docMk/>
            <pc:sldMk cId="988684934" sldId="6093"/>
            <ac:spMk id="2" creationId="{2A3EF27A-ACFF-2480-C8DE-F10C4B997A53}"/>
          </ac:spMkLst>
        </pc:spChg>
        <pc:spChg chg="mod">
          <ac:chgData name="Chaffin,Melissa" userId="S::chaffin_m@cde.state.co.us::21f0136b-23e1-4eef-9c4f-f29e4cc3ac56" providerId="AD" clId="Web-{63922F38-E815-0A26-419A-DA04683C8785}" dt="2025-08-19T15:10:55.825" v="319" actId="14100"/>
          <ac:spMkLst>
            <pc:docMk/>
            <pc:sldMk cId="988684934" sldId="6093"/>
            <ac:spMk id="3" creationId="{AA7B392B-00CB-6E60-D3E8-84C01412FF79}"/>
          </ac:spMkLst>
        </pc:spChg>
        <pc:spChg chg="mod">
          <ac:chgData name="Chaffin,Melissa" userId="S::chaffin_m@cde.state.co.us::21f0136b-23e1-4eef-9c4f-f29e4cc3ac56" providerId="AD" clId="Web-{63922F38-E815-0A26-419A-DA04683C8785}" dt="2025-08-19T14:57:25.540" v="178" actId="20577"/>
          <ac:spMkLst>
            <pc:docMk/>
            <pc:sldMk cId="988684934" sldId="6093"/>
            <ac:spMk id="5" creationId="{5B107931-8FBA-4140-48FE-97EBADFB7EB9}"/>
          </ac:spMkLst>
        </pc:spChg>
        <pc:spChg chg="mod">
          <ac:chgData name="Chaffin,Melissa" userId="S::chaffin_m@cde.state.co.us::21f0136b-23e1-4eef-9c4f-f29e4cc3ac56" providerId="AD" clId="Web-{63922F38-E815-0A26-419A-DA04683C8785}" dt="2025-08-19T15:11:37.451" v="333" actId="20577"/>
          <ac:spMkLst>
            <pc:docMk/>
            <pc:sldMk cId="988684934" sldId="6093"/>
            <ac:spMk id="6" creationId="{281B40EC-AC5D-7703-8F50-D058533E5414}"/>
          </ac:spMkLst>
        </pc:spChg>
      </pc:sldChg>
      <pc:sldChg chg="addSp modSp new">
        <pc:chgData name="Chaffin,Melissa" userId="S::chaffin_m@cde.state.co.us::21f0136b-23e1-4eef-9c4f-f29e4cc3ac56" providerId="AD" clId="Web-{63922F38-E815-0A26-419A-DA04683C8785}" dt="2025-08-19T15:14:55.627" v="393" actId="20577"/>
        <pc:sldMkLst>
          <pc:docMk/>
          <pc:sldMk cId="4099025358" sldId="6094"/>
        </pc:sldMkLst>
        <pc:spChg chg="mod">
          <ac:chgData name="Chaffin,Melissa" userId="S::chaffin_m@cde.state.co.us::21f0136b-23e1-4eef-9c4f-f29e4cc3ac56" providerId="AD" clId="Web-{63922F38-E815-0A26-419A-DA04683C8785}" dt="2025-08-19T14:58:53.511" v="220" actId="20577"/>
          <ac:spMkLst>
            <pc:docMk/>
            <pc:sldMk cId="4099025358" sldId="6094"/>
            <ac:spMk id="2" creationId="{7004A16F-2A5D-7919-FBAD-D52DC8E0D4F1}"/>
          </ac:spMkLst>
        </pc:spChg>
        <pc:spChg chg="mod">
          <ac:chgData name="Chaffin,Melissa" userId="S::chaffin_m@cde.state.co.us::21f0136b-23e1-4eef-9c4f-f29e4cc3ac56" providerId="AD" clId="Web-{63922F38-E815-0A26-419A-DA04683C8785}" dt="2025-08-19T15:14:55.627" v="393" actId="20577"/>
          <ac:spMkLst>
            <pc:docMk/>
            <pc:sldMk cId="4099025358" sldId="6094"/>
            <ac:spMk id="3" creationId="{4F4BF72E-3327-88A0-54DB-C168AB582FF7}"/>
          </ac:spMkLst>
        </pc:spChg>
        <pc:spChg chg="mod">
          <ac:chgData name="Chaffin,Melissa" userId="S::chaffin_m@cde.state.co.us::21f0136b-23e1-4eef-9c4f-f29e4cc3ac56" providerId="AD" clId="Web-{63922F38-E815-0A26-419A-DA04683C8785}" dt="2025-08-19T14:58:58.089" v="226" actId="20577"/>
          <ac:spMkLst>
            <pc:docMk/>
            <pc:sldMk cId="4099025358" sldId="6094"/>
            <ac:spMk id="5" creationId="{AF829D39-AC98-3BF2-B726-CC38D7BD34DB}"/>
          </ac:spMkLst>
        </pc:spChg>
        <pc:spChg chg="mod">
          <ac:chgData name="Chaffin,Melissa" userId="S::chaffin_m@cde.state.co.us::21f0136b-23e1-4eef-9c4f-f29e4cc3ac56" providerId="AD" clId="Web-{63922F38-E815-0A26-419A-DA04683C8785}" dt="2025-08-19T15:11:41.810" v="335" actId="20577"/>
          <ac:spMkLst>
            <pc:docMk/>
            <pc:sldMk cId="4099025358" sldId="6094"/>
            <ac:spMk id="6" creationId="{5970B40D-AC3F-8009-1CBD-1E71030B3A73}"/>
          </ac:spMkLst>
        </pc:spChg>
        <pc:picChg chg="add mod">
          <ac:chgData name="Chaffin,Melissa" userId="S::chaffin_m@cde.state.co.us::21f0136b-23e1-4eef-9c4f-f29e4cc3ac56" providerId="AD" clId="Web-{63922F38-E815-0A26-419A-DA04683C8785}" dt="2025-08-19T15:10:39.309" v="318" actId="14100"/>
          <ac:picMkLst>
            <pc:docMk/>
            <pc:sldMk cId="4099025358" sldId="6094"/>
            <ac:picMk id="7" creationId="{E3BEBE4C-144D-9F0B-29A1-BFBF016B3F35}"/>
          </ac:picMkLst>
        </pc:picChg>
      </pc:sldChg>
      <pc:sldChg chg="modSp new">
        <pc:chgData name="Chaffin,Melissa" userId="S::chaffin_m@cde.state.co.us::21f0136b-23e1-4eef-9c4f-f29e4cc3ac56" providerId="AD" clId="Web-{63922F38-E815-0A26-419A-DA04683C8785}" dt="2025-08-19T15:11:47.123" v="339" actId="20577"/>
        <pc:sldMkLst>
          <pc:docMk/>
          <pc:sldMk cId="1762202825" sldId="6095"/>
        </pc:sldMkLst>
        <pc:spChg chg="mod">
          <ac:chgData name="Chaffin,Melissa" userId="S::chaffin_m@cde.state.co.us::21f0136b-23e1-4eef-9c4f-f29e4cc3ac56" providerId="AD" clId="Web-{63922F38-E815-0A26-419A-DA04683C8785}" dt="2025-08-19T15:08:29.415" v="273" actId="20577"/>
          <ac:spMkLst>
            <pc:docMk/>
            <pc:sldMk cId="1762202825" sldId="6095"/>
            <ac:spMk id="2" creationId="{4CDF1CF5-539B-3CAF-6CBB-D4A8E596BE33}"/>
          </ac:spMkLst>
        </pc:spChg>
        <pc:spChg chg="mod">
          <ac:chgData name="Chaffin,Melissa" userId="S::chaffin_m@cde.state.co.us::21f0136b-23e1-4eef-9c4f-f29e4cc3ac56" providerId="AD" clId="Web-{63922F38-E815-0A26-419A-DA04683C8785}" dt="2025-08-19T15:09:32.557" v="305" actId="20577"/>
          <ac:spMkLst>
            <pc:docMk/>
            <pc:sldMk cId="1762202825" sldId="6095"/>
            <ac:spMk id="3" creationId="{4FAD753E-7522-7F59-5DAE-7207F7476BC2}"/>
          </ac:spMkLst>
        </pc:spChg>
        <pc:spChg chg="mod">
          <ac:chgData name="Chaffin,Melissa" userId="S::chaffin_m@cde.state.co.us::21f0136b-23e1-4eef-9c4f-f29e4cc3ac56" providerId="AD" clId="Web-{63922F38-E815-0A26-419A-DA04683C8785}" dt="2025-08-19T15:09:08.759" v="286" actId="20577"/>
          <ac:spMkLst>
            <pc:docMk/>
            <pc:sldMk cId="1762202825" sldId="6095"/>
            <ac:spMk id="5" creationId="{CE984E8E-910B-3FD2-3E15-BC3D3C185B95}"/>
          </ac:spMkLst>
        </pc:spChg>
        <pc:spChg chg="mod">
          <ac:chgData name="Chaffin,Melissa" userId="S::chaffin_m@cde.state.co.us::21f0136b-23e1-4eef-9c4f-f29e4cc3ac56" providerId="AD" clId="Web-{63922F38-E815-0A26-419A-DA04683C8785}" dt="2025-08-19T15:11:47.123" v="339" actId="20577"/>
          <ac:spMkLst>
            <pc:docMk/>
            <pc:sldMk cId="1762202825" sldId="6095"/>
            <ac:spMk id="6" creationId="{BA5C7121-2DDE-8BA1-800C-4C497038A615}"/>
          </ac:spMkLst>
        </pc:spChg>
      </pc:sldChg>
    </pc:docChg>
  </pc:docChgLst>
  <pc:docChgLst>
    <pc:chgData name="Slutzky, Collin" userId="S::slutzky_c@cde.state.co.us::21f7fb5c-490d-42a4-8741-4ce78a53b03a" providerId="AD" clId="Web-{0E1DCB51-B7FE-BCF4-F3FD-21018C49E9A7}"/>
    <pc:docChg chg="addSld modSld">
      <pc:chgData name="Slutzky, Collin" userId="S::slutzky_c@cde.state.co.us::21f7fb5c-490d-42a4-8741-4ce78a53b03a" providerId="AD" clId="Web-{0E1DCB51-B7FE-BCF4-F3FD-21018C49E9A7}" dt="2025-08-20T22:23:56.236" v="95" actId="20577"/>
      <pc:docMkLst>
        <pc:docMk/>
      </pc:docMkLst>
      <pc:sldChg chg="modSp">
        <pc:chgData name="Slutzky, Collin" userId="S::slutzky_c@cde.state.co.us::21f7fb5c-490d-42a4-8741-4ce78a53b03a" providerId="AD" clId="Web-{0E1DCB51-B7FE-BCF4-F3FD-21018C49E9A7}" dt="2025-08-20T22:23:56.236" v="95" actId="20577"/>
        <pc:sldMkLst>
          <pc:docMk/>
          <pc:sldMk cId="3946741684" sldId="6096"/>
        </pc:sldMkLst>
        <pc:spChg chg="mod">
          <ac:chgData name="Slutzky, Collin" userId="S::slutzky_c@cde.state.co.us::21f7fb5c-490d-42a4-8741-4ce78a53b03a" providerId="AD" clId="Web-{0E1DCB51-B7FE-BCF4-F3FD-21018C49E9A7}" dt="2025-08-20T22:23:56.236" v="95" actId="20577"/>
          <ac:spMkLst>
            <pc:docMk/>
            <pc:sldMk cId="3946741684" sldId="6096"/>
            <ac:spMk id="6" creationId="{9C4666C7-894E-1F42-BAFA-81C00CF24E94}"/>
          </ac:spMkLst>
        </pc:spChg>
      </pc:sldChg>
      <pc:sldChg chg="modSp">
        <pc:chgData name="Slutzky, Collin" userId="S::slutzky_c@cde.state.co.us::21f7fb5c-490d-42a4-8741-4ce78a53b03a" providerId="AD" clId="Web-{0E1DCB51-B7FE-BCF4-F3FD-21018C49E9A7}" dt="2025-08-20T22:22:27.389" v="68" actId="20577"/>
        <pc:sldMkLst>
          <pc:docMk/>
          <pc:sldMk cId="306307606" sldId="6097"/>
        </pc:sldMkLst>
        <pc:spChg chg="mod">
          <ac:chgData name="Slutzky, Collin" userId="S::slutzky_c@cde.state.co.us::21f7fb5c-490d-42a4-8741-4ce78a53b03a" providerId="AD" clId="Web-{0E1DCB51-B7FE-BCF4-F3FD-21018C49E9A7}" dt="2025-08-20T22:22:27.389" v="68" actId="20577"/>
          <ac:spMkLst>
            <pc:docMk/>
            <pc:sldMk cId="306307606" sldId="6097"/>
            <ac:spMk id="5" creationId="{8182BF6E-DD0B-73F1-FE03-406651ADA496}"/>
          </ac:spMkLst>
        </pc:spChg>
        <pc:spChg chg="mod">
          <ac:chgData name="Slutzky, Collin" userId="S::slutzky_c@cde.state.co.us::21f7fb5c-490d-42a4-8741-4ce78a53b03a" providerId="AD" clId="Web-{0E1DCB51-B7FE-BCF4-F3FD-21018C49E9A7}" dt="2025-08-20T22:20:18.009" v="1" actId="20577"/>
          <ac:spMkLst>
            <pc:docMk/>
            <pc:sldMk cId="306307606" sldId="6097"/>
            <ac:spMk id="6" creationId="{D400AFBB-3283-8E7F-F34A-559FD3B00834}"/>
          </ac:spMkLst>
        </pc:spChg>
        <pc:spChg chg="mod">
          <ac:chgData name="Slutzky, Collin" userId="S::slutzky_c@cde.state.co.us::21f7fb5c-490d-42a4-8741-4ce78a53b03a" providerId="AD" clId="Web-{0E1DCB51-B7FE-BCF4-F3FD-21018C49E9A7}" dt="2025-08-20T22:20:21.009" v="9" actId="20577"/>
          <ac:spMkLst>
            <pc:docMk/>
            <pc:sldMk cId="306307606" sldId="6097"/>
            <ac:spMk id="7" creationId="{CCA98C38-8E3A-59C1-07D0-EE7A6F0C8F73}"/>
          </ac:spMkLst>
        </pc:spChg>
        <pc:spChg chg="mod">
          <ac:chgData name="Slutzky, Collin" userId="S::slutzky_c@cde.state.co.us::21f7fb5c-490d-42a4-8741-4ce78a53b03a" providerId="AD" clId="Web-{0E1DCB51-B7FE-BCF4-F3FD-21018C49E9A7}" dt="2025-08-20T22:20:52.323" v="30" actId="20577"/>
          <ac:spMkLst>
            <pc:docMk/>
            <pc:sldMk cId="306307606" sldId="6097"/>
            <ac:spMk id="8" creationId="{1E2B8247-D731-A350-BAB1-F0B3C1B384C0}"/>
          </ac:spMkLst>
        </pc:spChg>
      </pc:sldChg>
      <pc:sldChg chg="modSp">
        <pc:chgData name="Slutzky, Collin" userId="S::slutzky_c@cde.state.co.us::21f7fb5c-490d-42a4-8741-4ce78a53b03a" providerId="AD" clId="Web-{0E1DCB51-B7FE-BCF4-F3FD-21018C49E9A7}" dt="2025-08-20T22:23:42.017" v="94" actId="20577"/>
        <pc:sldMkLst>
          <pc:docMk/>
          <pc:sldMk cId="2380299064" sldId="6098"/>
        </pc:sldMkLst>
        <pc:spChg chg="mod">
          <ac:chgData name="Slutzky, Collin" userId="S::slutzky_c@cde.state.co.us::21f7fb5c-490d-42a4-8741-4ce78a53b03a" providerId="AD" clId="Web-{0E1DCB51-B7FE-BCF4-F3FD-21018C49E9A7}" dt="2025-08-20T22:22:54.624" v="72" actId="20577"/>
          <ac:spMkLst>
            <pc:docMk/>
            <pc:sldMk cId="2380299064" sldId="6098"/>
            <ac:spMk id="2" creationId="{119A399D-AA1A-5AB2-ECD5-6913199B185C}"/>
          </ac:spMkLst>
        </pc:spChg>
        <pc:spChg chg="mod">
          <ac:chgData name="Slutzky, Collin" userId="S::slutzky_c@cde.state.co.us::21f7fb5c-490d-42a4-8741-4ce78a53b03a" providerId="AD" clId="Web-{0E1DCB51-B7FE-BCF4-F3FD-21018C49E9A7}" dt="2025-08-20T22:23:42.017" v="94" actId="20577"/>
          <ac:spMkLst>
            <pc:docMk/>
            <pc:sldMk cId="2380299064" sldId="6098"/>
            <ac:spMk id="3" creationId="{106F19B8-BAD0-F099-7E63-7F17793C13BE}"/>
          </ac:spMkLst>
        </pc:spChg>
      </pc:sldChg>
      <pc:sldChg chg="modSp new">
        <pc:chgData name="Slutzky, Collin" userId="S::slutzky_c@cde.state.co.us::21f7fb5c-490d-42a4-8741-4ce78a53b03a" providerId="AD" clId="Web-{0E1DCB51-B7FE-BCF4-F3FD-21018C49E9A7}" dt="2025-08-20T22:22:16.935" v="67" actId="20577"/>
        <pc:sldMkLst>
          <pc:docMk/>
          <pc:sldMk cId="2281957180" sldId="6102"/>
        </pc:sldMkLst>
        <pc:spChg chg="mod">
          <ac:chgData name="Slutzky, Collin" userId="S::slutzky_c@cde.state.co.us::21f7fb5c-490d-42a4-8741-4ce78a53b03a" providerId="AD" clId="Web-{0E1DCB51-B7FE-BCF4-F3FD-21018C49E9A7}" dt="2025-08-20T22:22:16.935" v="67" actId="20577"/>
          <ac:spMkLst>
            <pc:docMk/>
            <pc:sldMk cId="2281957180" sldId="6102"/>
            <ac:spMk id="2" creationId="{43FBFA37-2EF1-7143-DED8-F53B9AE93D5F}"/>
          </ac:spMkLst>
        </pc:spChg>
        <pc:spChg chg="mod">
          <ac:chgData name="Slutzky, Collin" userId="S::slutzky_c@cde.state.co.us::21f7fb5c-490d-42a4-8741-4ce78a53b03a" providerId="AD" clId="Web-{0E1DCB51-B7FE-BCF4-F3FD-21018C49E9A7}" dt="2025-08-20T22:22:14.076" v="65" actId="20577"/>
          <ac:spMkLst>
            <pc:docMk/>
            <pc:sldMk cId="2281957180" sldId="6102"/>
            <ac:spMk id="3" creationId="{38B0692D-675B-AA06-A207-16B1DD87373A}"/>
          </ac:spMkLst>
        </pc:spChg>
        <pc:spChg chg="mod">
          <ac:chgData name="Slutzky, Collin" userId="S::slutzky_c@cde.state.co.us::21f7fb5c-490d-42a4-8741-4ce78a53b03a" providerId="AD" clId="Web-{0E1DCB51-B7FE-BCF4-F3FD-21018C49E9A7}" dt="2025-08-20T22:21:08.714" v="41" actId="20577"/>
          <ac:spMkLst>
            <pc:docMk/>
            <pc:sldMk cId="2281957180" sldId="6102"/>
            <ac:spMk id="5" creationId="{EB41B20E-8BA1-C22C-DC03-EBA1BFD97E59}"/>
          </ac:spMkLst>
        </pc:spChg>
        <pc:spChg chg="mod">
          <ac:chgData name="Slutzky, Collin" userId="S::slutzky_c@cde.state.co.us::21f7fb5c-490d-42a4-8741-4ce78a53b03a" providerId="AD" clId="Web-{0E1DCB51-B7FE-BCF4-F3FD-21018C49E9A7}" dt="2025-08-20T22:21:29.496" v="62" actId="20577"/>
          <ac:spMkLst>
            <pc:docMk/>
            <pc:sldMk cId="2281957180" sldId="6102"/>
            <ac:spMk id="6" creationId="{9FE62785-E1F3-296D-B5A7-9BB637F588C0}"/>
          </ac:spMkLst>
        </pc:spChg>
      </pc:sldChg>
    </pc:docChg>
  </pc:docChgLst>
  <pc:docChgLst>
    <pc:chgData name="Rhodes, Tara" userId="S::rhodes_t@cde.state.co.us::566307b0-1e17-4826-87e1-0feb85a922f2" providerId="AD" clId="Web-{36A37098-80EE-CDFB-1B9F-3224C39D5A8D}"/>
    <pc:docChg chg="addSld delSld modSld sldOrd">
      <pc:chgData name="Rhodes, Tara" userId="S::rhodes_t@cde.state.co.us::566307b0-1e17-4826-87e1-0feb85a922f2" providerId="AD" clId="Web-{36A37098-80EE-CDFB-1B9F-3224C39D5A8D}" dt="2025-08-13T20:15:38.038" v="2608" actId="20577"/>
      <pc:docMkLst>
        <pc:docMk/>
      </pc:docMkLst>
      <pc:sldChg chg="modSp">
        <pc:chgData name="Rhodes, Tara" userId="S::rhodes_t@cde.state.co.us::566307b0-1e17-4826-87e1-0feb85a922f2" providerId="AD" clId="Web-{36A37098-80EE-CDFB-1B9F-3224C39D5A8D}" dt="2025-08-13T19:08:47.318" v="12" actId="20577"/>
        <pc:sldMkLst>
          <pc:docMk/>
          <pc:sldMk cId="2986489002" sldId="6033"/>
        </pc:sldMkLst>
      </pc:sldChg>
      <pc:sldChg chg="ord">
        <pc:chgData name="Rhodes, Tara" userId="S::rhodes_t@cde.state.co.us::566307b0-1e17-4826-87e1-0feb85a922f2" providerId="AD" clId="Web-{36A37098-80EE-CDFB-1B9F-3224C39D5A8D}" dt="2025-08-13T19:37:14.576" v="303"/>
        <pc:sldMkLst>
          <pc:docMk/>
          <pc:sldMk cId="2276821023" sldId="6034"/>
        </pc:sldMkLst>
      </pc:sldChg>
      <pc:sldChg chg="del">
        <pc:chgData name="Rhodes, Tara" userId="S::rhodes_t@cde.state.co.us::566307b0-1e17-4826-87e1-0feb85a922f2" providerId="AD" clId="Web-{36A37098-80EE-CDFB-1B9F-3224C39D5A8D}" dt="2025-08-13T19:08:52.130" v="14"/>
        <pc:sldMkLst>
          <pc:docMk/>
          <pc:sldMk cId="3449664511" sldId="6035"/>
        </pc:sldMkLst>
      </pc:sldChg>
      <pc:sldChg chg="del">
        <pc:chgData name="Rhodes, Tara" userId="S::rhodes_t@cde.state.co.us::566307b0-1e17-4826-87e1-0feb85a922f2" providerId="AD" clId="Web-{36A37098-80EE-CDFB-1B9F-3224C39D5A8D}" dt="2025-08-13T19:08:52.115" v="13"/>
        <pc:sldMkLst>
          <pc:docMk/>
          <pc:sldMk cId="3221953652" sldId="6036"/>
        </pc:sldMkLst>
      </pc:sldChg>
      <pc:sldChg chg="del">
        <pc:chgData name="Rhodes, Tara" userId="S::rhodes_t@cde.state.co.us::566307b0-1e17-4826-87e1-0feb85a922f2" providerId="AD" clId="Web-{36A37098-80EE-CDFB-1B9F-3224C39D5A8D}" dt="2025-08-13T19:08:53.662" v="15"/>
        <pc:sldMkLst>
          <pc:docMk/>
          <pc:sldMk cId="1612150625" sldId="6037"/>
        </pc:sldMkLst>
      </pc:sldChg>
      <pc:sldChg chg="modSp">
        <pc:chgData name="Rhodes, Tara" userId="S::rhodes_t@cde.state.co.us::566307b0-1e17-4826-87e1-0feb85a922f2" providerId="AD" clId="Web-{36A37098-80EE-CDFB-1B9F-3224C39D5A8D}" dt="2025-08-13T20:04:19.936" v="2252" actId="20577"/>
        <pc:sldMkLst>
          <pc:docMk/>
          <pc:sldMk cId="1617499180" sldId="6038"/>
        </pc:sldMkLst>
      </pc:sldChg>
      <pc:sldChg chg="modSp">
        <pc:chgData name="Rhodes, Tara" userId="S::rhodes_t@cde.state.co.us::566307b0-1e17-4826-87e1-0feb85a922f2" providerId="AD" clId="Web-{36A37098-80EE-CDFB-1B9F-3224C39D5A8D}" dt="2025-08-13T20:08:57.571" v="2367" actId="20577"/>
        <pc:sldMkLst>
          <pc:docMk/>
          <pc:sldMk cId="427757475" sldId="6039"/>
        </pc:sldMkLst>
      </pc:sldChg>
      <pc:sldChg chg="modSp">
        <pc:chgData name="Rhodes, Tara" userId="S::rhodes_t@cde.state.co.us::566307b0-1e17-4826-87e1-0feb85a922f2" providerId="AD" clId="Web-{36A37098-80EE-CDFB-1B9F-3224C39D5A8D}" dt="2025-08-13T20:12:58.720" v="2560" actId="20577"/>
        <pc:sldMkLst>
          <pc:docMk/>
          <pc:sldMk cId="3683006635" sldId="6040"/>
        </pc:sldMkLst>
      </pc:sldChg>
      <pc:sldChg chg="modSp">
        <pc:chgData name="Rhodes, Tara" userId="S::rhodes_t@cde.state.co.us::566307b0-1e17-4826-87e1-0feb85a922f2" providerId="AD" clId="Web-{36A37098-80EE-CDFB-1B9F-3224C39D5A8D}" dt="2025-08-13T20:13:19.611" v="2563" actId="20577"/>
        <pc:sldMkLst>
          <pc:docMk/>
          <pc:sldMk cId="2292808903" sldId="6041"/>
        </pc:sldMkLst>
      </pc:sldChg>
      <pc:sldChg chg="addSp delSp modSp new">
        <pc:chgData name="Rhodes, Tara" userId="S::rhodes_t@cde.state.co.us::566307b0-1e17-4826-87e1-0feb85a922f2" providerId="AD" clId="Web-{36A37098-80EE-CDFB-1B9F-3224C39D5A8D}" dt="2025-08-13T20:15:38.038" v="2608" actId="20577"/>
        <pc:sldMkLst>
          <pc:docMk/>
          <pc:sldMk cId="564747035" sldId="6063"/>
        </pc:sldMkLst>
      </pc:sldChg>
      <pc:sldChg chg="modSp new del">
        <pc:chgData name="Rhodes, Tara" userId="S::rhodes_t@cde.state.co.us::566307b0-1e17-4826-87e1-0feb85a922f2" providerId="AD" clId="Web-{36A37098-80EE-CDFB-1B9F-3224C39D5A8D}" dt="2025-08-13T20:03:05.449" v="2250"/>
        <pc:sldMkLst>
          <pc:docMk/>
          <pc:sldMk cId="3513320261" sldId="6063"/>
        </pc:sldMkLst>
      </pc:sldChg>
      <pc:sldChg chg="modSp new">
        <pc:chgData name="Rhodes, Tara" userId="S::rhodes_t@cde.state.co.us::566307b0-1e17-4826-87e1-0feb85a922f2" providerId="AD" clId="Web-{36A37098-80EE-CDFB-1B9F-3224C39D5A8D}" dt="2025-08-13T20:12:35.391" v="2550" actId="20577"/>
        <pc:sldMkLst>
          <pc:docMk/>
          <pc:sldMk cId="3875854488" sldId="6064"/>
        </pc:sldMkLst>
      </pc:sldChg>
    </pc:docChg>
  </pc:docChgLst>
  <pc:docChgLst>
    <pc:chgData name="Heitman, Lindsey" userId="a9773a47-99d2-4599-9377-6d37e9ec0bd3" providerId="ADAL" clId="{829F3D22-359A-4C1C-A0D2-57CE0EEAE978}"/>
    <pc:docChg chg="custSel addSld delSld modSld sldOrd">
      <pc:chgData name="Heitman, Lindsey" userId="a9773a47-99d2-4599-9377-6d37e9ec0bd3" providerId="ADAL" clId="{829F3D22-359A-4C1C-A0D2-57CE0EEAE978}" dt="2025-08-14T13:29:19.909" v="541"/>
      <pc:docMkLst>
        <pc:docMk/>
      </pc:docMkLst>
      <pc:sldChg chg="del">
        <pc:chgData name="Heitman, Lindsey" userId="a9773a47-99d2-4599-9377-6d37e9ec0bd3" providerId="ADAL" clId="{829F3D22-359A-4C1C-A0D2-57CE0EEAE978}" dt="2025-08-14T13:19:54.676" v="3" actId="2696"/>
        <pc:sldMkLst>
          <pc:docMk/>
          <pc:sldMk cId="515991887" sldId="5983"/>
        </pc:sldMkLst>
      </pc:sldChg>
      <pc:sldChg chg="del">
        <pc:chgData name="Heitman, Lindsey" userId="a9773a47-99d2-4599-9377-6d37e9ec0bd3" providerId="ADAL" clId="{829F3D22-359A-4C1C-A0D2-57CE0EEAE978}" dt="2025-08-14T13:19:46.777" v="1" actId="2696"/>
        <pc:sldMkLst>
          <pc:docMk/>
          <pc:sldMk cId="743490899" sldId="5985"/>
        </pc:sldMkLst>
      </pc:sldChg>
      <pc:sldChg chg="modSp add mod ord">
        <pc:chgData name="Heitman, Lindsey" userId="a9773a47-99d2-4599-9377-6d37e9ec0bd3" providerId="ADAL" clId="{829F3D22-359A-4C1C-A0D2-57CE0EEAE978}" dt="2025-08-14T13:29:19.909" v="541"/>
        <pc:sldMkLst>
          <pc:docMk/>
          <pc:sldMk cId="4102551744" sldId="5987"/>
        </pc:sldMkLst>
      </pc:sldChg>
      <pc:sldChg chg="modSp add mod">
        <pc:chgData name="Heitman, Lindsey" userId="a9773a47-99d2-4599-9377-6d37e9ec0bd3" providerId="ADAL" clId="{829F3D22-359A-4C1C-A0D2-57CE0EEAE978}" dt="2025-08-14T13:24:15.234" v="71" actId="14100"/>
        <pc:sldMkLst>
          <pc:docMk/>
          <pc:sldMk cId="374928744" sldId="5990"/>
        </pc:sldMkLst>
      </pc:sldChg>
      <pc:sldChg chg="modSp add mod">
        <pc:chgData name="Heitman, Lindsey" userId="a9773a47-99d2-4599-9377-6d37e9ec0bd3" providerId="ADAL" clId="{829F3D22-359A-4C1C-A0D2-57CE0EEAE978}" dt="2025-08-14T13:21:48.144" v="33" actId="13244"/>
        <pc:sldMkLst>
          <pc:docMk/>
          <pc:sldMk cId="4025617885" sldId="5991"/>
        </pc:sldMkLst>
      </pc:sldChg>
      <pc:sldChg chg="del">
        <pc:chgData name="Heitman, Lindsey" userId="a9773a47-99d2-4599-9377-6d37e9ec0bd3" providerId="ADAL" clId="{829F3D22-359A-4C1C-A0D2-57CE0EEAE978}" dt="2025-08-14T13:19:50.790" v="2" actId="2696"/>
        <pc:sldMkLst>
          <pc:docMk/>
          <pc:sldMk cId="806143515" sldId="6052"/>
        </pc:sldMkLst>
      </pc:sldChg>
      <pc:sldChg chg="add">
        <pc:chgData name="Heitman, Lindsey" userId="a9773a47-99d2-4599-9377-6d37e9ec0bd3" providerId="ADAL" clId="{829F3D22-359A-4C1C-A0D2-57CE0EEAE978}" dt="2025-08-14T13:19:41.504" v="0"/>
        <pc:sldMkLst>
          <pc:docMk/>
          <pc:sldMk cId="938182431" sldId="6071"/>
        </pc:sldMkLst>
      </pc:sldChg>
    </pc:docChg>
  </pc:docChgLst>
  <pc:docChgLst>
    <pc:chgData name="Rhodes, Tara" userId="S::rhodes_t@cde.state.co.us::566307b0-1e17-4826-87e1-0feb85a922f2" providerId="AD" clId="Web-{A919676A-798D-1500-CE3E-1454F912894E}"/>
    <pc:docChg chg="addSld delSld modSld">
      <pc:chgData name="Rhodes, Tara" userId="S::rhodes_t@cde.state.co.us::566307b0-1e17-4826-87e1-0feb85a922f2" providerId="AD" clId="Web-{A919676A-798D-1500-CE3E-1454F912894E}" dt="2025-08-20T20:01:29.042" v="2128" actId="20577"/>
      <pc:docMkLst>
        <pc:docMk/>
      </pc:docMkLst>
      <pc:sldChg chg="modSp">
        <pc:chgData name="Rhodes, Tara" userId="S::rhodes_t@cde.state.co.us::566307b0-1e17-4826-87e1-0feb85a922f2" providerId="AD" clId="Web-{A919676A-798D-1500-CE3E-1454F912894E}" dt="2025-08-20T19:58:08.777" v="2117" actId="20577"/>
        <pc:sldMkLst>
          <pc:docMk/>
          <pc:sldMk cId="812424776" sldId="6070"/>
        </pc:sldMkLst>
        <pc:spChg chg="mod">
          <ac:chgData name="Rhodes, Tara" userId="S::rhodes_t@cde.state.co.us::566307b0-1e17-4826-87e1-0feb85a922f2" providerId="AD" clId="Web-{A919676A-798D-1500-CE3E-1454F912894E}" dt="2025-08-20T19:58:08.777" v="2117" actId="20577"/>
          <ac:spMkLst>
            <pc:docMk/>
            <pc:sldMk cId="812424776" sldId="6070"/>
            <ac:spMk id="6" creationId="{22E1D294-26C5-5B14-82B0-E869DA2C868C}"/>
          </ac:spMkLst>
        </pc:spChg>
      </pc:sldChg>
      <pc:sldChg chg="modSp">
        <pc:chgData name="Rhodes, Tara" userId="S::rhodes_t@cde.state.co.us::566307b0-1e17-4826-87e1-0feb85a922f2" providerId="AD" clId="Web-{A919676A-798D-1500-CE3E-1454F912894E}" dt="2025-08-20T19:32:09.371" v="143" actId="20577"/>
        <pc:sldMkLst>
          <pc:docMk/>
          <pc:sldMk cId="2525746056" sldId="6071"/>
        </pc:sldMkLst>
        <pc:spChg chg="mod">
          <ac:chgData name="Rhodes, Tara" userId="S::rhodes_t@cde.state.co.us::566307b0-1e17-4826-87e1-0feb85a922f2" providerId="AD" clId="Web-{A919676A-798D-1500-CE3E-1454F912894E}" dt="2025-08-20T19:32:09.371" v="143" actId="20577"/>
          <ac:spMkLst>
            <pc:docMk/>
            <pc:sldMk cId="2525746056" sldId="6071"/>
            <ac:spMk id="3" creationId="{923E8890-83E8-4775-F79B-6115013FDACA}"/>
          </ac:spMkLst>
        </pc:spChg>
      </pc:sldChg>
      <pc:sldChg chg="modSp">
        <pc:chgData name="Rhodes, Tara" userId="S::rhodes_t@cde.state.co.us::566307b0-1e17-4826-87e1-0feb85a922f2" providerId="AD" clId="Web-{A919676A-798D-1500-CE3E-1454F912894E}" dt="2025-08-20T19:56:50.996" v="2052" actId="20577"/>
        <pc:sldMkLst>
          <pc:docMk/>
          <pc:sldMk cId="2892064144" sldId="6072"/>
        </pc:sldMkLst>
        <pc:spChg chg="mod">
          <ac:chgData name="Rhodes, Tara" userId="S::rhodes_t@cde.state.co.us::566307b0-1e17-4826-87e1-0feb85a922f2" providerId="AD" clId="Web-{A919676A-798D-1500-CE3E-1454F912894E}" dt="2025-08-20T19:56:50.996" v="2052" actId="20577"/>
          <ac:spMkLst>
            <pc:docMk/>
            <pc:sldMk cId="2892064144" sldId="6072"/>
            <ac:spMk id="3" creationId="{100EE60C-7010-27FC-533D-00AB7619FF47}"/>
          </ac:spMkLst>
        </pc:spChg>
      </pc:sldChg>
      <pc:sldChg chg="del">
        <pc:chgData name="Rhodes, Tara" userId="S::rhodes_t@cde.state.co.us::566307b0-1e17-4826-87e1-0feb85a922f2" providerId="AD" clId="Web-{A919676A-798D-1500-CE3E-1454F912894E}" dt="2025-08-20T19:35:20.918" v="222"/>
        <pc:sldMkLst>
          <pc:docMk/>
          <pc:sldMk cId="1261326693" sldId="6073"/>
        </pc:sldMkLst>
      </pc:sldChg>
      <pc:sldChg chg="modSp">
        <pc:chgData name="Rhodes, Tara" userId="S::rhodes_t@cde.state.co.us::566307b0-1e17-4826-87e1-0feb85a922f2" providerId="AD" clId="Web-{A919676A-798D-1500-CE3E-1454F912894E}" dt="2025-08-20T19:50:02.730" v="1355" actId="14100"/>
        <pc:sldMkLst>
          <pc:docMk/>
          <pc:sldMk cId="1644264216" sldId="6074"/>
        </pc:sldMkLst>
        <pc:spChg chg="mod">
          <ac:chgData name="Rhodes, Tara" userId="S::rhodes_t@cde.state.co.us::566307b0-1e17-4826-87e1-0feb85a922f2" providerId="AD" clId="Web-{A919676A-798D-1500-CE3E-1454F912894E}" dt="2025-08-20T19:35:17.684" v="221" actId="20577"/>
          <ac:spMkLst>
            <pc:docMk/>
            <pc:sldMk cId="1644264216" sldId="6074"/>
            <ac:spMk id="2" creationId="{ED674BDD-801D-C344-DE81-1D004FE27E41}"/>
          </ac:spMkLst>
        </pc:spChg>
        <pc:spChg chg="mod">
          <ac:chgData name="Rhodes, Tara" userId="S::rhodes_t@cde.state.co.us::566307b0-1e17-4826-87e1-0feb85a922f2" providerId="AD" clId="Web-{A919676A-798D-1500-CE3E-1454F912894E}" dt="2025-08-20T19:50:02.730" v="1355" actId="14100"/>
          <ac:spMkLst>
            <pc:docMk/>
            <pc:sldMk cId="1644264216" sldId="6074"/>
            <ac:spMk id="8" creationId="{012ECA6B-BFAC-457D-1A06-5C63424239B4}"/>
          </ac:spMkLst>
        </pc:spChg>
      </pc:sldChg>
      <pc:sldChg chg="modSp">
        <pc:chgData name="Rhodes, Tara" userId="S::rhodes_t@cde.state.co.us::566307b0-1e17-4826-87e1-0feb85a922f2" providerId="AD" clId="Web-{A919676A-798D-1500-CE3E-1454F912894E}" dt="2025-08-20T19:59:39.668" v="2125" actId="20577"/>
        <pc:sldMkLst>
          <pc:docMk/>
          <pc:sldMk cId="1106650214" sldId="6075"/>
        </pc:sldMkLst>
        <pc:spChg chg="mod">
          <ac:chgData name="Rhodes, Tara" userId="S::rhodes_t@cde.state.co.us::566307b0-1e17-4826-87e1-0feb85a922f2" providerId="AD" clId="Web-{A919676A-798D-1500-CE3E-1454F912894E}" dt="2025-08-20T19:34:03.965" v="175" actId="20577"/>
          <ac:spMkLst>
            <pc:docMk/>
            <pc:sldMk cId="1106650214" sldId="6075"/>
            <ac:spMk id="2" creationId="{410BFBC5-D1EB-30AD-AAD0-3A2284229DA7}"/>
          </ac:spMkLst>
        </pc:spChg>
        <pc:spChg chg="mod">
          <ac:chgData name="Rhodes, Tara" userId="S::rhodes_t@cde.state.co.us::566307b0-1e17-4826-87e1-0feb85a922f2" providerId="AD" clId="Web-{A919676A-798D-1500-CE3E-1454F912894E}" dt="2025-08-20T19:59:39.668" v="2125" actId="20577"/>
          <ac:spMkLst>
            <pc:docMk/>
            <pc:sldMk cId="1106650214" sldId="6075"/>
            <ac:spMk id="3" creationId="{6805195C-D6F2-7B65-79FC-23BFFD1431F7}"/>
          </ac:spMkLst>
        </pc:spChg>
      </pc:sldChg>
      <pc:sldChg chg="modSp">
        <pc:chgData name="Rhodes, Tara" userId="S::rhodes_t@cde.state.co.us::566307b0-1e17-4826-87e1-0feb85a922f2" providerId="AD" clId="Web-{A919676A-798D-1500-CE3E-1454F912894E}" dt="2025-08-20T19:26:48.855" v="6"/>
        <pc:sldMkLst>
          <pc:docMk/>
          <pc:sldMk cId="971939976" sldId="6077"/>
        </pc:sldMkLst>
        <pc:graphicFrameChg chg="mod modGraphic">
          <ac:chgData name="Rhodes, Tara" userId="S::rhodes_t@cde.state.co.us::566307b0-1e17-4826-87e1-0feb85a922f2" providerId="AD" clId="Web-{A919676A-798D-1500-CE3E-1454F912894E}" dt="2025-08-20T19:26:48.855" v="6"/>
          <ac:graphicFrameMkLst>
            <pc:docMk/>
            <pc:sldMk cId="971939976" sldId="6077"/>
            <ac:graphicFrameMk id="9" creationId="{1C33A876-5A79-37A5-299E-F05843DD59D5}"/>
          </ac:graphicFrameMkLst>
        </pc:graphicFrameChg>
      </pc:sldChg>
      <pc:sldChg chg="modSp new">
        <pc:chgData name="Rhodes, Tara" userId="S::rhodes_t@cde.state.co.us::566307b0-1e17-4826-87e1-0feb85a922f2" providerId="AD" clId="Web-{A919676A-798D-1500-CE3E-1454F912894E}" dt="2025-08-20T20:01:29.042" v="2128" actId="20577"/>
        <pc:sldMkLst>
          <pc:docMk/>
          <pc:sldMk cId="212282019" sldId="6101"/>
        </pc:sldMkLst>
        <pc:spChg chg="mod">
          <ac:chgData name="Rhodes, Tara" userId="S::rhodes_t@cde.state.co.us::566307b0-1e17-4826-87e1-0feb85a922f2" providerId="AD" clId="Web-{A919676A-798D-1500-CE3E-1454F912894E}" dt="2025-08-20T19:51:25.168" v="1361" actId="20577"/>
          <ac:spMkLst>
            <pc:docMk/>
            <pc:sldMk cId="212282019" sldId="6101"/>
            <ac:spMk id="2" creationId="{A5799DF1-90E4-AD33-E619-7A2948F6C276}"/>
          </ac:spMkLst>
        </pc:spChg>
        <pc:spChg chg="mod">
          <ac:chgData name="Rhodes, Tara" userId="S::rhodes_t@cde.state.co.us::566307b0-1e17-4826-87e1-0feb85a922f2" providerId="AD" clId="Web-{A919676A-798D-1500-CE3E-1454F912894E}" dt="2025-08-20T20:01:29.042" v="2128" actId="20577"/>
          <ac:spMkLst>
            <pc:docMk/>
            <pc:sldMk cId="212282019" sldId="6101"/>
            <ac:spMk id="3" creationId="{E1A65767-A5D0-2C9D-B239-2E032BF408A7}"/>
          </ac:spMkLst>
        </pc:spChg>
        <pc:spChg chg="mod">
          <ac:chgData name="Rhodes, Tara" userId="S::rhodes_t@cde.state.co.us::566307b0-1e17-4826-87e1-0feb85a922f2" providerId="AD" clId="Web-{A919676A-798D-1500-CE3E-1454F912894E}" dt="2025-08-20T19:51:56.918" v="1384" actId="20577"/>
          <ac:spMkLst>
            <pc:docMk/>
            <pc:sldMk cId="212282019" sldId="6101"/>
            <ac:spMk id="5" creationId="{6F4FE1EB-AC03-FE9A-EA30-D490292D67FE}"/>
          </ac:spMkLst>
        </pc:spChg>
        <pc:spChg chg="mod">
          <ac:chgData name="Rhodes, Tara" userId="S::rhodes_t@cde.state.co.us::566307b0-1e17-4826-87e1-0feb85a922f2" providerId="AD" clId="Web-{A919676A-798D-1500-CE3E-1454F912894E}" dt="2025-08-20T19:52:07.137" v="1403" actId="20577"/>
          <ac:spMkLst>
            <pc:docMk/>
            <pc:sldMk cId="212282019" sldId="6101"/>
            <ac:spMk id="6" creationId="{95104C7C-E7C3-0024-07FF-49CE54AC35C5}"/>
          </ac:spMkLst>
        </pc:spChg>
      </pc:sldChg>
    </pc:docChg>
  </pc:docChgLst>
  <pc:docChgLst>
    <pc:chgData name="Ward, Reagan" userId="27291eb4-8241-4961-9e69-8c66e34cc5b0" providerId="ADAL" clId="{826C066D-D527-440A-9EB6-308604066B56}"/>
    <pc:docChg chg="undo custSel addSld delSld modSld">
      <pc:chgData name="Ward, Reagan" userId="27291eb4-8241-4961-9e69-8c66e34cc5b0" providerId="ADAL" clId="{826C066D-D527-440A-9EB6-308604066B56}" dt="2025-08-21T04:28:46.569" v="2420" actId="403"/>
      <pc:docMkLst>
        <pc:docMk/>
      </pc:docMkLst>
      <pc:sldChg chg="modSp mod">
        <pc:chgData name="Ward, Reagan" userId="27291eb4-8241-4961-9e69-8c66e34cc5b0" providerId="ADAL" clId="{826C066D-D527-440A-9EB6-308604066B56}" dt="2025-08-19T14:01:55.628" v="350" actId="20577"/>
        <pc:sldMkLst>
          <pc:docMk/>
          <pc:sldMk cId="1212467416" sldId="261"/>
        </pc:sldMkLst>
        <pc:graphicFrameChg chg="modGraphic">
          <ac:chgData name="Ward, Reagan" userId="27291eb4-8241-4961-9e69-8c66e34cc5b0" providerId="ADAL" clId="{826C066D-D527-440A-9EB6-308604066B56}" dt="2025-08-19T14:01:55.628" v="350"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26C066D-D527-440A-9EB6-308604066B56}" dt="2025-08-21T04:16:41.021" v="1982" actId="403"/>
        <pc:sldMkLst>
          <pc:docMk/>
          <pc:sldMk cId="1991320786" sldId="4834"/>
        </pc:sldMkLst>
        <pc:graphicFrameChg chg="modGraphic">
          <ac:chgData name="Ward, Reagan" userId="27291eb4-8241-4961-9e69-8c66e34cc5b0" providerId="ADAL" clId="{826C066D-D527-440A-9EB6-308604066B56}" dt="2025-08-21T04:16:41.021" v="1982" actId="403"/>
          <ac:graphicFrameMkLst>
            <pc:docMk/>
            <pc:sldMk cId="1991320786" sldId="4834"/>
            <ac:graphicFrameMk id="11" creationId="{D205AC76-9635-4D3A-912F-8BAAC5CFFCB6}"/>
          </ac:graphicFrameMkLst>
        </pc:graphicFrameChg>
      </pc:sldChg>
      <pc:sldChg chg="modSp mod">
        <pc:chgData name="Ward, Reagan" userId="27291eb4-8241-4961-9e69-8c66e34cc5b0" providerId="ADAL" clId="{826C066D-D527-440A-9EB6-308604066B56}" dt="2025-08-19T14:24:11.265" v="1779" actId="20577"/>
        <pc:sldMkLst>
          <pc:docMk/>
          <pc:sldMk cId="3227145924" sldId="5097"/>
        </pc:sldMkLst>
        <pc:graphicFrameChg chg="mod modGraphic">
          <ac:chgData name="Ward, Reagan" userId="27291eb4-8241-4961-9e69-8c66e34cc5b0" providerId="ADAL" clId="{826C066D-D527-440A-9EB6-308604066B56}" dt="2025-08-19T14:24:11.265" v="1779"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26C066D-D527-440A-9EB6-308604066B56}" dt="2025-08-19T14:25:16.954" v="1827" actId="20577"/>
        <pc:sldMkLst>
          <pc:docMk/>
          <pc:sldMk cId="1037917088" sldId="5098"/>
        </pc:sldMkLst>
        <pc:graphicFrameChg chg="mod modGraphic">
          <ac:chgData name="Ward, Reagan" userId="27291eb4-8241-4961-9e69-8c66e34cc5b0" providerId="ADAL" clId="{826C066D-D527-440A-9EB6-308604066B56}" dt="2025-08-19T14:25:16.954" v="1827"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826C066D-D527-440A-9EB6-308604066B56}" dt="2025-08-19T14:20:28.426" v="1741" actId="47"/>
        <pc:sldMkLst>
          <pc:docMk/>
          <pc:sldMk cId="794275993" sldId="5416"/>
        </pc:sldMkLst>
      </pc:sldChg>
      <pc:sldChg chg="modSp add mod">
        <pc:chgData name="Ward, Reagan" userId="27291eb4-8241-4961-9e69-8c66e34cc5b0" providerId="ADAL" clId="{826C066D-D527-440A-9EB6-308604066B56}" dt="2025-08-19T14:20:33.932" v="1754" actId="5793"/>
        <pc:sldMkLst>
          <pc:docMk/>
          <pc:sldMk cId="2219274277" sldId="5422"/>
        </pc:sldMkLst>
        <pc:spChg chg="mod">
          <ac:chgData name="Ward, Reagan" userId="27291eb4-8241-4961-9e69-8c66e34cc5b0" providerId="ADAL" clId="{826C066D-D527-440A-9EB6-308604066B56}" dt="2025-08-19T14:20:33.932" v="1754" actId="5793"/>
          <ac:spMkLst>
            <pc:docMk/>
            <pc:sldMk cId="2219274277" sldId="5422"/>
            <ac:spMk id="11" creationId="{27F5BE03-B291-E94C-3DAF-8370278906D9}"/>
          </ac:spMkLst>
        </pc:spChg>
      </pc:sldChg>
      <pc:sldChg chg="delSp modSp mod">
        <pc:chgData name="Ward, Reagan" userId="27291eb4-8241-4961-9e69-8c66e34cc5b0" providerId="ADAL" clId="{826C066D-D527-440A-9EB6-308604066B56}" dt="2025-08-19T14:26:41.884" v="1945" actId="20577"/>
        <pc:sldMkLst>
          <pc:docMk/>
          <pc:sldMk cId="500438566" sldId="5672"/>
        </pc:sldMkLst>
        <pc:graphicFrameChg chg="modGraphic">
          <ac:chgData name="Ward, Reagan" userId="27291eb4-8241-4961-9e69-8c66e34cc5b0" providerId="ADAL" clId="{826C066D-D527-440A-9EB6-308604066B56}" dt="2025-08-19T14:26:41.884" v="1945"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826C066D-D527-440A-9EB6-308604066B56}" dt="2025-08-19T14:12:10.975" v="1546"/>
        <pc:sldMkLst>
          <pc:docMk/>
          <pc:sldMk cId="4151373932" sldId="5891"/>
        </pc:sldMkLst>
        <pc:graphicFrameChg chg="mod modGraphic">
          <ac:chgData name="Ward, Reagan" userId="27291eb4-8241-4961-9e69-8c66e34cc5b0" providerId="ADAL" clId="{826C066D-D527-440A-9EB6-308604066B56}" dt="2025-08-19T14:12:10.975" v="1546"/>
          <ac:graphicFrameMkLst>
            <pc:docMk/>
            <pc:sldMk cId="4151373932" sldId="5891"/>
            <ac:graphicFrameMk id="11" creationId="{5DE48798-D7E0-31A8-866A-903461F57BA2}"/>
          </ac:graphicFrameMkLst>
        </pc:graphicFrameChg>
      </pc:sldChg>
      <pc:sldChg chg="del">
        <pc:chgData name="Ward, Reagan" userId="27291eb4-8241-4961-9e69-8c66e34cc5b0" providerId="ADAL" clId="{826C066D-D527-440A-9EB6-308604066B56}" dt="2025-08-19T14:01:22.333" v="293" actId="47"/>
        <pc:sldMkLst>
          <pc:docMk/>
          <pc:sldMk cId="584765294" sldId="5973"/>
        </pc:sldMkLst>
      </pc:sldChg>
      <pc:sldChg chg="del">
        <pc:chgData name="Ward, Reagan" userId="27291eb4-8241-4961-9e69-8c66e34cc5b0" providerId="ADAL" clId="{826C066D-D527-440A-9EB6-308604066B56}" dt="2025-08-19T14:01:22.333" v="293" actId="47"/>
        <pc:sldMkLst>
          <pc:docMk/>
          <pc:sldMk cId="1890162367" sldId="5984"/>
        </pc:sldMkLst>
      </pc:sldChg>
      <pc:sldChg chg="modSp mod">
        <pc:chgData name="Ward, Reagan" userId="27291eb4-8241-4961-9e69-8c66e34cc5b0" providerId="ADAL" clId="{826C066D-D527-440A-9EB6-308604066B56}" dt="2025-08-21T04:19:39.041" v="2003"/>
        <pc:sldMkLst>
          <pc:docMk/>
          <pc:sldMk cId="2742721405" sldId="6006"/>
        </pc:sldMkLst>
        <pc:spChg chg="mod">
          <ac:chgData name="Ward, Reagan" userId="27291eb4-8241-4961-9e69-8c66e34cc5b0" providerId="ADAL" clId="{826C066D-D527-440A-9EB6-308604066B56}" dt="2025-08-21T04:17:13.073" v="1990" actId="20577"/>
          <ac:spMkLst>
            <pc:docMk/>
            <pc:sldMk cId="2742721405" sldId="6006"/>
            <ac:spMk id="2" creationId="{D75B77D1-0703-95ED-B0CE-8CC9140CF3E3}"/>
          </ac:spMkLst>
        </pc:spChg>
        <pc:spChg chg="mod">
          <ac:chgData name="Ward, Reagan" userId="27291eb4-8241-4961-9e69-8c66e34cc5b0" providerId="ADAL" clId="{826C066D-D527-440A-9EB6-308604066B56}" dt="2025-08-19T14:19:27.821" v="1739" actId="20577"/>
          <ac:spMkLst>
            <pc:docMk/>
            <pc:sldMk cId="2742721405" sldId="6006"/>
            <ac:spMk id="21" creationId="{396B0DEE-5E80-4647-08EA-963140AC0E29}"/>
          </ac:spMkLst>
        </pc:spChg>
        <pc:graphicFrameChg chg="mod">
          <ac:chgData name="Ward, Reagan" userId="27291eb4-8241-4961-9e69-8c66e34cc5b0" providerId="ADAL" clId="{826C066D-D527-440A-9EB6-308604066B56}" dt="2025-08-21T04:19:39.041" v="2003"/>
          <ac:graphicFrameMkLst>
            <pc:docMk/>
            <pc:sldMk cId="2742721405" sldId="6006"/>
            <ac:graphicFrameMk id="20" creationId="{89EAA90C-DDD8-6734-4FDB-62BF34120A68}"/>
          </ac:graphicFrameMkLst>
        </pc:graphicFrameChg>
      </pc:sldChg>
      <pc:sldChg chg="del">
        <pc:chgData name="Ward, Reagan" userId="27291eb4-8241-4961-9e69-8c66e34cc5b0" providerId="ADAL" clId="{826C066D-D527-440A-9EB6-308604066B56}" dt="2025-08-19T14:01:22.333" v="293" actId="47"/>
        <pc:sldMkLst>
          <pc:docMk/>
          <pc:sldMk cId="1878440181" sldId="6015"/>
        </pc:sldMkLst>
      </pc:sldChg>
      <pc:sldChg chg="del">
        <pc:chgData name="Ward, Reagan" userId="27291eb4-8241-4961-9e69-8c66e34cc5b0" providerId="ADAL" clId="{826C066D-D527-440A-9EB6-308604066B56}" dt="2025-08-19T14:01:22.333" v="293" actId="47"/>
        <pc:sldMkLst>
          <pc:docMk/>
          <pc:sldMk cId="3871401798" sldId="6017"/>
        </pc:sldMkLst>
      </pc:sldChg>
      <pc:sldChg chg="addSp modSp mod">
        <pc:chgData name="Ward, Reagan" userId="27291eb4-8241-4961-9e69-8c66e34cc5b0" providerId="ADAL" clId="{826C066D-D527-440A-9EB6-308604066B56}" dt="2025-08-19T14:27:38.311" v="1946" actId="13244"/>
        <pc:sldMkLst>
          <pc:docMk/>
          <pc:sldMk cId="3884409985" sldId="6022"/>
        </pc:sldMkLst>
        <pc:spChg chg="add mod ord">
          <ac:chgData name="Ward, Reagan" userId="27291eb4-8241-4961-9e69-8c66e34cc5b0" providerId="ADAL" clId="{826C066D-D527-440A-9EB6-308604066B56}" dt="2025-08-19T14:27:38.311" v="1946" actId="13244"/>
          <ac:spMkLst>
            <pc:docMk/>
            <pc:sldMk cId="3884409985" sldId="6022"/>
            <ac:spMk id="6" creationId="{03565A36-E832-2F11-6131-2CA063BB4B6E}"/>
          </ac:spMkLst>
        </pc:spChg>
      </pc:sldChg>
      <pc:sldChg chg="del">
        <pc:chgData name="Ward, Reagan" userId="27291eb4-8241-4961-9e69-8c66e34cc5b0" providerId="ADAL" clId="{826C066D-D527-440A-9EB6-308604066B56}" dt="2025-08-19T14:01:22.333" v="293" actId="47"/>
        <pc:sldMkLst>
          <pc:docMk/>
          <pc:sldMk cId="1995566072" sldId="6049"/>
        </pc:sldMkLst>
      </pc:sldChg>
      <pc:sldChg chg="del">
        <pc:chgData name="Ward, Reagan" userId="27291eb4-8241-4961-9e69-8c66e34cc5b0" providerId="ADAL" clId="{826C066D-D527-440A-9EB6-308604066B56}" dt="2025-08-19T14:01:22.333" v="293" actId="47"/>
        <pc:sldMkLst>
          <pc:docMk/>
          <pc:sldMk cId="3649918678" sldId="6059"/>
        </pc:sldMkLst>
      </pc:sldChg>
      <pc:sldChg chg="del">
        <pc:chgData name="Ward, Reagan" userId="27291eb4-8241-4961-9e69-8c66e34cc5b0" providerId="ADAL" clId="{826C066D-D527-440A-9EB6-308604066B56}" dt="2025-08-19T14:01:22.333" v="293" actId="47"/>
        <pc:sldMkLst>
          <pc:docMk/>
          <pc:sldMk cId="1045446463" sldId="6060"/>
        </pc:sldMkLst>
      </pc:sldChg>
      <pc:sldChg chg="del">
        <pc:chgData name="Ward, Reagan" userId="27291eb4-8241-4961-9e69-8c66e34cc5b0" providerId="ADAL" clId="{826C066D-D527-440A-9EB6-308604066B56}" dt="2025-08-19T14:01:22.333" v="293" actId="47"/>
        <pc:sldMkLst>
          <pc:docMk/>
          <pc:sldMk cId="3459037104" sldId="6061"/>
        </pc:sldMkLst>
      </pc:sldChg>
      <pc:sldChg chg="del">
        <pc:chgData name="Ward, Reagan" userId="27291eb4-8241-4961-9e69-8c66e34cc5b0" providerId="ADAL" clId="{826C066D-D527-440A-9EB6-308604066B56}" dt="2025-08-19T14:01:22.333" v="293" actId="47"/>
        <pc:sldMkLst>
          <pc:docMk/>
          <pc:sldMk cId="3566746789" sldId="6062"/>
        </pc:sldMkLst>
      </pc:sldChg>
      <pc:sldChg chg="del">
        <pc:chgData name="Ward, Reagan" userId="27291eb4-8241-4961-9e69-8c66e34cc5b0" providerId="ADAL" clId="{826C066D-D527-440A-9EB6-308604066B56}" dt="2025-08-19T14:01:22.333" v="293" actId="47"/>
        <pc:sldMkLst>
          <pc:docMk/>
          <pc:sldMk cId="1276200465" sldId="6067"/>
        </pc:sldMkLst>
      </pc:sldChg>
      <pc:sldChg chg="del">
        <pc:chgData name="Ward, Reagan" userId="27291eb4-8241-4961-9e69-8c66e34cc5b0" providerId="ADAL" clId="{826C066D-D527-440A-9EB6-308604066B56}" dt="2025-08-19T14:01:22.333" v="293" actId="47"/>
        <pc:sldMkLst>
          <pc:docMk/>
          <pc:sldMk cId="2762713642" sldId="6068"/>
        </pc:sldMkLst>
      </pc:sldChg>
      <pc:sldChg chg="del">
        <pc:chgData name="Ward, Reagan" userId="27291eb4-8241-4961-9e69-8c66e34cc5b0" providerId="ADAL" clId="{826C066D-D527-440A-9EB6-308604066B56}" dt="2025-08-19T14:14:08.324" v="1631" actId="47"/>
        <pc:sldMkLst>
          <pc:docMk/>
          <pc:sldMk cId="2056160711" sldId="6069"/>
        </pc:sldMkLst>
      </pc:sldChg>
      <pc:sldChg chg="addSp delSp modSp mod chgLayout">
        <pc:chgData name="Ward, Reagan" userId="27291eb4-8241-4961-9e69-8c66e34cc5b0" providerId="ADAL" clId="{826C066D-D527-440A-9EB6-308604066B56}" dt="2025-08-21T04:15:38.589" v="1968" actId="12"/>
        <pc:sldMkLst>
          <pc:docMk/>
          <pc:sldMk cId="2892064144" sldId="6072"/>
        </pc:sldMkLst>
        <pc:spChg chg="mod ord">
          <ac:chgData name="Ward, Reagan" userId="27291eb4-8241-4961-9e69-8c66e34cc5b0" providerId="ADAL" clId="{826C066D-D527-440A-9EB6-308604066B56}" dt="2025-08-21T04:15:24.212" v="1961" actId="6264"/>
          <ac:spMkLst>
            <pc:docMk/>
            <pc:sldMk cId="2892064144" sldId="6072"/>
            <ac:spMk id="2" creationId="{AC387F3E-0636-3593-33C1-EB7621DD5DF1}"/>
          </ac:spMkLst>
        </pc:spChg>
        <pc:spChg chg="mod ord">
          <ac:chgData name="Ward, Reagan" userId="27291eb4-8241-4961-9e69-8c66e34cc5b0" providerId="ADAL" clId="{826C066D-D527-440A-9EB6-308604066B56}" dt="2025-08-21T04:15:38.589" v="1968" actId="12"/>
          <ac:spMkLst>
            <pc:docMk/>
            <pc:sldMk cId="2892064144" sldId="6072"/>
            <ac:spMk id="3" creationId="{100EE60C-7010-27FC-533D-00AB7619FF47}"/>
          </ac:spMkLst>
        </pc:spChg>
        <pc:spChg chg="mod ord">
          <ac:chgData name="Ward, Reagan" userId="27291eb4-8241-4961-9e69-8c66e34cc5b0" providerId="ADAL" clId="{826C066D-D527-440A-9EB6-308604066B56}" dt="2025-08-21T04:15:24.212" v="1961" actId="6264"/>
          <ac:spMkLst>
            <pc:docMk/>
            <pc:sldMk cId="2892064144" sldId="6072"/>
            <ac:spMk id="4" creationId="{D77B1DEC-8DAA-A048-6123-3D082DCDE319}"/>
          </ac:spMkLst>
        </pc:spChg>
        <pc:spChg chg="mod ord">
          <ac:chgData name="Ward, Reagan" userId="27291eb4-8241-4961-9e69-8c66e34cc5b0" providerId="ADAL" clId="{826C066D-D527-440A-9EB6-308604066B56}" dt="2025-08-21T04:15:24.212" v="1961" actId="6264"/>
          <ac:spMkLst>
            <pc:docMk/>
            <pc:sldMk cId="2892064144" sldId="6072"/>
            <ac:spMk id="5" creationId="{F53B087D-4539-97AA-A214-E0F3F8D915B4}"/>
          </ac:spMkLst>
        </pc:spChg>
        <pc:spChg chg="mod ord">
          <ac:chgData name="Ward, Reagan" userId="27291eb4-8241-4961-9e69-8c66e34cc5b0" providerId="ADAL" clId="{826C066D-D527-440A-9EB6-308604066B56}" dt="2025-08-21T04:15:24.212" v="1961" actId="6264"/>
          <ac:spMkLst>
            <pc:docMk/>
            <pc:sldMk cId="2892064144" sldId="6072"/>
            <ac:spMk id="6" creationId="{E700AC94-EFE9-7F7A-E9CA-00C39356EC3A}"/>
          </ac:spMkLst>
        </pc:spChg>
        <pc:spChg chg="add del mod">
          <ac:chgData name="Ward, Reagan" userId="27291eb4-8241-4961-9e69-8c66e34cc5b0" providerId="ADAL" clId="{826C066D-D527-440A-9EB6-308604066B56}" dt="2025-08-21T04:15:24.212" v="1961" actId="6264"/>
          <ac:spMkLst>
            <pc:docMk/>
            <pc:sldMk cId="2892064144" sldId="6072"/>
            <ac:spMk id="7" creationId="{2AF4C803-D072-ABD8-9A76-30820DB731E2}"/>
          </ac:spMkLst>
        </pc:spChg>
        <pc:spChg chg="add del mod">
          <ac:chgData name="Ward, Reagan" userId="27291eb4-8241-4961-9e69-8c66e34cc5b0" providerId="ADAL" clId="{826C066D-D527-440A-9EB6-308604066B56}" dt="2025-08-21T04:15:24.212" v="1961" actId="6264"/>
          <ac:spMkLst>
            <pc:docMk/>
            <pc:sldMk cId="2892064144" sldId="6072"/>
            <ac:spMk id="8" creationId="{2FD392F3-12FE-0FAC-2308-90129E855EDA}"/>
          </ac:spMkLst>
        </pc:spChg>
        <pc:spChg chg="add del mod">
          <ac:chgData name="Ward, Reagan" userId="27291eb4-8241-4961-9e69-8c66e34cc5b0" providerId="ADAL" clId="{826C066D-D527-440A-9EB6-308604066B56}" dt="2025-08-21T04:15:24.212" v="1961" actId="6264"/>
          <ac:spMkLst>
            <pc:docMk/>
            <pc:sldMk cId="2892064144" sldId="6072"/>
            <ac:spMk id="9" creationId="{2E96DCD3-63FB-62A6-1A80-4BD065AC3E8E}"/>
          </ac:spMkLst>
        </pc:spChg>
        <pc:spChg chg="add del mod">
          <ac:chgData name="Ward, Reagan" userId="27291eb4-8241-4961-9e69-8c66e34cc5b0" providerId="ADAL" clId="{826C066D-D527-440A-9EB6-308604066B56}" dt="2025-08-21T04:15:24.212" v="1961" actId="6264"/>
          <ac:spMkLst>
            <pc:docMk/>
            <pc:sldMk cId="2892064144" sldId="6072"/>
            <ac:spMk id="10" creationId="{EA72E528-9EFE-1279-432C-CFF0F721742B}"/>
          </ac:spMkLst>
        </pc:spChg>
        <pc:spChg chg="add del mod">
          <ac:chgData name="Ward, Reagan" userId="27291eb4-8241-4961-9e69-8c66e34cc5b0" providerId="ADAL" clId="{826C066D-D527-440A-9EB6-308604066B56}" dt="2025-08-21T04:15:24.212" v="1961" actId="6264"/>
          <ac:spMkLst>
            <pc:docMk/>
            <pc:sldMk cId="2892064144" sldId="6072"/>
            <ac:spMk id="11" creationId="{7B6F443E-66C1-854E-F124-C3666758153B}"/>
          </ac:spMkLst>
        </pc:spChg>
      </pc:sldChg>
      <pc:sldChg chg="addSp delSp modSp mod chgLayout">
        <pc:chgData name="Ward, Reagan" userId="27291eb4-8241-4961-9e69-8c66e34cc5b0" providerId="ADAL" clId="{826C066D-D527-440A-9EB6-308604066B56}" dt="2025-08-21T04:15:17.542" v="1960" actId="113"/>
        <pc:sldMkLst>
          <pc:docMk/>
          <pc:sldMk cId="1644264216" sldId="6074"/>
        </pc:sldMkLst>
        <pc:spChg chg="mod ord">
          <ac:chgData name="Ward, Reagan" userId="27291eb4-8241-4961-9e69-8c66e34cc5b0" providerId="ADAL" clId="{826C066D-D527-440A-9EB6-308604066B56}" dt="2025-08-21T04:14:30.143" v="1950" actId="6264"/>
          <ac:spMkLst>
            <pc:docMk/>
            <pc:sldMk cId="1644264216" sldId="6074"/>
            <ac:spMk id="2" creationId="{ED674BDD-801D-C344-DE81-1D004FE27E41}"/>
          </ac:spMkLst>
        </pc:spChg>
        <pc:spChg chg="add del mod">
          <ac:chgData name="Ward, Reagan" userId="27291eb4-8241-4961-9e69-8c66e34cc5b0" providerId="ADAL" clId="{826C066D-D527-440A-9EB6-308604066B56}" dt="2025-08-21T04:14:28.584" v="1949" actId="6264"/>
          <ac:spMkLst>
            <pc:docMk/>
            <pc:sldMk cId="1644264216" sldId="6074"/>
            <ac:spMk id="3" creationId="{4ADC78A4-8BC3-6BED-ADD0-CA1322837678}"/>
          </ac:spMkLst>
        </pc:spChg>
        <pc:spChg chg="mod ord">
          <ac:chgData name="Ward, Reagan" userId="27291eb4-8241-4961-9e69-8c66e34cc5b0" providerId="ADAL" clId="{826C066D-D527-440A-9EB6-308604066B56}" dt="2025-08-21T04:14:30.143" v="1950" actId="6264"/>
          <ac:spMkLst>
            <pc:docMk/>
            <pc:sldMk cId="1644264216" sldId="6074"/>
            <ac:spMk id="4" creationId="{59808382-A0DC-E352-6AAF-95F72E27C22C}"/>
          </ac:spMkLst>
        </pc:spChg>
        <pc:spChg chg="mod ord">
          <ac:chgData name="Ward, Reagan" userId="27291eb4-8241-4961-9e69-8c66e34cc5b0" providerId="ADAL" clId="{826C066D-D527-440A-9EB6-308604066B56}" dt="2025-08-21T04:14:30.143" v="1950" actId="6264"/>
          <ac:spMkLst>
            <pc:docMk/>
            <pc:sldMk cId="1644264216" sldId="6074"/>
            <ac:spMk id="5" creationId="{DDE70C61-283D-3D72-0923-C87AE01BAAFE}"/>
          </ac:spMkLst>
        </pc:spChg>
        <pc:spChg chg="mod ord">
          <ac:chgData name="Ward, Reagan" userId="27291eb4-8241-4961-9e69-8c66e34cc5b0" providerId="ADAL" clId="{826C066D-D527-440A-9EB6-308604066B56}" dt="2025-08-21T04:14:30.143" v="1950" actId="6264"/>
          <ac:spMkLst>
            <pc:docMk/>
            <pc:sldMk cId="1644264216" sldId="6074"/>
            <ac:spMk id="6" creationId="{5019B7F1-BC1E-E93F-827E-DFC48C896DC1}"/>
          </ac:spMkLst>
        </pc:spChg>
        <pc:spChg chg="add del mod">
          <ac:chgData name="Ward, Reagan" userId="27291eb4-8241-4961-9e69-8c66e34cc5b0" providerId="ADAL" clId="{826C066D-D527-440A-9EB6-308604066B56}" dt="2025-08-21T04:14:28.584" v="1949" actId="6264"/>
          <ac:spMkLst>
            <pc:docMk/>
            <pc:sldMk cId="1644264216" sldId="6074"/>
            <ac:spMk id="7" creationId="{E66E4686-4357-A0E1-B112-F0B55AB9D388}"/>
          </ac:spMkLst>
        </pc:spChg>
        <pc:spChg chg="mod ord">
          <ac:chgData name="Ward, Reagan" userId="27291eb4-8241-4961-9e69-8c66e34cc5b0" providerId="ADAL" clId="{826C066D-D527-440A-9EB6-308604066B56}" dt="2025-08-21T04:15:17.542" v="1960" actId="113"/>
          <ac:spMkLst>
            <pc:docMk/>
            <pc:sldMk cId="1644264216" sldId="6074"/>
            <ac:spMk id="8" creationId="{012ECA6B-BFAC-457D-1A06-5C63424239B4}"/>
          </ac:spMkLst>
        </pc:spChg>
        <pc:spChg chg="add del mod">
          <ac:chgData name="Ward, Reagan" userId="27291eb4-8241-4961-9e69-8c66e34cc5b0" providerId="ADAL" clId="{826C066D-D527-440A-9EB6-308604066B56}" dt="2025-08-21T04:14:28.584" v="1949" actId="6264"/>
          <ac:spMkLst>
            <pc:docMk/>
            <pc:sldMk cId="1644264216" sldId="6074"/>
            <ac:spMk id="9" creationId="{6602DF22-B54F-2802-5026-C983045D82CA}"/>
          </ac:spMkLst>
        </pc:spChg>
        <pc:spChg chg="add del mod">
          <ac:chgData name="Ward, Reagan" userId="27291eb4-8241-4961-9e69-8c66e34cc5b0" providerId="ADAL" clId="{826C066D-D527-440A-9EB6-308604066B56}" dt="2025-08-21T04:14:28.584" v="1949" actId="6264"/>
          <ac:spMkLst>
            <pc:docMk/>
            <pc:sldMk cId="1644264216" sldId="6074"/>
            <ac:spMk id="10" creationId="{52BDA8C0-B57D-B478-9641-EBA4C918AA43}"/>
          </ac:spMkLst>
        </pc:spChg>
        <pc:spChg chg="add del mod">
          <ac:chgData name="Ward, Reagan" userId="27291eb4-8241-4961-9e69-8c66e34cc5b0" providerId="ADAL" clId="{826C066D-D527-440A-9EB6-308604066B56}" dt="2025-08-21T04:14:28.584" v="1949" actId="6264"/>
          <ac:spMkLst>
            <pc:docMk/>
            <pc:sldMk cId="1644264216" sldId="6074"/>
            <ac:spMk id="11" creationId="{FA419045-EC1B-99E2-9392-C09F4A9F0BA5}"/>
          </ac:spMkLst>
        </pc:spChg>
        <pc:spChg chg="add del mod">
          <ac:chgData name="Ward, Reagan" userId="27291eb4-8241-4961-9e69-8c66e34cc5b0" providerId="ADAL" clId="{826C066D-D527-440A-9EB6-308604066B56}" dt="2025-08-21T04:14:30.143" v="1950" actId="6264"/>
          <ac:spMkLst>
            <pc:docMk/>
            <pc:sldMk cId="1644264216" sldId="6074"/>
            <ac:spMk id="12" creationId="{87E8F894-FEDF-8186-45B4-7227AF012DF3}"/>
          </ac:spMkLst>
        </pc:spChg>
        <pc:spChg chg="add del mod">
          <ac:chgData name="Ward, Reagan" userId="27291eb4-8241-4961-9e69-8c66e34cc5b0" providerId="ADAL" clId="{826C066D-D527-440A-9EB6-308604066B56}" dt="2025-08-21T04:14:30.143" v="1950" actId="6264"/>
          <ac:spMkLst>
            <pc:docMk/>
            <pc:sldMk cId="1644264216" sldId="6074"/>
            <ac:spMk id="13" creationId="{F2095603-8926-7379-EB2C-378D6C10EE52}"/>
          </ac:spMkLst>
        </pc:spChg>
        <pc:spChg chg="add del mod">
          <ac:chgData name="Ward, Reagan" userId="27291eb4-8241-4961-9e69-8c66e34cc5b0" providerId="ADAL" clId="{826C066D-D527-440A-9EB6-308604066B56}" dt="2025-08-21T04:14:30.143" v="1950" actId="6264"/>
          <ac:spMkLst>
            <pc:docMk/>
            <pc:sldMk cId="1644264216" sldId="6074"/>
            <ac:spMk id="14" creationId="{ACBAF9A5-9FBE-35F4-556C-BD7A20080CA1}"/>
          </ac:spMkLst>
        </pc:spChg>
        <pc:spChg chg="add del mod">
          <ac:chgData name="Ward, Reagan" userId="27291eb4-8241-4961-9e69-8c66e34cc5b0" providerId="ADAL" clId="{826C066D-D527-440A-9EB6-308604066B56}" dt="2025-08-21T04:14:30.143" v="1950" actId="6264"/>
          <ac:spMkLst>
            <pc:docMk/>
            <pc:sldMk cId="1644264216" sldId="6074"/>
            <ac:spMk id="15" creationId="{06FFAF53-88BB-AC49-1343-EC247184D777}"/>
          </ac:spMkLst>
        </pc:spChg>
        <pc:spChg chg="add del mod">
          <ac:chgData name="Ward, Reagan" userId="27291eb4-8241-4961-9e69-8c66e34cc5b0" providerId="ADAL" clId="{826C066D-D527-440A-9EB6-308604066B56}" dt="2025-08-21T04:14:30.143" v="1950" actId="6264"/>
          <ac:spMkLst>
            <pc:docMk/>
            <pc:sldMk cId="1644264216" sldId="6074"/>
            <ac:spMk id="16" creationId="{6C5F8E11-72A2-E017-3CCC-BEF70F83343D}"/>
          </ac:spMkLst>
        </pc:spChg>
      </pc:sldChg>
      <pc:sldChg chg="addSp delSp modSp new mod modClrScheme chgLayout">
        <pc:chgData name="Ward, Reagan" userId="27291eb4-8241-4961-9e69-8c66e34cc5b0" providerId="ADAL" clId="{826C066D-D527-440A-9EB6-308604066B56}" dt="2025-08-19T14:00:49.641" v="202" actId="20577"/>
        <pc:sldMkLst>
          <pc:docMk/>
          <pc:sldMk cId="2720036529" sldId="6079"/>
        </pc:sldMkLst>
        <pc:spChg chg="mod ord">
          <ac:chgData name="Ward, Reagan" userId="27291eb4-8241-4961-9e69-8c66e34cc5b0" providerId="ADAL" clId="{826C066D-D527-440A-9EB6-308604066B56}" dt="2025-08-19T14:00:37.291" v="161" actId="700"/>
          <ac:spMkLst>
            <pc:docMk/>
            <pc:sldMk cId="2720036529" sldId="6079"/>
            <ac:spMk id="4" creationId="{090E270C-9B83-1AF2-1E2C-8CA2E19CA425}"/>
          </ac:spMkLst>
        </pc:spChg>
        <pc:spChg chg="add mod ord">
          <ac:chgData name="Ward, Reagan" userId="27291eb4-8241-4961-9e69-8c66e34cc5b0" providerId="ADAL" clId="{826C066D-D527-440A-9EB6-308604066B56}" dt="2025-08-19T14:00:45.525" v="187" actId="20577"/>
          <ac:spMkLst>
            <pc:docMk/>
            <pc:sldMk cId="2720036529" sldId="6079"/>
            <ac:spMk id="5" creationId="{908E0F9F-8A62-1AEE-F7A9-25FCE924BD8D}"/>
          </ac:spMkLst>
        </pc:spChg>
        <pc:spChg chg="add mod ord">
          <ac:chgData name="Ward, Reagan" userId="27291eb4-8241-4961-9e69-8c66e34cc5b0" providerId="ADAL" clId="{826C066D-D527-440A-9EB6-308604066B56}" dt="2025-08-19T14:00:49.641" v="202" actId="20577"/>
          <ac:spMkLst>
            <pc:docMk/>
            <pc:sldMk cId="2720036529" sldId="6079"/>
            <ac:spMk id="6" creationId="{33DFECF9-08A3-0EA9-4E01-A81A0D8C7A6D}"/>
          </ac:spMkLst>
        </pc:spChg>
      </pc:sldChg>
      <pc:sldChg chg="addSp delSp modSp new mod modClrScheme chgLayout">
        <pc:chgData name="Ward, Reagan" userId="27291eb4-8241-4961-9e69-8c66e34cc5b0" providerId="ADAL" clId="{826C066D-D527-440A-9EB6-308604066B56}" dt="2025-08-19T14:00:40.466" v="162" actId="700"/>
        <pc:sldMkLst>
          <pc:docMk/>
          <pc:sldMk cId="2216530191" sldId="6080"/>
        </pc:sldMkLst>
      </pc:sldChg>
      <pc:sldChg chg="modSp new mod">
        <pc:chgData name="Ward, Reagan" userId="27291eb4-8241-4961-9e69-8c66e34cc5b0" providerId="ADAL" clId="{826C066D-D527-440A-9EB6-308604066B56}" dt="2025-08-19T14:00:57.716" v="250" actId="20577"/>
        <pc:sldMkLst>
          <pc:docMk/>
          <pc:sldMk cId="849073008" sldId="6081"/>
        </pc:sldMkLst>
      </pc:sldChg>
      <pc:sldChg chg="modSp add mod">
        <pc:chgData name="Ward, Reagan" userId="27291eb4-8241-4961-9e69-8c66e34cc5b0" providerId="ADAL" clId="{826C066D-D527-440A-9EB6-308604066B56}" dt="2025-08-19T14:01:08.374" v="274" actId="20577"/>
        <pc:sldMkLst>
          <pc:docMk/>
          <pc:sldMk cId="739660537" sldId="6082"/>
        </pc:sldMkLst>
        <pc:spChg chg="mod">
          <ac:chgData name="Ward, Reagan" userId="27291eb4-8241-4961-9e69-8c66e34cc5b0" providerId="ADAL" clId="{826C066D-D527-440A-9EB6-308604066B56}" dt="2025-08-19T14:01:08.374" v="274" actId="20577"/>
          <ac:spMkLst>
            <pc:docMk/>
            <pc:sldMk cId="739660537" sldId="6082"/>
            <ac:spMk id="5" creationId="{2686D601-074B-746B-C08D-78720081F74C}"/>
          </ac:spMkLst>
        </pc:spChg>
      </pc:sldChg>
      <pc:sldChg chg="add">
        <pc:chgData name="Ward, Reagan" userId="27291eb4-8241-4961-9e69-8c66e34cc5b0" providerId="ADAL" clId="{826C066D-D527-440A-9EB6-308604066B56}" dt="2025-08-19T14:01:03.317" v="251"/>
        <pc:sldMkLst>
          <pc:docMk/>
          <pc:sldMk cId="1232033765" sldId="6083"/>
        </pc:sldMkLst>
      </pc:sldChg>
      <pc:sldChg chg="modSp add mod">
        <pc:chgData name="Ward, Reagan" userId="27291eb4-8241-4961-9e69-8c66e34cc5b0" providerId="ADAL" clId="{826C066D-D527-440A-9EB6-308604066B56}" dt="2025-08-19T14:01:13.578" v="292" actId="20577"/>
        <pc:sldMkLst>
          <pc:docMk/>
          <pc:sldMk cId="1180180942" sldId="6084"/>
        </pc:sldMkLst>
        <pc:spChg chg="mod">
          <ac:chgData name="Ward, Reagan" userId="27291eb4-8241-4961-9e69-8c66e34cc5b0" providerId="ADAL" clId="{826C066D-D527-440A-9EB6-308604066B56}" dt="2025-08-19T14:01:13.578" v="292" actId="20577"/>
          <ac:spMkLst>
            <pc:docMk/>
            <pc:sldMk cId="1180180942" sldId="6084"/>
            <ac:spMk id="2" creationId="{22147D57-510A-50FF-035F-46F9AF7727C2}"/>
          </ac:spMkLst>
        </pc:spChg>
      </pc:sldChg>
      <pc:sldChg chg="addSp delSp modSp new mod modClrScheme chgLayout">
        <pc:chgData name="Ward, Reagan" userId="27291eb4-8241-4961-9e69-8c66e34cc5b0" providerId="ADAL" clId="{826C066D-D527-440A-9EB6-308604066B56}" dt="2025-08-19T14:01:41.801" v="337" actId="20577"/>
        <pc:sldMkLst>
          <pc:docMk/>
          <pc:sldMk cId="2987717933" sldId="6085"/>
        </pc:sldMkLst>
        <pc:spChg chg="mod ord">
          <ac:chgData name="Ward, Reagan" userId="27291eb4-8241-4961-9e69-8c66e34cc5b0" providerId="ADAL" clId="{826C066D-D527-440A-9EB6-308604066B56}" dt="2025-08-19T14:01:27.883" v="297" actId="700"/>
          <ac:spMkLst>
            <pc:docMk/>
            <pc:sldMk cId="2987717933" sldId="6085"/>
            <ac:spMk id="4" creationId="{183FF538-7CCA-AB20-F46F-53C243C1CD41}"/>
          </ac:spMkLst>
        </pc:spChg>
        <pc:spChg chg="add mod ord">
          <ac:chgData name="Ward, Reagan" userId="27291eb4-8241-4961-9e69-8c66e34cc5b0" providerId="ADAL" clId="{826C066D-D527-440A-9EB6-308604066B56}" dt="2025-08-19T14:01:33.484" v="322" actId="20577"/>
          <ac:spMkLst>
            <pc:docMk/>
            <pc:sldMk cId="2987717933" sldId="6085"/>
            <ac:spMk id="5" creationId="{5712814B-16FE-202C-85D0-8BCA8B1136C6}"/>
          </ac:spMkLst>
        </pc:spChg>
        <pc:spChg chg="add mod ord">
          <ac:chgData name="Ward, Reagan" userId="27291eb4-8241-4961-9e69-8c66e34cc5b0" providerId="ADAL" clId="{826C066D-D527-440A-9EB6-308604066B56}" dt="2025-08-19T14:01:41.801" v="337" actId="20577"/>
          <ac:spMkLst>
            <pc:docMk/>
            <pc:sldMk cId="2987717933" sldId="6085"/>
            <ac:spMk id="6" creationId="{0CF41942-997A-CB32-946C-6E413028963A}"/>
          </ac:spMkLst>
        </pc:spChg>
      </pc:sldChg>
      <pc:sldChg chg="addSp delSp modSp new mod modClrScheme chgLayout">
        <pc:chgData name="Ward, Reagan" userId="27291eb4-8241-4961-9e69-8c66e34cc5b0" providerId="ADAL" clId="{826C066D-D527-440A-9EB6-308604066B56}" dt="2025-08-21T04:23:53.321" v="2141" actId="13244"/>
        <pc:sldMkLst>
          <pc:docMk/>
          <pc:sldMk cId="4066444466" sldId="6086"/>
        </pc:sldMkLst>
        <pc:spChg chg="add mod">
          <ac:chgData name="Ward, Reagan" userId="27291eb4-8241-4961-9e69-8c66e34cc5b0" providerId="ADAL" clId="{826C066D-D527-440A-9EB6-308604066B56}" dt="2025-08-21T04:20:15.162" v="2022"/>
          <ac:spMkLst>
            <pc:docMk/>
            <pc:sldMk cId="4066444466" sldId="6086"/>
            <ac:spMk id="2" creationId="{B842AAAA-443E-6EA1-A514-243BDE67766A}"/>
          </ac:spMkLst>
        </pc:spChg>
        <pc:spChg chg="mod ord">
          <ac:chgData name="Ward, Reagan" userId="27291eb4-8241-4961-9e69-8c66e34cc5b0" providerId="ADAL" clId="{826C066D-D527-440A-9EB6-308604066B56}" dt="2025-08-19T14:02:03.697" v="351" actId="700"/>
          <ac:spMkLst>
            <pc:docMk/>
            <pc:sldMk cId="4066444466" sldId="6086"/>
            <ac:spMk id="4" creationId="{044FC7CB-EA44-C87A-106D-97BB75B8DDB7}"/>
          </ac:spMkLst>
        </pc:spChg>
        <pc:spChg chg="add mod ord">
          <ac:chgData name="Ward, Reagan" userId="27291eb4-8241-4961-9e69-8c66e34cc5b0" providerId="ADAL" clId="{826C066D-D527-440A-9EB6-308604066B56}" dt="2025-08-19T14:02:29.925" v="435" actId="20577"/>
          <ac:spMkLst>
            <pc:docMk/>
            <pc:sldMk cId="4066444466" sldId="6086"/>
            <ac:spMk id="5" creationId="{466B23BC-89A6-4A34-0877-2A7969227650}"/>
          </ac:spMkLst>
        </pc:spChg>
        <pc:spChg chg="add mod ord">
          <ac:chgData name="Ward, Reagan" userId="27291eb4-8241-4961-9e69-8c66e34cc5b0" providerId="ADAL" clId="{826C066D-D527-440A-9EB6-308604066B56}" dt="2025-08-21T04:20:17.220" v="2023" actId="20577"/>
          <ac:spMkLst>
            <pc:docMk/>
            <pc:sldMk cId="4066444466" sldId="6086"/>
            <ac:spMk id="7" creationId="{CD8E82AB-1A1E-5308-5B9A-AFB23B4F27E5}"/>
          </ac:spMkLst>
        </pc:spChg>
        <pc:spChg chg="add del mod ord">
          <ac:chgData name="Ward, Reagan" userId="27291eb4-8241-4961-9e69-8c66e34cc5b0" providerId="ADAL" clId="{826C066D-D527-440A-9EB6-308604066B56}" dt="2025-08-21T04:20:15.162" v="2022"/>
          <ac:spMkLst>
            <pc:docMk/>
            <pc:sldMk cId="4066444466" sldId="6086"/>
            <ac:spMk id="8" creationId="{7941633C-D0D9-A4DB-16AF-52292ED66DFA}"/>
          </ac:spMkLst>
        </pc:spChg>
        <pc:graphicFrameChg chg="add mod ord modGraphic">
          <ac:chgData name="Ward, Reagan" userId="27291eb4-8241-4961-9e69-8c66e34cc5b0" providerId="ADAL" clId="{826C066D-D527-440A-9EB6-308604066B56}" dt="2025-08-21T04:23:53.321" v="2141" actId="13244"/>
          <ac:graphicFrameMkLst>
            <pc:docMk/>
            <pc:sldMk cId="4066444466" sldId="6086"/>
            <ac:graphicFrameMk id="12" creationId="{90A65B8B-A558-18F4-4351-A4769DFA11A0}"/>
          </ac:graphicFrameMkLst>
        </pc:graphicFrameChg>
      </pc:sldChg>
      <pc:sldChg chg="modSp new mod">
        <pc:chgData name="Ward, Reagan" userId="27291eb4-8241-4961-9e69-8c66e34cc5b0" providerId="ADAL" clId="{826C066D-D527-440A-9EB6-308604066B56}" dt="2025-08-21T04:21:40.011" v="2086" actId="20577"/>
        <pc:sldMkLst>
          <pc:docMk/>
          <pc:sldMk cId="748759476" sldId="6087"/>
        </pc:sldMkLst>
        <pc:spChg chg="mod">
          <ac:chgData name="Ward, Reagan" userId="27291eb4-8241-4961-9e69-8c66e34cc5b0" providerId="ADAL" clId="{826C066D-D527-440A-9EB6-308604066B56}" dt="2025-08-19T14:02:10.925" v="395" actId="20577"/>
          <ac:spMkLst>
            <pc:docMk/>
            <pc:sldMk cId="748759476" sldId="6087"/>
            <ac:spMk id="2" creationId="{3DFF0A0E-32DF-BC04-24DE-6C9C99BB3273}"/>
          </ac:spMkLst>
        </pc:spChg>
        <pc:spChg chg="mod">
          <ac:chgData name="Ward, Reagan" userId="27291eb4-8241-4961-9e69-8c66e34cc5b0" providerId="ADAL" clId="{826C066D-D527-440A-9EB6-308604066B56}" dt="2025-08-21T04:21:40.011" v="2086" actId="20577"/>
          <ac:spMkLst>
            <pc:docMk/>
            <pc:sldMk cId="748759476" sldId="6087"/>
            <ac:spMk id="3" creationId="{23E4AAC7-9780-DDEF-D366-0267D94F1DB3}"/>
          </ac:spMkLst>
        </pc:spChg>
      </pc:sldChg>
      <pc:sldChg chg="modSp add mod">
        <pc:chgData name="Ward, Reagan" userId="27291eb4-8241-4961-9e69-8c66e34cc5b0" providerId="ADAL" clId="{826C066D-D527-440A-9EB6-308604066B56}" dt="2025-08-21T04:23:14.310" v="2136" actId="20577"/>
        <pc:sldMkLst>
          <pc:docMk/>
          <pc:sldMk cId="2449929863" sldId="6088"/>
        </pc:sldMkLst>
        <pc:spChg chg="mod">
          <ac:chgData name="Ward, Reagan" userId="27291eb4-8241-4961-9e69-8c66e34cc5b0" providerId="ADAL" clId="{826C066D-D527-440A-9EB6-308604066B56}" dt="2025-08-19T14:06:32.652" v="875" actId="20577"/>
          <ac:spMkLst>
            <pc:docMk/>
            <pc:sldMk cId="2449929863" sldId="6088"/>
            <ac:spMk id="5" creationId="{EF1CA7B0-4495-E8EF-8FF6-82D242D0D45E}"/>
          </ac:spMkLst>
        </pc:spChg>
        <pc:graphicFrameChg chg="modGraphic">
          <ac:chgData name="Ward, Reagan" userId="27291eb4-8241-4961-9e69-8c66e34cc5b0" providerId="ADAL" clId="{826C066D-D527-440A-9EB6-308604066B56}" dt="2025-08-21T04:23:14.310" v="2136" actId="20577"/>
          <ac:graphicFrameMkLst>
            <pc:docMk/>
            <pc:sldMk cId="2449929863" sldId="6088"/>
            <ac:graphicFrameMk id="12" creationId="{03E81E80-08B0-6A85-2416-25F61C56EF32}"/>
          </ac:graphicFrameMkLst>
        </pc:graphicFrameChg>
      </pc:sldChg>
      <pc:sldChg chg="addSp delSp modSp new mod chgLayout">
        <pc:chgData name="Ward, Reagan" userId="27291eb4-8241-4961-9e69-8c66e34cc5b0" providerId="ADAL" clId="{826C066D-D527-440A-9EB6-308604066B56}" dt="2025-08-19T14:10:43.398" v="1519" actId="700"/>
        <pc:sldMkLst>
          <pc:docMk/>
          <pc:sldMk cId="83922747" sldId="6089"/>
        </pc:sldMkLst>
        <pc:spChg chg="mod ord">
          <ac:chgData name="Ward, Reagan" userId="27291eb4-8241-4961-9e69-8c66e34cc5b0" providerId="ADAL" clId="{826C066D-D527-440A-9EB6-308604066B56}" dt="2025-08-19T14:10:43.398" v="1519" actId="700"/>
          <ac:spMkLst>
            <pc:docMk/>
            <pc:sldMk cId="83922747" sldId="6089"/>
            <ac:spMk id="4" creationId="{603A8524-20CB-7E9E-AB1B-AF080DD7CAB8}"/>
          </ac:spMkLst>
        </pc:spChg>
        <pc:spChg chg="add mod ord">
          <ac:chgData name="Ward, Reagan" userId="27291eb4-8241-4961-9e69-8c66e34cc5b0" providerId="ADAL" clId="{826C066D-D527-440A-9EB6-308604066B56}" dt="2025-08-19T14:10:43.398" v="1519" actId="700"/>
          <ac:spMkLst>
            <pc:docMk/>
            <pc:sldMk cId="83922747" sldId="6089"/>
            <ac:spMk id="7" creationId="{DF722AF1-4946-6C54-9A05-E303E47CA35B}"/>
          </ac:spMkLst>
        </pc:spChg>
        <pc:spChg chg="add mod ord">
          <ac:chgData name="Ward, Reagan" userId="27291eb4-8241-4961-9e69-8c66e34cc5b0" providerId="ADAL" clId="{826C066D-D527-440A-9EB6-308604066B56}" dt="2025-08-19T14:10:43.398" v="1519" actId="700"/>
          <ac:spMkLst>
            <pc:docMk/>
            <pc:sldMk cId="83922747" sldId="6089"/>
            <ac:spMk id="8" creationId="{D43AC86D-A742-2C6B-2BB9-E201D3937E75}"/>
          </ac:spMkLst>
        </pc:spChg>
        <pc:spChg chg="add mod ord">
          <ac:chgData name="Ward, Reagan" userId="27291eb4-8241-4961-9e69-8c66e34cc5b0" providerId="ADAL" clId="{826C066D-D527-440A-9EB6-308604066B56}" dt="2025-08-19T14:10:43.398" v="1519" actId="700"/>
          <ac:spMkLst>
            <pc:docMk/>
            <pc:sldMk cId="83922747" sldId="6089"/>
            <ac:spMk id="9" creationId="{A3432C15-ABBE-3B83-78BD-A36FE90A6BD2}"/>
          </ac:spMkLst>
        </pc:spChg>
        <pc:spChg chg="add mod ord">
          <ac:chgData name="Ward, Reagan" userId="27291eb4-8241-4961-9e69-8c66e34cc5b0" providerId="ADAL" clId="{826C066D-D527-440A-9EB6-308604066B56}" dt="2025-08-19T14:10:43.398" v="1519" actId="700"/>
          <ac:spMkLst>
            <pc:docMk/>
            <pc:sldMk cId="83922747" sldId="6089"/>
            <ac:spMk id="10" creationId="{6E8AB99A-4FF8-041A-3605-2E0E55109D2D}"/>
          </ac:spMkLst>
        </pc:spChg>
      </pc:sldChg>
      <pc:sldChg chg="modSp mod">
        <pc:chgData name="Ward, Reagan" userId="27291eb4-8241-4961-9e69-8c66e34cc5b0" providerId="ADAL" clId="{826C066D-D527-440A-9EB6-308604066B56}" dt="2025-08-21T04:21:18.727" v="2085" actId="20577"/>
        <pc:sldMkLst>
          <pc:docMk/>
          <pc:sldMk cId="3494324940" sldId="6091"/>
        </pc:sldMkLst>
        <pc:spChg chg="mod">
          <ac:chgData name="Ward, Reagan" userId="27291eb4-8241-4961-9e69-8c66e34cc5b0" providerId="ADAL" clId="{826C066D-D527-440A-9EB6-308604066B56}" dt="2025-08-21T04:21:18.727" v="2085" actId="20577"/>
          <ac:spMkLst>
            <pc:docMk/>
            <pc:sldMk cId="3494324940" sldId="6091"/>
            <ac:spMk id="3" creationId="{FA24CF96-03B5-E761-74C3-1A52C93A9751}"/>
          </ac:spMkLst>
        </pc:spChg>
      </pc:sldChg>
      <pc:sldChg chg="modSp mod">
        <pc:chgData name="Ward, Reagan" userId="27291eb4-8241-4961-9e69-8c66e34cc5b0" providerId="ADAL" clId="{826C066D-D527-440A-9EB6-308604066B56}" dt="2025-08-21T04:27:46.689" v="2366" actId="403"/>
        <pc:sldMkLst>
          <pc:docMk/>
          <pc:sldMk cId="4099025358" sldId="6094"/>
        </pc:sldMkLst>
        <pc:spChg chg="mod">
          <ac:chgData name="Ward, Reagan" userId="27291eb4-8241-4961-9e69-8c66e34cc5b0" providerId="ADAL" clId="{826C066D-D527-440A-9EB6-308604066B56}" dt="2025-08-21T04:27:46.689" v="2366" actId="403"/>
          <ac:spMkLst>
            <pc:docMk/>
            <pc:sldMk cId="4099025358" sldId="6094"/>
            <ac:spMk id="3" creationId="{4F4BF72E-3327-88A0-54DB-C168AB582FF7}"/>
          </ac:spMkLst>
        </pc:spChg>
        <pc:picChg chg="mod ord">
          <ac:chgData name="Ward, Reagan" userId="27291eb4-8241-4961-9e69-8c66e34cc5b0" providerId="ADAL" clId="{826C066D-D527-440A-9EB6-308604066B56}" dt="2025-08-21T04:27:42.476" v="2364" actId="1076"/>
          <ac:picMkLst>
            <pc:docMk/>
            <pc:sldMk cId="4099025358" sldId="6094"/>
            <ac:picMk id="7" creationId="{E3BEBE4C-144D-9F0B-29A1-BFBF016B3F35}"/>
          </ac:picMkLst>
        </pc:picChg>
      </pc:sldChg>
      <pc:sldChg chg="modSp mod">
        <pc:chgData name="Ward, Reagan" userId="27291eb4-8241-4961-9e69-8c66e34cc5b0" providerId="ADAL" clId="{826C066D-D527-440A-9EB6-308604066B56}" dt="2025-08-21T04:28:46.569" v="2420" actId="403"/>
        <pc:sldMkLst>
          <pc:docMk/>
          <pc:sldMk cId="1762202825" sldId="6095"/>
        </pc:sldMkLst>
        <pc:spChg chg="mod">
          <ac:chgData name="Ward, Reagan" userId="27291eb4-8241-4961-9e69-8c66e34cc5b0" providerId="ADAL" clId="{826C066D-D527-440A-9EB6-308604066B56}" dt="2025-08-21T04:28:46.569" v="2420" actId="403"/>
          <ac:spMkLst>
            <pc:docMk/>
            <pc:sldMk cId="1762202825" sldId="6095"/>
            <ac:spMk id="3" creationId="{4FAD753E-7522-7F59-5DAE-7207F7476BC2}"/>
          </ac:spMkLst>
        </pc:spChg>
      </pc:sldChg>
      <pc:sldChg chg="modSp mod">
        <pc:chgData name="Ward, Reagan" userId="27291eb4-8241-4961-9e69-8c66e34cc5b0" providerId="ADAL" clId="{826C066D-D527-440A-9EB6-308604066B56}" dt="2025-08-21T04:23:35.136" v="2140" actId="20577"/>
        <pc:sldMkLst>
          <pc:docMk/>
          <pc:sldMk cId="306307606" sldId="6097"/>
        </pc:sldMkLst>
        <pc:spChg chg="mod">
          <ac:chgData name="Ward, Reagan" userId="27291eb4-8241-4961-9e69-8c66e34cc5b0" providerId="ADAL" clId="{826C066D-D527-440A-9EB6-308604066B56}" dt="2025-08-21T04:23:35.136" v="2140" actId="20577"/>
          <ac:spMkLst>
            <pc:docMk/>
            <pc:sldMk cId="306307606" sldId="6097"/>
            <ac:spMk id="6" creationId="{D400AFBB-3283-8E7F-F34A-559FD3B00834}"/>
          </ac:spMkLst>
        </pc:spChg>
      </pc:sldChg>
      <pc:sldChg chg="addSp delSp modSp mod chgLayout">
        <pc:chgData name="Ward, Reagan" userId="27291eb4-8241-4961-9e69-8c66e34cc5b0" providerId="ADAL" clId="{826C066D-D527-440A-9EB6-308604066B56}" dt="2025-08-21T04:15:06.531" v="1959" actId="12"/>
        <pc:sldMkLst>
          <pc:docMk/>
          <pc:sldMk cId="212282019" sldId="6101"/>
        </pc:sldMkLst>
        <pc:spChg chg="mod ord">
          <ac:chgData name="Ward, Reagan" userId="27291eb4-8241-4961-9e69-8c66e34cc5b0" providerId="ADAL" clId="{826C066D-D527-440A-9EB6-308604066B56}" dt="2025-08-21T04:14:49.710" v="1954" actId="6264"/>
          <ac:spMkLst>
            <pc:docMk/>
            <pc:sldMk cId="212282019" sldId="6101"/>
            <ac:spMk id="2" creationId="{A5799DF1-90E4-AD33-E619-7A2948F6C276}"/>
          </ac:spMkLst>
        </pc:spChg>
        <pc:spChg chg="mod ord">
          <ac:chgData name="Ward, Reagan" userId="27291eb4-8241-4961-9e69-8c66e34cc5b0" providerId="ADAL" clId="{826C066D-D527-440A-9EB6-308604066B56}" dt="2025-08-21T04:15:06.531" v="1959" actId="12"/>
          <ac:spMkLst>
            <pc:docMk/>
            <pc:sldMk cId="212282019" sldId="6101"/>
            <ac:spMk id="3" creationId="{E1A65767-A5D0-2C9D-B239-2E032BF408A7}"/>
          </ac:spMkLst>
        </pc:spChg>
        <pc:spChg chg="mod ord">
          <ac:chgData name="Ward, Reagan" userId="27291eb4-8241-4961-9e69-8c66e34cc5b0" providerId="ADAL" clId="{826C066D-D527-440A-9EB6-308604066B56}" dt="2025-08-21T04:14:49.710" v="1954" actId="6264"/>
          <ac:spMkLst>
            <pc:docMk/>
            <pc:sldMk cId="212282019" sldId="6101"/>
            <ac:spMk id="4" creationId="{EC4A1CFE-B5B3-7962-C8FF-C55D08FDBABD}"/>
          </ac:spMkLst>
        </pc:spChg>
        <pc:spChg chg="mod ord">
          <ac:chgData name="Ward, Reagan" userId="27291eb4-8241-4961-9e69-8c66e34cc5b0" providerId="ADAL" clId="{826C066D-D527-440A-9EB6-308604066B56}" dt="2025-08-21T04:14:49.710" v="1954" actId="6264"/>
          <ac:spMkLst>
            <pc:docMk/>
            <pc:sldMk cId="212282019" sldId="6101"/>
            <ac:spMk id="5" creationId="{6F4FE1EB-AC03-FE9A-EA30-D490292D67FE}"/>
          </ac:spMkLst>
        </pc:spChg>
        <pc:spChg chg="mod ord">
          <ac:chgData name="Ward, Reagan" userId="27291eb4-8241-4961-9e69-8c66e34cc5b0" providerId="ADAL" clId="{826C066D-D527-440A-9EB6-308604066B56}" dt="2025-08-21T04:14:49.710" v="1954" actId="6264"/>
          <ac:spMkLst>
            <pc:docMk/>
            <pc:sldMk cId="212282019" sldId="6101"/>
            <ac:spMk id="6" creationId="{95104C7C-E7C3-0024-07FF-49CE54AC35C5}"/>
          </ac:spMkLst>
        </pc:spChg>
        <pc:spChg chg="add del mod">
          <ac:chgData name="Ward, Reagan" userId="27291eb4-8241-4961-9e69-8c66e34cc5b0" providerId="ADAL" clId="{826C066D-D527-440A-9EB6-308604066B56}" dt="2025-08-21T04:14:49.710" v="1954" actId="6264"/>
          <ac:spMkLst>
            <pc:docMk/>
            <pc:sldMk cId="212282019" sldId="6101"/>
            <ac:spMk id="7" creationId="{4FCB80CD-1A65-D0FA-867D-1B69A5500258}"/>
          </ac:spMkLst>
        </pc:spChg>
        <pc:spChg chg="add del mod">
          <ac:chgData name="Ward, Reagan" userId="27291eb4-8241-4961-9e69-8c66e34cc5b0" providerId="ADAL" clId="{826C066D-D527-440A-9EB6-308604066B56}" dt="2025-08-21T04:14:49.710" v="1954" actId="6264"/>
          <ac:spMkLst>
            <pc:docMk/>
            <pc:sldMk cId="212282019" sldId="6101"/>
            <ac:spMk id="8" creationId="{3F6090A9-48A9-828D-5B0B-66A96ADA40B9}"/>
          </ac:spMkLst>
        </pc:spChg>
        <pc:spChg chg="add del mod">
          <ac:chgData name="Ward, Reagan" userId="27291eb4-8241-4961-9e69-8c66e34cc5b0" providerId="ADAL" clId="{826C066D-D527-440A-9EB6-308604066B56}" dt="2025-08-21T04:14:49.710" v="1954" actId="6264"/>
          <ac:spMkLst>
            <pc:docMk/>
            <pc:sldMk cId="212282019" sldId="6101"/>
            <ac:spMk id="9" creationId="{E69474C6-D18A-48DA-0FD2-D8F2CCD2A1C4}"/>
          </ac:spMkLst>
        </pc:spChg>
        <pc:spChg chg="add del mod">
          <ac:chgData name="Ward, Reagan" userId="27291eb4-8241-4961-9e69-8c66e34cc5b0" providerId="ADAL" clId="{826C066D-D527-440A-9EB6-308604066B56}" dt="2025-08-21T04:14:49.710" v="1954" actId="6264"/>
          <ac:spMkLst>
            <pc:docMk/>
            <pc:sldMk cId="212282019" sldId="6101"/>
            <ac:spMk id="10" creationId="{48CBA9CB-EFAF-CF13-4C24-82D88FF79E84}"/>
          </ac:spMkLst>
        </pc:spChg>
        <pc:spChg chg="add del mod">
          <ac:chgData name="Ward, Reagan" userId="27291eb4-8241-4961-9e69-8c66e34cc5b0" providerId="ADAL" clId="{826C066D-D527-440A-9EB6-308604066B56}" dt="2025-08-21T04:14:49.710" v="1954" actId="6264"/>
          <ac:spMkLst>
            <pc:docMk/>
            <pc:sldMk cId="212282019" sldId="6101"/>
            <ac:spMk id="11" creationId="{C2BF9AD5-1F0A-CD2B-8F3D-F880C5E16E7E}"/>
          </ac:spMkLst>
        </pc:spChg>
      </pc:sldChg>
    </pc:docChg>
  </pc:docChgLst>
  <pc:docChgLst>
    <pc:chgData name="Chaffin,Melissa" userId="S::chaffin_m@cde.state.co.us::21f0136b-23e1-4eef-9c4f-f29e4cc3ac56" providerId="AD" clId="Web-{D933D1A2-66C0-2A5B-7296-4BF0E64EB06D}"/>
    <pc:docChg chg="modSld">
      <pc:chgData name="Chaffin,Melissa" userId="S::chaffin_m@cde.state.co.us::21f0136b-23e1-4eef-9c4f-f29e4cc3ac56" providerId="AD" clId="Web-{D933D1A2-66C0-2A5B-7296-4BF0E64EB06D}" dt="2025-08-19T13:57:59.736" v="1"/>
      <pc:docMkLst>
        <pc:docMk/>
      </pc:docMkLst>
      <pc:sldChg chg="addSp delSp modSp">
        <pc:chgData name="Chaffin,Melissa" userId="S::chaffin_m@cde.state.co.us::21f0136b-23e1-4eef-9c4f-f29e4cc3ac56" providerId="AD" clId="Web-{D933D1A2-66C0-2A5B-7296-4BF0E64EB06D}" dt="2025-08-19T13:57:59.736" v="1"/>
        <pc:sldMkLst>
          <pc:docMk/>
          <pc:sldMk cId="3459037104" sldId="6061"/>
        </pc:sldMkLst>
        <pc:picChg chg="add del mod">
          <ac:chgData name="Chaffin,Melissa" userId="S::chaffin_m@cde.state.co.us::21f0136b-23e1-4eef-9c4f-f29e4cc3ac56" providerId="AD" clId="Web-{D933D1A2-66C0-2A5B-7296-4BF0E64EB06D}" dt="2025-08-19T13:57:59.736" v="1"/>
          <ac:picMkLst>
            <pc:docMk/>
            <pc:sldMk cId="3459037104" sldId="6061"/>
            <ac:picMk id="5" creationId="{847D4900-51B9-9BC7-6930-EC0429481072}"/>
          </ac:picMkLst>
        </pc:picChg>
      </pc:sldChg>
    </pc:docChg>
  </pc:docChgLst>
  <pc:docChgLst>
    <pc:chgData name="Tribbett, Jessica" userId="S::tribbett_jessica@cde.state.co.us::b8af59d7-a86d-4166-a022-d856dc24c475" providerId="AD" clId="Web-{D50D08D7-7D13-3882-882D-7A4920B9327C}"/>
    <pc:docChg chg="addSld delSld modSld">
      <pc:chgData name="Tribbett, Jessica" userId="S::tribbett_jessica@cde.state.co.us::b8af59d7-a86d-4166-a022-d856dc24c475" providerId="AD" clId="Web-{D50D08D7-7D13-3882-882D-7A4920B9327C}" dt="2025-08-14T14:28:06.390" v="677"/>
      <pc:docMkLst>
        <pc:docMk/>
      </pc:docMkLst>
      <pc:sldChg chg="modSp">
        <pc:chgData name="Tribbett, Jessica" userId="S::tribbett_jessica@cde.state.co.us::b8af59d7-a86d-4166-a022-d856dc24c475" providerId="AD" clId="Web-{D50D08D7-7D13-3882-882D-7A4920B9327C}" dt="2025-08-13T19:20:50.558" v="3"/>
        <pc:sldMkLst>
          <pc:docMk/>
          <pc:sldMk cId="3227145924" sldId="5097"/>
        </pc:sldMkLst>
        <pc:graphicFrameChg chg="mod modGraphic">
          <ac:chgData name="Tribbett, Jessica" userId="S::tribbett_jessica@cde.state.co.us::b8af59d7-a86d-4166-a022-d856dc24c475" providerId="AD" clId="Web-{D50D08D7-7D13-3882-882D-7A4920B9327C}" dt="2025-08-13T19:20:50.558" v="3"/>
          <ac:graphicFrameMkLst>
            <pc:docMk/>
            <pc:sldMk cId="3227145924" sldId="5097"/>
            <ac:graphicFrameMk id="7" creationId="{2864BB53-F741-4FFC-0348-1AC10AD60EEB}"/>
          </ac:graphicFrameMkLst>
        </pc:graphicFrameChg>
      </pc:sldChg>
      <pc:sldChg chg="modSp">
        <pc:chgData name="Tribbett, Jessica" userId="S::tribbett_jessica@cde.state.co.us::b8af59d7-a86d-4166-a022-d856dc24c475" providerId="AD" clId="Web-{D50D08D7-7D13-3882-882D-7A4920B9327C}" dt="2025-08-13T20:32:56.230" v="494" actId="20577"/>
        <pc:sldMkLst>
          <pc:docMk/>
          <pc:sldMk cId="1890162367" sldId="5984"/>
        </pc:sldMkLst>
      </pc:sldChg>
      <pc:sldChg chg="modSp">
        <pc:chgData name="Tribbett, Jessica" userId="S::tribbett_jessica@cde.state.co.us::b8af59d7-a86d-4166-a022-d856dc24c475" providerId="AD" clId="Web-{D50D08D7-7D13-3882-882D-7A4920B9327C}" dt="2025-08-13T20:27:01.273" v="370" actId="20577"/>
        <pc:sldMkLst>
          <pc:docMk/>
          <pc:sldMk cId="3871401798" sldId="6017"/>
        </pc:sldMkLst>
      </pc:sldChg>
      <pc:sldChg chg="addSp delSp modSp">
        <pc:chgData name="Tribbett, Jessica" userId="S::tribbett_jessica@cde.state.co.us::b8af59d7-a86d-4166-a022-d856dc24c475" providerId="AD" clId="Web-{D50D08D7-7D13-3882-882D-7A4920B9327C}" dt="2025-08-14T14:28:06.390" v="677"/>
        <pc:sldMkLst>
          <pc:docMk/>
          <pc:sldMk cId="1995566072" sldId="6049"/>
        </pc:sldMkLst>
      </pc:sldChg>
      <pc:sldChg chg="del">
        <pc:chgData name="Tribbett, Jessica" userId="S::tribbett_jessica@cde.state.co.us::b8af59d7-a86d-4166-a022-d856dc24c475" providerId="AD" clId="Web-{D50D08D7-7D13-3882-882D-7A4920B9327C}" dt="2025-08-13T20:34:18.387" v="500"/>
        <pc:sldMkLst>
          <pc:docMk/>
          <pc:sldMk cId="992648375" sldId="6050"/>
        </pc:sldMkLst>
      </pc:sldChg>
      <pc:sldChg chg="addSp delSp modSp">
        <pc:chgData name="Tribbett, Jessica" userId="S::tribbett_jessica@cde.state.co.us::b8af59d7-a86d-4166-a022-d856dc24c475" providerId="AD" clId="Web-{D50D08D7-7D13-3882-882D-7A4920B9327C}" dt="2025-08-14T14:23:21.749" v="633" actId="1076"/>
        <pc:sldMkLst>
          <pc:docMk/>
          <pc:sldMk cId="1045446463" sldId="6060"/>
        </pc:sldMkLst>
      </pc:sldChg>
      <pc:sldChg chg="modSp add replId">
        <pc:chgData name="Tribbett, Jessica" userId="S::tribbett_jessica@cde.state.co.us::b8af59d7-a86d-4166-a022-d856dc24c475" providerId="AD" clId="Web-{D50D08D7-7D13-3882-882D-7A4920B9327C}" dt="2025-08-13T20:32:51.433" v="493" actId="20577"/>
        <pc:sldMkLst>
          <pc:docMk/>
          <pc:sldMk cId="3566746789" sldId="6062"/>
        </pc:sldMkLst>
      </pc:sldChg>
      <pc:sldChg chg="addSp delSp modSp add replId">
        <pc:chgData name="Tribbett, Jessica" userId="S::tribbett_jessica@cde.state.co.us::b8af59d7-a86d-4166-a022-d856dc24c475" providerId="AD" clId="Web-{D50D08D7-7D13-3882-882D-7A4920B9327C}" dt="2025-08-14T14:21:20.264" v="586"/>
        <pc:sldMkLst>
          <pc:docMk/>
          <pc:sldMk cId="1276200465" sldId="6067"/>
        </pc:sldMkLst>
      </pc:sldChg>
      <pc:sldChg chg="addSp delSp modSp add replId">
        <pc:chgData name="Tribbett, Jessica" userId="S::tribbett_jessica@cde.state.co.us::b8af59d7-a86d-4166-a022-d856dc24c475" providerId="AD" clId="Web-{D50D08D7-7D13-3882-882D-7A4920B9327C}" dt="2025-08-14T14:21:57.483" v="595"/>
        <pc:sldMkLst>
          <pc:docMk/>
          <pc:sldMk cId="2762713642" sldId="6068"/>
        </pc:sldMkLst>
      </pc:sldChg>
    </pc:docChg>
  </pc:docChgLst>
  <pc:docChgLst>
    <pc:chgData name="Martin, Carrie" userId="3f021071-f948-4caa-8dd8-d3036854ac97" providerId="ADAL" clId="{DA33674F-9847-471E-A3BD-44447A70DC47}"/>
    <pc:docChg chg="addSld modSld">
      <pc:chgData name="Martin, Carrie" userId="3f021071-f948-4caa-8dd8-d3036854ac97" providerId="ADAL" clId="{DA33674F-9847-471E-A3BD-44447A70DC47}" dt="2025-08-20T04:11:16.212" v="32" actId="20577"/>
      <pc:docMkLst>
        <pc:docMk/>
      </pc:docMkLst>
      <pc:sldChg chg="modSp mod">
        <pc:chgData name="Martin, Carrie" userId="3f021071-f948-4caa-8dd8-d3036854ac97" providerId="ADAL" clId="{DA33674F-9847-471E-A3BD-44447A70DC47}" dt="2025-08-20T04:11:16.212" v="32" actId="20577"/>
        <pc:sldMkLst>
          <pc:docMk/>
          <pc:sldMk cId="1212467416" sldId="261"/>
        </pc:sldMkLst>
        <pc:graphicFrameChg chg="modGraphic">
          <ac:chgData name="Martin, Carrie" userId="3f021071-f948-4caa-8dd8-d3036854ac97" providerId="ADAL" clId="{DA33674F-9847-471E-A3BD-44447A70DC47}" dt="2025-08-20T04:11:16.212" v="32" actId="20577"/>
          <ac:graphicFrameMkLst>
            <pc:docMk/>
            <pc:sldMk cId="1212467416" sldId="261"/>
            <ac:graphicFrameMk id="5" creationId="{9C3641C5-EC4F-D3EA-E4A2-8ABB597C5BAA}"/>
          </ac:graphicFrameMkLst>
        </pc:graphicFrameChg>
      </pc:sldChg>
      <pc:sldChg chg="modSp add mod">
        <pc:chgData name="Martin, Carrie" userId="3f021071-f948-4caa-8dd8-d3036854ac97" providerId="ADAL" clId="{DA33674F-9847-471E-A3BD-44447A70DC47}" dt="2025-08-20T04:11:04.432" v="25" actId="6549"/>
        <pc:sldMkLst>
          <pc:docMk/>
          <pc:sldMk cId="3946741684" sldId="6096"/>
        </pc:sldMkLst>
        <pc:spChg chg="mod">
          <ac:chgData name="Martin, Carrie" userId="3f021071-f948-4caa-8dd8-d3036854ac97" providerId="ADAL" clId="{DA33674F-9847-471E-A3BD-44447A70DC47}" dt="2025-08-20T04:11:04.432" v="25" actId="6549"/>
          <ac:spMkLst>
            <pc:docMk/>
            <pc:sldMk cId="3946741684" sldId="6096"/>
            <ac:spMk id="5" creationId="{B7CDFAFC-44B3-AA5C-E4E8-F3D199CB758D}"/>
          </ac:spMkLst>
        </pc:spChg>
        <pc:spChg chg="mod">
          <ac:chgData name="Martin, Carrie" userId="3f021071-f948-4caa-8dd8-d3036854ac97" providerId="ADAL" clId="{DA33674F-9847-471E-A3BD-44447A70DC47}" dt="2025-08-20T04:10:33.024" v="18" actId="20577"/>
          <ac:spMkLst>
            <pc:docMk/>
            <pc:sldMk cId="3946741684" sldId="6096"/>
            <ac:spMk id="6" creationId="{9C4666C7-894E-1F42-BAFA-81C00CF24E94}"/>
          </ac:spMkLst>
        </pc:spChg>
      </pc:sldChg>
      <pc:sldChg chg="add">
        <pc:chgData name="Martin, Carrie" userId="3f021071-f948-4caa-8dd8-d3036854ac97" providerId="ADAL" clId="{DA33674F-9847-471E-A3BD-44447A70DC47}" dt="2025-08-20T04:10:17.437" v="0"/>
        <pc:sldMkLst>
          <pc:docMk/>
          <pc:sldMk cId="306307606" sldId="6097"/>
        </pc:sldMkLst>
      </pc:sldChg>
      <pc:sldChg chg="add">
        <pc:chgData name="Martin, Carrie" userId="3f021071-f948-4caa-8dd8-d3036854ac97" providerId="ADAL" clId="{DA33674F-9847-471E-A3BD-44447A70DC47}" dt="2025-08-20T04:10:17.437" v="0"/>
        <pc:sldMkLst>
          <pc:docMk/>
          <pc:sldMk cId="2380299064" sldId="6098"/>
        </pc:sldMkLst>
      </pc:sldChg>
    </pc:docChg>
  </pc:docChgLst>
  <pc:docChgLst>
    <pc:chgData name="Ward, Reagan" userId="27291eb4-8241-4961-9e69-8c66e34cc5b0" providerId="ADAL" clId="{346ECD8A-93DB-4745-A118-E971794283A0}"/>
    <pc:docChg chg="undo custSel addSld delSld modSld">
      <pc:chgData name="Ward, Reagan" userId="27291eb4-8241-4961-9e69-8c66e34cc5b0" providerId="ADAL" clId="{346ECD8A-93DB-4745-A118-E971794283A0}" dt="2025-08-14T14:35:57.584" v="1975" actId="2165"/>
      <pc:docMkLst>
        <pc:docMk/>
      </pc:docMkLst>
      <pc:sldChg chg="modSp mod">
        <pc:chgData name="Ward, Reagan" userId="27291eb4-8241-4961-9e69-8c66e34cc5b0" providerId="ADAL" clId="{346ECD8A-93DB-4745-A118-E971794283A0}" dt="2025-08-12T12:38:49.289" v="1" actId="20577"/>
        <pc:sldMkLst>
          <pc:docMk/>
          <pc:sldMk cId="3044915438" sldId="256"/>
        </pc:sldMkLst>
        <pc:spChg chg="mod">
          <ac:chgData name="Ward, Reagan" userId="27291eb4-8241-4961-9e69-8c66e34cc5b0" providerId="ADAL" clId="{346ECD8A-93DB-4745-A118-E971794283A0}" dt="2025-08-12T12:38:49.289" v="1" actId="20577"/>
          <ac:spMkLst>
            <pc:docMk/>
            <pc:sldMk cId="3044915438" sldId="256"/>
            <ac:spMk id="2" creationId="{00000000-0000-0000-0000-000000000000}"/>
          </ac:spMkLst>
        </pc:spChg>
      </pc:sldChg>
      <pc:sldChg chg="modSp mod">
        <pc:chgData name="Ward, Reagan" userId="27291eb4-8241-4961-9e69-8c66e34cc5b0" providerId="ADAL" clId="{346ECD8A-93DB-4745-A118-E971794283A0}" dt="2025-08-12T21:47:52.558" v="226" actId="20577"/>
        <pc:sldMkLst>
          <pc:docMk/>
          <pc:sldMk cId="1212467416" sldId="261"/>
        </pc:sldMkLst>
        <pc:graphicFrameChg chg="modGraphic">
          <ac:chgData name="Ward, Reagan" userId="27291eb4-8241-4961-9e69-8c66e34cc5b0" providerId="ADAL" clId="{346ECD8A-93DB-4745-A118-E971794283A0}" dt="2025-08-12T21:47:52.558" v="226"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346ECD8A-93DB-4745-A118-E971794283A0}" dt="2025-08-13T22:44:02.180" v="710" actId="14734"/>
        <pc:sldMkLst>
          <pc:docMk/>
          <pc:sldMk cId="3227145924" sldId="5097"/>
        </pc:sldMkLst>
        <pc:graphicFrameChg chg="mod modGraphic">
          <ac:chgData name="Ward, Reagan" userId="27291eb4-8241-4961-9e69-8c66e34cc5b0" providerId="ADAL" clId="{346ECD8A-93DB-4745-A118-E971794283A0}" dt="2025-08-13T22:44:02.180" v="710" actId="14734"/>
          <ac:graphicFrameMkLst>
            <pc:docMk/>
            <pc:sldMk cId="3227145924" sldId="5097"/>
            <ac:graphicFrameMk id="7" creationId="{2864BB53-F741-4FFC-0348-1AC10AD60EEB}"/>
          </ac:graphicFrameMkLst>
        </pc:graphicFrameChg>
      </pc:sldChg>
      <pc:sldChg chg="modSp mod">
        <pc:chgData name="Ward, Reagan" userId="27291eb4-8241-4961-9e69-8c66e34cc5b0" providerId="ADAL" clId="{346ECD8A-93DB-4745-A118-E971794283A0}" dt="2025-08-14T14:34:50.665" v="1971" actId="20577"/>
        <pc:sldMkLst>
          <pc:docMk/>
          <pc:sldMk cId="1037917088" sldId="5098"/>
        </pc:sldMkLst>
        <pc:graphicFrameChg chg="mod modGraphic">
          <ac:chgData name="Ward, Reagan" userId="27291eb4-8241-4961-9e69-8c66e34cc5b0" providerId="ADAL" clId="{346ECD8A-93DB-4745-A118-E971794283A0}" dt="2025-08-14T14:34:50.665" v="1971"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346ECD8A-93DB-4745-A118-E971794283A0}" dt="2025-08-13T23:27:15.676" v="1713" actId="5793"/>
        <pc:sldMkLst>
          <pc:docMk/>
          <pc:sldMk cId="794275993" sldId="5416"/>
        </pc:sldMkLst>
      </pc:sldChg>
      <pc:sldChg chg="del">
        <pc:chgData name="Ward, Reagan" userId="27291eb4-8241-4961-9e69-8c66e34cc5b0" providerId="ADAL" clId="{346ECD8A-93DB-4745-A118-E971794283A0}" dt="2025-08-13T23:26:46.631" v="1592" actId="47"/>
        <pc:sldMkLst>
          <pc:docMk/>
          <pc:sldMk cId="3343705851" sldId="5418"/>
        </pc:sldMkLst>
      </pc:sldChg>
      <pc:sldChg chg="modSp mod">
        <pc:chgData name="Ward, Reagan" userId="27291eb4-8241-4961-9e69-8c66e34cc5b0" providerId="ADAL" clId="{346ECD8A-93DB-4745-A118-E971794283A0}" dt="2025-08-14T14:35:57.584" v="1975" actId="2165"/>
        <pc:sldMkLst>
          <pc:docMk/>
          <pc:sldMk cId="500438566" sldId="5672"/>
        </pc:sldMkLst>
        <pc:graphicFrameChg chg="mod modGraphic">
          <ac:chgData name="Ward, Reagan" userId="27291eb4-8241-4961-9e69-8c66e34cc5b0" providerId="ADAL" clId="{346ECD8A-93DB-4745-A118-E971794283A0}" dt="2025-08-14T14:35:57.584" v="1975" actId="2165"/>
          <ac:graphicFrameMkLst>
            <pc:docMk/>
            <pc:sldMk cId="500438566" sldId="5672"/>
            <ac:graphicFrameMk id="5" creationId="{5E4612F7-68C6-57CA-E918-38EF641F73CF}"/>
          </ac:graphicFrameMkLst>
        </pc:graphicFrameChg>
      </pc:sldChg>
      <pc:sldChg chg="mod modShow">
        <pc:chgData name="Ward, Reagan" userId="27291eb4-8241-4961-9e69-8c66e34cc5b0" providerId="ADAL" clId="{346ECD8A-93DB-4745-A118-E971794283A0}" dt="2025-08-12T21:50:59.967" v="464" actId="729"/>
        <pc:sldMkLst>
          <pc:docMk/>
          <pc:sldMk cId="1039088137" sldId="5841"/>
        </pc:sldMkLst>
      </pc:sldChg>
      <pc:sldChg chg="modSp mod modShow">
        <pc:chgData name="Ward, Reagan" userId="27291eb4-8241-4961-9e69-8c66e34cc5b0" providerId="ADAL" clId="{346ECD8A-93DB-4745-A118-E971794283A0}" dt="2025-08-12T21:48:05.881" v="228" actId="2165"/>
        <pc:sldMkLst>
          <pc:docMk/>
          <pc:sldMk cId="4151373932" sldId="5891"/>
        </pc:sldMkLst>
        <pc:graphicFrameChg chg="modGraphic">
          <ac:chgData name="Ward, Reagan" userId="27291eb4-8241-4961-9e69-8c66e34cc5b0" providerId="ADAL" clId="{346ECD8A-93DB-4745-A118-E971794283A0}" dt="2025-08-12T21:48:05.881" v="228" actId="2165"/>
          <ac:graphicFrameMkLst>
            <pc:docMk/>
            <pc:sldMk cId="4151373932" sldId="5891"/>
            <ac:graphicFrameMk id="11" creationId="{5DE48798-D7E0-31A8-866A-903461F57BA2}"/>
          </ac:graphicFrameMkLst>
        </pc:graphicFrameChg>
      </pc:sldChg>
      <pc:sldChg chg="mod modShow">
        <pc:chgData name="Ward, Reagan" userId="27291eb4-8241-4961-9e69-8c66e34cc5b0" providerId="ADAL" clId="{346ECD8A-93DB-4745-A118-E971794283A0}" dt="2025-08-12T21:51:55.203" v="571" actId="729"/>
        <pc:sldMkLst>
          <pc:docMk/>
          <pc:sldMk cId="2055979038" sldId="5901"/>
        </pc:sldMkLst>
      </pc:sldChg>
      <pc:sldChg chg="mod modShow">
        <pc:chgData name="Ward, Reagan" userId="27291eb4-8241-4961-9e69-8c66e34cc5b0" providerId="ADAL" clId="{346ECD8A-93DB-4745-A118-E971794283A0}" dt="2025-08-12T21:51:55.203" v="571" actId="729"/>
        <pc:sldMkLst>
          <pc:docMk/>
          <pc:sldMk cId="584765294" sldId="5973"/>
        </pc:sldMkLst>
      </pc:sldChg>
      <pc:sldChg chg="mod modShow">
        <pc:chgData name="Ward, Reagan" userId="27291eb4-8241-4961-9e69-8c66e34cc5b0" providerId="ADAL" clId="{346ECD8A-93DB-4745-A118-E971794283A0}" dt="2025-08-12T21:51:55.203" v="571" actId="729"/>
        <pc:sldMkLst>
          <pc:docMk/>
          <pc:sldMk cId="515991887" sldId="5983"/>
        </pc:sldMkLst>
      </pc:sldChg>
      <pc:sldChg chg="mod modShow">
        <pc:chgData name="Ward, Reagan" userId="27291eb4-8241-4961-9e69-8c66e34cc5b0" providerId="ADAL" clId="{346ECD8A-93DB-4745-A118-E971794283A0}" dt="2025-08-12T21:51:55.203" v="571" actId="729"/>
        <pc:sldMkLst>
          <pc:docMk/>
          <pc:sldMk cId="1890162367" sldId="5984"/>
        </pc:sldMkLst>
      </pc:sldChg>
      <pc:sldChg chg="mod modShow">
        <pc:chgData name="Ward, Reagan" userId="27291eb4-8241-4961-9e69-8c66e34cc5b0" providerId="ADAL" clId="{346ECD8A-93DB-4745-A118-E971794283A0}" dt="2025-08-12T21:51:55.203" v="571" actId="729"/>
        <pc:sldMkLst>
          <pc:docMk/>
          <pc:sldMk cId="743490899" sldId="5985"/>
        </pc:sldMkLst>
      </pc:sldChg>
      <pc:sldChg chg="modSp mod">
        <pc:chgData name="Ward, Reagan" userId="27291eb4-8241-4961-9e69-8c66e34cc5b0" providerId="ADAL" clId="{346ECD8A-93DB-4745-A118-E971794283A0}" dt="2025-08-14T13:53:28.066" v="1781" actId="179"/>
        <pc:sldMkLst>
          <pc:docMk/>
          <pc:sldMk cId="374928744" sldId="5990"/>
        </pc:sldMkLst>
      </pc:sldChg>
      <pc:sldChg chg="modSp mod">
        <pc:chgData name="Ward, Reagan" userId="27291eb4-8241-4961-9e69-8c66e34cc5b0" providerId="ADAL" clId="{346ECD8A-93DB-4745-A118-E971794283A0}" dt="2025-08-14T13:54:38.802" v="1805" actId="14100"/>
        <pc:sldMkLst>
          <pc:docMk/>
          <pc:sldMk cId="4025617885" sldId="5991"/>
        </pc:sldMkLst>
      </pc:sldChg>
      <pc:sldChg chg="modSp mod modShow">
        <pc:chgData name="Ward, Reagan" userId="27291eb4-8241-4961-9e69-8c66e34cc5b0" providerId="ADAL" clId="{346ECD8A-93DB-4745-A118-E971794283A0}" dt="2025-08-14T14:10:29.920" v="1867" actId="27918"/>
        <pc:sldMkLst>
          <pc:docMk/>
          <pc:sldMk cId="2742721405" sldId="6006"/>
        </pc:sldMkLst>
        <pc:spChg chg="mod">
          <ac:chgData name="Ward, Reagan" userId="27291eb4-8241-4961-9e69-8c66e34cc5b0" providerId="ADAL" clId="{346ECD8A-93DB-4745-A118-E971794283A0}" dt="2025-08-14T14:09:36.275" v="1865" actId="20577"/>
          <ac:spMkLst>
            <pc:docMk/>
            <pc:sldMk cId="2742721405" sldId="6006"/>
            <ac:spMk id="2" creationId="{D75B77D1-0703-95ED-B0CE-8CC9140CF3E3}"/>
          </ac:spMkLst>
        </pc:spChg>
        <pc:spChg chg="mod">
          <ac:chgData name="Ward, Reagan" userId="27291eb4-8241-4961-9e69-8c66e34cc5b0" providerId="ADAL" clId="{346ECD8A-93DB-4745-A118-E971794283A0}" dt="2025-08-13T23:10:57.383" v="1536" actId="20577"/>
          <ac:spMkLst>
            <pc:docMk/>
            <pc:sldMk cId="2742721405" sldId="6006"/>
            <ac:spMk id="21" creationId="{396B0DEE-5E80-4647-08EA-963140AC0E29}"/>
          </ac:spMkLst>
        </pc:spChg>
        <pc:graphicFrameChg chg="mod">
          <ac:chgData name="Ward, Reagan" userId="27291eb4-8241-4961-9e69-8c66e34cc5b0" providerId="ADAL" clId="{346ECD8A-93DB-4745-A118-E971794283A0}" dt="2025-08-13T23:22:20.268" v="1590"/>
          <ac:graphicFrameMkLst>
            <pc:docMk/>
            <pc:sldMk cId="2742721405" sldId="6006"/>
            <ac:graphicFrameMk id="20" creationId="{89EAA90C-DDD8-6734-4FDB-62BF34120A68}"/>
          </ac:graphicFrameMkLst>
        </pc:graphicFrameChg>
      </pc:sldChg>
      <pc:sldChg chg="mod modShow">
        <pc:chgData name="Ward, Reagan" userId="27291eb4-8241-4961-9e69-8c66e34cc5b0" providerId="ADAL" clId="{346ECD8A-93DB-4745-A118-E971794283A0}" dt="2025-08-12T21:51:03.686" v="465" actId="729"/>
        <pc:sldMkLst>
          <pc:docMk/>
          <pc:sldMk cId="3941247781" sldId="6007"/>
        </pc:sldMkLst>
      </pc:sldChg>
      <pc:sldChg chg="mod modShow">
        <pc:chgData name="Ward, Reagan" userId="27291eb4-8241-4961-9e69-8c66e34cc5b0" providerId="ADAL" clId="{346ECD8A-93DB-4745-A118-E971794283A0}" dt="2025-08-12T21:51:55.203" v="571" actId="729"/>
        <pc:sldMkLst>
          <pc:docMk/>
          <pc:sldMk cId="1878440181" sldId="6015"/>
        </pc:sldMkLst>
      </pc:sldChg>
      <pc:sldChg chg="mod modShow">
        <pc:chgData name="Ward, Reagan" userId="27291eb4-8241-4961-9e69-8c66e34cc5b0" providerId="ADAL" clId="{346ECD8A-93DB-4745-A118-E971794283A0}" dt="2025-08-12T21:51:55.203" v="571" actId="729"/>
        <pc:sldMkLst>
          <pc:docMk/>
          <pc:sldMk cId="3871401798" sldId="6017"/>
        </pc:sldMkLst>
      </pc:sldChg>
      <pc:sldChg chg="addSp modSp mod modShow">
        <pc:chgData name="Ward, Reagan" userId="27291eb4-8241-4961-9e69-8c66e34cc5b0" providerId="ADAL" clId="{346ECD8A-93DB-4745-A118-E971794283A0}" dt="2025-08-13T23:20:41.487" v="1579" actId="13244"/>
        <pc:sldMkLst>
          <pc:docMk/>
          <pc:sldMk cId="3884409985" sldId="6022"/>
        </pc:sldMkLst>
        <pc:spChg chg="mod">
          <ac:chgData name="Ward, Reagan" userId="27291eb4-8241-4961-9e69-8c66e34cc5b0" providerId="ADAL" clId="{346ECD8A-93DB-4745-A118-E971794283A0}" dt="2025-08-12T21:49:22.110" v="281" actId="20577"/>
          <ac:spMkLst>
            <pc:docMk/>
            <pc:sldMk cId="3884409985" sldId="6022"/>
            <ac:spMk id="2" creationId="{53C4D3ED-5C4C-8877-0156-8C4B1A76A0A0}"/>
          </ac:spMkLst>
        </pc:spChg>
        <pc:spChg chg="mod">
          <ac:chgData name="Ward, Reagan" userId="27291eb4-8241-4961-9e69-8c66e34cc5b0" providerId="ADAL" clId="{346ECD8A-93DB-4745-A118-E971794283A0}" dt="2025-08-12T21:49:46.387" v="286" actId="207"/>
          <ac:spMkLst>
            <pc:docMk/>
            <pc:sldMk cId="3884409985" sldId="6022"/>
            <ac:spMk id="3" creationId="{A6B9D2CA-E433-2E27-35A4-3B863B3912CE}"/>
          </ac:spMkLst>
        </pc:spChg>
        <pc:spChg chg="add mod ord">
          <ac:chgData name="Ward, Reagan" userId="27291eb4-8241-4961-9e69-8c66e34cc5b0" providerId="ADAL" clId="{346ECD8A-93DB-4745-A118-E971794283A0}" dt="2025-08-13T23:20:41.487" v="1579" actId="13244"/>
          <ac:spMkLst>
            <pc:docMk/>
            <pc:sldMk cId="3884409985" sldId="6022"/>
            <ac:spMk id="5" creationId="{54F0F8AF-8156-2A02-1DCA-E51E53063FE6}"/>
          </ac:spMkLst>
        </pc:spChg>
      </pc:sldChg>
      <pc:sldChg chg="del">
        <pc:chgData name="Ward, Reagan" userId="27291eb4-8241-4961-9e69-8c66e34cc5b0" providerId="ADAL" clId="{346ECD8A-93DB-4745-A118-E971794283A0}" dt="2025-08-12T12:38:56.235" v="2" actId="47"/>
        <pc:sldMkLst>
          <pc:docMk/>
          <pc:sldMk cId="2543893515" sldId="6026"/>
        </pc:sldMkLst>
      </pc:sldChg>
      <pc:sldChg chg="mod modShow">
        <pc:chgData name="Ward, Reagan" userId="27291eb4-8241-4961-9e69-8c66e34cc5b0" providerId="ADAL" clId="{346ECD8A-93DB-4745-A118-E971794283A0}" dt="2025-08-12T21:51:55.203" v="571" actId="729"/>
        <pc:sldMkLst>
          <pc:docMk/>
          <pc:sldMk cId="104248470" sldId="6028"/>
        </pc:sldMkLst>
      </pc:sldChg>
      <pc:sldChg chg="mod modShow">
        <pc:chgData name="Ward, Reagan" userId="27291eb4-8241-4961-9e69-8c66e34cc5b0" providerId="ADAL" clId="{346ECD8A-93DB-4745-A118-E971794283A0}" dt="2025-08-12T21:52:27.887" v="639" actId="729"/>
        <pc:sldMkLst>
          <pc:docMk/>
          <pc:sldMk cId="939174803" sldId="6032"/>
        </pc:sldMkLst>
      </pc:sldChg>
      <pc:sldChg chg="mod modShow">
        <pc:chgData name="Ward, Reagan" userId="27291eb4-8241-4961-9e69-8c66e34cc5b0" providerId="ADAL" clId="{346ECD8A-93DB-4745-A118-E971794283A0}" dt="2025-08-12T21:52:27.887" v="639" actId="729"/>
        <pc:sldMkLst>
          <pc:docMk/>
          <pc:sldMk cId="2986489002" sldId="6033"/>
        </pc:sldMkLst>
      </pc:sldChg>
      <pc:sldChg chg="mod modShow">
        <pc:chgData name="Ward, Reagan" userId="27291eb4-8241-4961-9e69-8c66e34cc5b0" providerId="ADAL" clId="{346ECD8A-93DB-4745-A118-E971794283A0}" dt="2025-08-12T21:52:27.887" v="639" actId="729"/>
        <pc:sldMkLst>
          <pc:docMk/>
          <pc:sldMk cId="2276821023" sldId="6034"/>
        </pc:sldMkLst>
      </pc:sldChg>
      <pc:sldChg chg="mod modShow">
        <pc:chgData name="Ward, Reagan" userId="27291eb4-8241-4961-9e69-8c66e34cc5b0" providerId="ADAL" clId="{346ECD8A-93DB-4745-A118-E971794283A0}" dt="2025-08-12T21:52:27.887" v="639" actId="729"/>
        <pc:sldMkLst>
          <pc:docMk/>
          <pc:sldMk cId="3449664511" sldId="6035"/>
        </pc:sldMkLst>
      </pc:sldChg>
      <pc:sldChg chg="mod modShow">
        <pc:chgData name="Ward, Reagan" userId="27291eb4-8241-4961-9e69-8c66e34cc5b0" providerId="ADAL" clId="{346ECD8A-93DB-4745-A118-E971794283A0}" dt="2025-08-12T21:52:27.887" v="639" actId="729"/>
        <pc:sldMkLst>
          <pc:docMk/>
          <pc:sldMk cId="3221953652" sldId="6036"/>
        </pc:sldMkLst>
      </pc:sldChg>
      <pc:sldChg chg="mod modShow">
        <pc:chgData name="Ward, Reagan" userId="27291eb4-8241-4961-9e69-8c66e34cc5b0" providerId="ADAL" clId="{346ECD8A-93DB-4745-A118-E971794283A0}" dt="2025-08-12T21:52:27.887" v="639" actId="729"/>
        <pc:sldMkLst>
          <pc:docMk/>
          <pc:sldMk cId="1612150625" sldId="6037"/>
        </pc:sldMkLst>
      </pc:sldChg>
      <pc:sldChg chg="mod modShow">
        <pc:chgData name="Ward, Reagan" userId="27291eb4-8241-4961-9e69-8c66e34cc5b0" providerId="ADAL" clId="{346ECD8A-93DB-4745-A118-E971794283A0}" dt="2025-08-12T21:52:27.887" v="639" actId="729"/>
        <pc:sldMkLst>
          <pc:docMk/>
          <pc:sldMk cId="1617499180" sldId="6038"/>
        </pc:sldMkLst>
      </pc:sldChg>
      <pc:sldChg chg="modSp mod modShow">
        <pc:chgData name="Ward, Reagan" userId="27291eb4-8241-4961-9e69-8c66e34cc5b0" providerId="ADAL" clId="{346ECD8A-93DB-4745-A118-E971794283A0}" dt="2025-08-14T13:48:57.721" v="1716" actId="14100"/>
        <pc:sldMkLst>
          <pc:docMk/>
          <pc:sldMk cId="427757475" sldId="6039"/>
        </pc:sldMkLst>
      </pc:sldChg>
      <pc:sldChg chg="mod modShow">
        <pc:chgData name="Ward, Reagan" userId="27291eb4-8241-4961-9e69-8c66e34cc5b0" providerId="ADAL" clId="{346ECD8A-93DB-4745-A118-E971794283A0}" dt="2025-08-12T21:52:27.887" v="639" actId="729"/>
        <pc:sldMkLst>
          <pc:docMk/>
          <pc:sldMk cId="3683006635" sldId="6040"/>
        </pc:sldMkLst>
      </pc:sldChg>
      <pc:sldChg chg="mod modShow">
        <pc:chgData name="Ward, Reagan" userId="27291eb4-8241-4961-9e69-8c66e34cc5b0" providerId="ADAL" clId="{346ECD8A-93DB-4745-A118-E971794283A0}" dt="2025-08-12T21:52:27.887" v="639" actId="729"/>
        <pc:sldMkLst>
          <pc:docMk/>
          <pc:sldMk cId="2292808903" sldId="6041"/>
        </pc:sldMkLst>
      </pc:sldChg>
      <pc:sldChg chg="del mod modShow">
        <pc:chgData name="Ward, Reagan" userId="27291eb4-8241-4961-9e69-8c66e34cc5b0" providerId="ADAL" clId="{346ECD8A-93DB-4745-A118-E971794283A0}" dt="2025-08-12T21:48:50.014" v="231" actId="2696"/>
        <pc:sldMkLst>
          <pc:docMk/>
          <pc:sldMk cId="316211964" sldId="6046"/>
        </pc:sldMkLst>
      </pc:sldChg>
      <pc:sldChg chg="del mod modShow">
        <pc:chgData name="Ward, Reagan" userId="27291eb4-8241-4961-9e69-8c66e34cc5b0" providerId="ADAL" clId="{346ECD8A-93DB-4745-A118-E971794283A0}" dt="2025-08-12T21:48:20.905" v="230" actId="2696"/>
        <pc:sldMkLst>
          <pc:docMk/>
          <pc:sldMk cId="3144674310" sldId="6047"/>
        </pc:sldMkLst>
      </pc:sldChg>
      <pc:sldChg chg="del mod modShow">
        <pc:chgData name="Ward, Reagan" userId="27291eb4-8241-4961-9e69-8c66e34cc5b0" providerId="ADAL" clId="{346ECD8A-93DB-4745-A118-E971794283A0}" dt="2025-08-12T21:48:20.905" v="230" actId="2696"/>
        <pc:sldMkLst>
          <pc:docMk/>
          <pc:sldMk cId="2408610779" sldId="6048"/>
        </pc:sldMkLst>
      </pc:sldChg>
      <pc:sldChg chg="modSp mod modShow">
        <pc:chgData name="Ward, Reagan" userId="27291eb4-8241-4961-9e69-8c66e34cc5b0" providerId="ADAL" clId="{346ECD8A-93DB-4745-A118-E971794283A0}" dt="2025-08-14T14:32:12.910" v="1877" actId="13244"/>
        <pc:sldMkLst>
          <pc:docMk/>
          <pc:sldMk cId="1995566072" sldId="6049"/>
        </pc:sldMkLst>
      </pc:sldChg>
      <pc:sldChg chg="mod modShow">
        <pc:chgData name="Ward, Reagan" userId="27291eb4-8241-4961-9e69-8c66e34cc5b0" providerId="ADAL" clId="{346ECD8A-93DB-4745-A118-E971794283A0}" dt="2025-08-12T21:51:55.203" v="571" actId="729"/>
        <pc:sldMkLst>
          <pc:docMk/>
          <pc:sldMk cId="992648375" sldId="6050"/>
        </pc:sldMkLst>
      </pc:sldChg>
      <pc:sldChg chg="del mod modShow">
        <pc:chgData name="Ward, Reagan" userId="27291eb4-8241-4961-9e69-8c66e34cc5b0" providerId="ADAL" clId="{346ECD8A-93DB-4745-A118-E971794283A0}" dt="2025-08-12T21:48:20.905" v="230" actId="2696"/>
        <pc:sldMkLst>
          <pc:docMk/>
          <pc:sldMk cId="856167909" sldId="6051"/>
        </pc:sldMkLst>
      </pc:sldChg>
      <pc:sldChg chg="mod modShow">
        <pc:chgData name="Ward, Reagan" userId="27291eb4-8241-4961-9e69-8c66e34cc5b0" providerId="ADAL" clId="{346ECD8A-93DB-4745-A118-E971794283A0}" dt="2025-08-12T21:51:55.203" v="571" actId="729"/>
        <pc:sldMkLst>
          <pc:docMk/>
          <pc:sldMk cId="806143515" sldId="6052"/>
        </pc:sldMkLst>
      </pc:sldChg>
      <pc:sldChg chg="addSp delSp modSp new mod modClrScheme chgLayout">
        <pc:chgData name="Ward, Reagan" userId="27291eb4-8241-4961-9e69-8c66e34cc5b0" providerId="ADAL" clId="{346ECD8A-93DB-4745-A118-E971794283A0}" dt="2025-08-12T21:51:23.375" v="495" actId="20577"/>
        <pc:sldMkLst>
          <pc:docMk/>
          <pc:sldMk cId="3115641727" sldId="6053"/>
        </pc:sldMkLst>
      </pc:sldChg>
      <pc:sldChg chg="addSp delSp modSp new mod modClrScheme chgLayout">
        <pc:chgData name="Ward, Reagan" userId="27291eb4-8241-4961-9e69-8c66e34cc5b0" providerId="ADAL" clId="{346ECD8A-93DB-4745-A118-E971794283A0}" dt="2025-08-13T23:20:20.633" v="1577" actId="962"/>
        <pc:sldMkLst>
          <pc:docMk/>
          <pc:sldMk cId="2643916489" sldId="6054"/>
        </pc:sldMkLst>
      </pc:sldChg>
      <pc:sldChg chg="modSp new mod">
        <pc:chgData name="Ward, Reagan" userId="27291eb4-8241-4961-9e69-8c66e34cc5b0" providerId="ADAL" clId="{346ECD8A-93DB-4745-A118-E971794283A0}" dt="2025-08-12T21:51:35.796" v="537" actId="20577"/>
        <pc:sldMkLst>
          <pc:docMk/>
          <pc:sldMk cId="2052911192" sldId="6055"/>
        </pc:sldMkLst>
      </pc:sldChg>
      <pc:sldChg chg="modSp add mod">
        <pc:chgData name="Ward, Reagan" userId="27291eb4-8241-4961-9e69-8c66e34cc5b0" providerId="ADAL" clId="{346ECD8A-93DB-4745-A118-E971794283A0}" dt="2025-08-12T21:51:43.249" v="554" actId="20577"/>
        <pc:sldMkLst>
          <pc:docMk/>
          <pc:sldMk cId="3038176183" sldId="6056"/>
        </pc:sldMkLst>
      </pc:sldChg>
      <pc:sldChg chg="modSp add mod">
        <pc:chgData name="Ward, Reagan" userId="27291eb4-8241-4961-9e69-8c66e34cc5b0" providerId="ADAL" clId="{346ECD8A-93DB-4745-A118-E971794283A0}" dt="2025-08-14T02:34:44.510" v="1715" actId="962"/>
        <pc:sldMkLst>
          <pc:docMk/>
          <pc:sldMk cId="1721693706" sldId="6057"/>
        </pc:sldMkLst>
      </pc:sldChg>
      <pc:sldChg chg="modSp add mod">
        <pc:chgData name="Ward, Reagan" userId="27291eb4-8241-4961-9e69-8c66e34cc5b0" providerId="ADAL" clId="{346ECD8A-93DB-4745-A118-E971794283A0}" dt="2025-08-12T21:51:48.475" v="570" actId="20577"/>
        <pc:sldMkLst>
          <pc:docMk/>
          <pc:sldMk cId="2467024805" sldId="6058"/>
        </pc:sldMkLst>
      </pc:sldChg>
      <pc:sldChg chg="addSp delSp modSp new mod modClrScheme chgLayout">
        <pc:chgData name="Ward, Reagan" userId="27291eb4-8241-4961-9e69-8c66e34cc5b0" providerId="ADAL" clId="{346ECD8A-93DB-4745-A118-E971794283A0}" dt="2025-08-12T21:52:12.851" v="610" actId="20577"/>
        <pc:sldMkLst>
          <pc:docMk/>
          <pc:sldMk cId="3649918678" sldId="6059"/>
        </pc:sldMkLst>
      </pc:sldChg>
      <pc:sldChg chg="addSp delSp modSp new mod modClrScheme chgLayout">
        <pc:chgData name="Ward, Reagan" userId="27291eb4-8241-4961-9e69-8c66e34cc5b0" providerId="ADAL" clId="{346ECD8A-93DB-4745-A118-E971794283A0}" dt="2025-08-14T14:32:25.292" v="1879" actId="13244"/>
        <pc:sldMkLst>
          <pc:docMk/>
          <pc:sldMk cId="1045446463" sldId="6060"/>
        </pc:sldMkLst>
      </pc:sldChg>
      <pc:sldChg chg="modSp new mod">
        <pc:chgData name="Ward, Reagan" userId="27291eb4-8241-4961-9e69-8c66e34cc5b0" providerId="ADAL" clId="{346ECD8A-93DB-4745-A118-E971794283A0}" dt="2025-08-14T14:08:08.570" v="1862" actId="20577"/>
        <pc:sldMkLst>
          <pc:docMk/>
          <pc:sldMk cId="3459037104" sldId="6061"/>
        </pc:sldMkLst>
      </pc:sldChg>
      <pc:sldChg chg="modSp mod">
        <pc:chgData name="Ward, Reagan" userId="27291eb4-8241-4961-9e69-8c66e34cc5b0" providerId="ADAL" clId="{346ECD8A-93DB-4745-A118-E971794283A0}" dt="2025-08-13T23:20:16.646" v="1576" actId="962"/>
        <pc:sldMkLst>
          <pc:docMk/>
          <pc:sldMk cId="2097664448" sldId="6065"/>
        </pc:sldMkLst>
      </pc:sldChg>
      <pc:sldChg chg="addSp modSp mod">
        <pc:chgData name="Ward, Reagan" userId="27291eb4-8241-4961-9e69-8c66e34cc5b0" providerId="ADAL" clId="{346ECD8A-93DB-4745-A118-E971794283A0}" dt="2025-08-14T14:32:34.426" v="1881" actId="13244"/>
        <pc:sldMkLst>
          <pc:docMk/>
          <pc:sldMk cId="1276200465" sldId="6067"/>
        </pc:sldMkLst>
      </pc:sldChg>
      <pc:sldChg chg="addSp modSp mod">
        <pc:chgData name="Ward, Reagan" userId="27291eb4-8241-4961-9e69-8c66e34cc5b0" providerId="ADAL" clId="{346ECD8A-93DB-4745-A118-E971794283A0}" dt="2025-08-14T14:32:44.308" v="1883" actId="13244"/>
        <pc:sldMkLst>
          <pc:docMk/>
          <pc:sldMk cId="2762713642" sldId="6068"/>
        </pc:sldMkLst>
      </pc:sldChg>
      <pc:sldChg chg="addSp delSp modSp new mod modClrScheme chgLayout">
        <pc:chgData name="Ward, Reagan" userId="27291eb4-8241-4961-9e69-8c66e34cc5b0" providerId="ADAL" clId="{346ECD8A-93DB-4745-A118-E971794283A0}" dt="2025-08-13T23:20:48.257" v="1580" actId="13244"/>
        <pc:sldMkLst>
          <pc:docMk/>
          <pc:sldMk cId="2056160711" sldId="6069"/>
        </pc:sldMkLst>
      </pc:sldChg>
      <pc:sldChg chg="modSp mod">
        <pc:chgData name="Ward, Reagan" userId="27291eb4-8241-4961-9e69-8c66e34cc5b0" providerId="ADAL" clId="{346ECD8A-93DB-4745-A118-E971794283A0}" dt="2025-08-14T13:55:03.748" v="1807" actId="404"/>
        <pc:sldMkLst>
          <pc:docMk/>
          <pc:sldMk cId="938182431" sldId="6071"/>
        </pc:sldMkLst>
      </pc:sldChg>
    </pc:docChg>
  </pc:docChgLst>
  <pc:docChgLst>
    <pc:chgData name="Chaffin,Melissa" userId="S::chaffin_m@cde.state.co.us::21f0136b-23e1-4eef-9c4f-f29e4cc3ac56" providerId="AD" clId="Web-{EA5A5E55-7792-1BC8-B3D3-26A21105C5C3}"/>
    <pc:docChg chg="modSld">
      <pc:chgData name="Chaffin,Melissa" userId="S::chaffin_m@cde.state.co.us::21f0136b-23e1-4eef-9c4f-f29e4cc3ac56" providerId="AD" clId="Web-{EA5A5E55-7792-1BC8-B3D3-26A21105C5C3}" dt="2025-08-20T21:34:04.238" v="23" actId="20577"/>
      <pc:docMkLst>
        <pc:docMk/>
      </pc:docMkLst>
      <pc:sldChg chg="modSp">
        <pc:chgData name="Chaffin,Melissa" userId="S::chaffin_m@cde.state.co.us::21f0136b-23e1-4eef-9c4f-f29e4cc3ac56" providerId="AD" clId="Web-{EA5A5E55-7792-1BC8-B3D3-26A21105C5C3}" dt="2025-08-20T21:34:04.238" v="23" actId="20577"/>
        <pc:sldMkLst>
          <pc:docMk/>
          <pc:sldMk cId="4099025358" sldId="6094"/>
        </pc:sldMkLst>
        <pc:spChg chg="mod">
          <ac:chgData name="Chaffin,Melissa" userId="S::chaffin_m@cde.state.co.us::21f0136b-23e1-4eef-9c4f-f29e4cc3ac56" providerId="AD" clId="Web-{EA5A5E55-7792-1BC8-B3D3-26A21105C5C3}" dt="2025-08-20T21:34:04.238" v="23" actId="20577"/>
          <ac:spMkLst>
            <pc:docMk/>
            <pc:sldMk cId="4099025358" sldId="6094"/>
            <ac:spMk id="3" creationId="{4F4BF72E-3327-88A0-54DB-C168AB582FF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776_A37A9B7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3526193620251"/>
          <c:y val="7.9490943292140556E-2"/>
          <c:w val="0.57930294243119163"/>
          <c:h val="0.81269952618766927"/>
        </c:manualLayout>
      </c:layout>
      <c:pieChart>
        <c:varyColors val="0"/>
        <c:ser>
          <c:idx val="0"/>
          <c:order val="0"/>
          <c:tx>
            <c:strRef>
              <c:f>Sheet1!$B$1</c:f>
              <c:strCache>
                <c:ptCount val="1"/>
                <c:pt idx="0">
                  <c:v>LEA Count</c:v>
                </c:pt>
              </c:strCache>
            </c:strRef>
          </c:tx>
          <c:spPr>
            <a:solidFill>
              <a:schemeClr val="accent1"/>
            </a:solidFill>
            <a:ln w="19050">
              <a:solidFill>
                <a:schemeClr val="lt1"/>
              </a:solidFill>
            </a:ln>
            <a:effectLst/>
          </c:spPr>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EF7521"/>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F8B333"/>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2AB0-4C38-9142-20600A9B9E79}"/>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5F10-4465-8CEB-27F27F4EABD7}"/>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0-80DE-44DD-B95B-D227D0C3B162}"/>
              </c:ext>
            </c:extLst>
          </c:dPt>
          <c:dLbls>
            <c:dLbl>
              <c:idx val="0"/>
              <c:layout>
                <c:manualLayout>
                  <c:x val="-1.3136291262952734E-2"/>
                  <c:y val="-1.1327434891219835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173414904760167"/>
                      <c:h val="6.0308110688661216E-2"/>
                    </c:manualLayout>
                  </c15:layout>
                </c:ext>
                <c:ext xmlns:c16="http://schemas.microsoft.com/office/drawing/2014/chart" uri="{C3380CC4-5D6E-409C-BE32-E72D297353CC}">
                  <c16:uniqueId val="{00000001-2AB0-4C38-9142-20600A9B9E79}"/>
                </c:ext>
              </c:extLst>
            </c:dLbl>
            <c:dLbl>
              <c:idx val="1"/>
              <c:layout>
                <c:manualLayout>
                  <c:x val="1.6280454426680104E-2"/>
                  <c:y val="1.982301105963470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200881131389807"/>
                      <c:h val="8.0849566536081566E-2"/>
                    </c:manualLayout>
                  </c15:layout>
                </c:ext>
                <c:ext xmlns:c16="http://schemas.microsoft.com/office/drawing/2014/chart" uri="{C3380CC4-5D6E-409C-BE32-E72D297353CC}">
                  <c16:uniqueId val="{00000003-2AB0-4C38-9142-20600A9B9E79}"/>
                </c:ext>
              </c:extLst>
            </c:dLbl>
            <c:dLbl>
              <c:idx val="2"/>
              <c:layout>
                <c:manualLayout>
                  <c:x val="-1.0947254182289673E-3"/>
                  <c:y val="-3.964602211926944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2945818487485351"/>
                      <c:h val="7.4251335711946004E-2"/>
                    </c:manualLayout>
                  </c15:layout>
                </c:ext>
                <c:ext xmlns:c16="http://schemas.microsoft.com/office/drawing/2014/chart" uri="{C3380CC4-5D6E-409C-BE32-E72D297353CC}">
                  <c16:uniqueId val="{00000005-2AB0-4C38-9142-20600A9B9E79}"/>
                </c:ext>
              </c:extLst>
            </c:dLbl>
            <c:dLbl>
              <c:idx val="3"/>
              <c:layout>
                <c:manualLayout>
                  <c:x val="-8.7575275086352097E-3"/>
                  <c:y val="-4.814159828768429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46852358429741"/>
                      <c:h val="7.4251335711946004E-2"/>
                    </c:manualLayout>
                  </c15:layout>
                </c:ext>
                <c:ext xmlns:c16="http://schemas.microsoft.com/office/drawing/2014/chart" uri="{C3380CC4-5D6E-409C-BE32-E72D297353CC}">
                  <c16:uniqueId val="{00000007-2AB0-4C38-9142-20600A9B9E79}"/>
                </c:ext>
              </c:extLst>
            </c:dLbl>
            <c:dLbl>
              <c:idx val="5"/>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manualLayout>
                      <c:w val="0.25790297900744802"/>
                      <c:h val="8.0676979240691712E-2"/>
                    </c:manualLayout>
                  </c15:layout>
                </c:ext>
                <c:ext xmlns:c16="http://schemas.microsoft.com/office/drawing/2014/chart" uri="{C3380CC4-5D6E-409C-BE32-E72D297353CC}">
                  <c16:uniqueId val="{00000000-80DE-44DD-B95B-D227D0C3B1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No Action Yet Taken</c:v>
                </c:pt>
                <c:pt idx="1">
                  <c:v>Errors: Over one hundred</c:v>
                </c:pt>
                <c:pt idx="2">
                  <c:v>Errors: Ten to one hundred</c:v>
                </c:pt>
                <c:pt idx="3">
                  <c:v>Errors: Less than ten</c:v>
                </c:pt>
                <c:pt idx="4">
                  <c:v>Error Free</c:v>
                </c:pt>
                <c:pt idx="5">
                  <c:v>Submitted</c:v>
                </c:pt>
              </c:strCache>
            </c:strRef>
          </c:cat>
          <c:val>
            <c:numRef>
              <c:f>Sheet1!$B$2:$B$7</c:f>
              <c:numCache>
                <c:formatCode>General</c:formatCode>
                <c:ptCount val="6"/>
                <c:pt idx="0">
                  <c:v>1</c:v>
                </c:pt>
                <c:pt idx="1">
                  <c:v>16</c:v>
                </c:pt>
                <c:pt idx="2">
                  <c:v>33</c:v>
                </c:pt>
                <c:pt idx="3">
                  <c:v>24</c:v>
                </c:pt>
                <c:pt idx="4">
                  <c:v>52</c:v>
                </c:pt>
                <c:pt idx="5">
                  <c:v>59</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13483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coloradoliteracy/teacher-train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4" Type="http://schemas.openxmlformats.org/officeDocument/2006/relationships/hyperlink" Target="https://www.cde.state.co.us/coloradoliteracy/teacher-train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mailto:TeacherStudentDataLink@cde.state.co.us&#8203;"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cdereval/truancystatistics"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mailto:Attendance@cde.state.co.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datapipelinesnapshots-attendance" TargetMode="External"/><Relationship Id="rId2" Type="http://schemas.openxmlformats.org/officeDocument/2006/relationships/hyperlink" Target="mailto:Attendanc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inter_studen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StudentEndOfYear@cde.state.co.us"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Chaffin_m@cde.state.c"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e.state.co.us/fedprograms/dper/tiaschl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chaffin_m@cde.state.co.us"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s-ebt@cde.state.co.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ebt@cde.state.co.us" TargetMode="External"/><Relationship Id="rId1" Type="http://schemas.openxmlformats.org/officeDocument/2006/relationships/slideLayout" Target="../slideLayouts/slideLayout9.xml"/><Relationship Id="rId4" Type="http://schemas.openxmlformats.org/officeDocument/2006/relationships/hyperlink" Target="https://app.smartsheet.com/b/form/7141307d2ca9415d9e7710e768354c9c"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y.syncplicity.com/"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events.teams.microsoft.com/event/a29e7835-f204-48d1-b353-f8ae5fbdc32e@a751cfc8-1f9a-4edb-8370-9f1c6d4bea5a" TargetMode="External"/><Relationship Id="rId13"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atrisk" TargetMode="External"/><Relationship Id="rId12"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nam04.safelinks.protection.outlook.com/?url=https%3A%2F%2Fevents.teams.microsoft.com%2Fevent%2F9646f4f6-bf81-44ba-b554-bb08c3907b5a%40a751cfc8-1f9a-4edb-8370-9f1c6d4bea5a&amp;data=05%7C02%7Cward_r%40CDE.STATE.CO.US%7Cd9fa163bc6c14550a2c508ddcf97722d%7Ca751cfc81f9a4edb83709f1c6d4bea5a%7C0%7C0%7C638894971569805841%7CUnknown%7CTWFpbGZsb3d8eyJFbXB0eU1hcGkiOnRydWUsIlYiOiIwLjAuMDAwMCIsIlAiOiJXaW4zMiIsIkFOIjoiTWFpbCIsIldUIjoyfQ%3D%3D%7C0%7C%7C%7C&amp;sdata=jbc1RFJeQAwoscJFTY%2BuLp3nZ0nLEovqL0ZqGqvmnRY%3D&amp;reserved=0" TargetMode="External"/><Relationship Id="rId11" Type="http://schemas.openxmlformats.org/officeDocument/2006/relationships/hyperlink" Target="https://www.cde.state.co.us/datapipeline/inter_staff"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sped-iep"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itlei" TargetMode="External"/><Relationship Id="rId14"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snap_sped-eoy"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August 21,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CCFE-FAE3-C15E-CFDA-5AF9BFAAD15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5B37F33-CD49-E9E3-3B87-AD12BD79DBB5}"/>
              </a:ext>
            </a:extLst>
          </p:cNvPr>
          <p:cNvSpPr>
            <a:spLocks noGrp="1"/>
          </p:cNvSpPr>
          <p:nvPr>
            <p:ph type="ctrTitle"/>
          </p:nvPr>
        </p:nvSpPr>
        <p:spPr/>
        <p:txBody>
          <a:bodyPr/>
          <a:lstStyle/>
          <a:p>
            <a:r>
              <a:rPr lang="en-US">
                <a:latin typeface="Museo Slab 500"/>
              </a:rPr>
              <a:t>READ Training Data Collection</a:t>
            </a:r>
            <a:endParaRPr lang="en-US"/>
          </a:p>
        </p:txBody>
      </p:sp>
      <p:sp>
        <p:nvSpPr>
          <p:cNvPr id="10" name="Content Placeholder 9">
            <a:extLst>
              <a:ext uri="{FF2B5EF4-FFF2-40B4-BE49-F238E27FC236}">
                <a16:creationId xmlns:a16="http://schemas.microsoft.com/office/drawing/2014/main" id="{D85138D1-9C66-8C06-7EBC-4DB538AE0402}"/>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0CF7007F-9DE5-BEA2-BBFA-893BD2BD28D2}"/>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0989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18F9-A123-6552-189B-0AB11E30A59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D8DF5F-2E86-DFF6-EDFB-4C1A5443B720}"/>
              </a:ext>
            </a:extLst>
          </p:cNvPr>
          <p:cNvSpPr>
            <a:spLocks noGrp="1"/>
          </p:cNvSpPr>
          <p:nvPr>
            <p:ph type="title"/>
          </p:nvPr>
        </p:nvSpPr>
        <p:spPr/>
        <p:txBody>
          <a:bodyPr>
            <a:normAutofit/>
          </a:bodyPr>
          <a:lstStyle/>
          <a:p>
            <a:br>
              <a:rPr lang="en-US"/>
            </a:br>
            <a:r>
              <a:rPr lang="en-US"/>
              <a:t> Collection Timeline</a:t>
            </a:r>
          </a:p>
        </p:txBody>
      </p:sp>
      <p:graphicFrame>
        <p:nvGraphicFramePr>
          <p:cNvPr id="9" name="Table 8">
            <a:extLst>
              <a:ext uri="{FF2B5EF4-FFF2-40B4-BE49-F238E27FC236}">
                <a16:creationId xmlns:a16="http://schemas.microsoft.com/office/drawing/2014/main" id="{1C33A876-5A79-37A5-299E-F05843DD59D5}"/>
              </a:ext>
            </a:extLst>
          </p:cNvPr>
          <p:cNvGraphicFramePr>
            <a:graphicFrameLocks noGrp="1"/>
          </p:cNvGraphicFramePr>
          <p:nvPr>
            <p:extLst>
              <p:ext uri="{D42A27DB-BD31-4B8C-83A1-F6EECF244321}">
                <p14:modId xmlns:p14="http://schemas.microsoft.com/office/powerpoint/2010/main" val="2588594972"/>
              </p:ext>
            </p:extLst>
          </p:nvPr>
        </p:nvGraphicFramePr>
        <p:xfrm>
          <a:off x="360218" y="304799"/>
          <a:ext cx="11483483" cy="4680277"/>
        </p:xfrm>
        <a:graphic>
          <a:graphicData uri="http://schemas.openxmlformats.org/drawingml/2006/table">
            <a:tbl>
              <a:tblPr firstRow="1" bandRow="1">
                <a:tableStyleId>{5C22544A-7EE6-4342-B048-85BDC9FD1C3A}</a:tableStyleId>
              </a:tblPr>
              <a:tblGrid>
                <a:gridCol w="1814581">
                  <a:extLst>
                    <a:ext uri="{9D8B030D-6E8A-4147-A177-3AD203B41FA5}">
                      <a16:colId xmlns:a16="http://schemas.microsoft.com/office/drawing/2014/main" val="1544606660"/>
                    </a:ext>
                  </a:extLst>
                </a:gridCol>
                <a:gridCol w="2298824">
                  <a:extLst>
                    <a:ext uri="{9D8B030D-6E8A-4147-A177-3AD203B41FA5}">
                      <a16:colId xmlns:a16="http://schemas.microsoft.com/office/drawing/2014/main" val="3096585809"/>
                    </a:ext>
                  </a:extLst>
                </a:gridCol>
                <a:gridCol w="7370078">
                  <a:extLst>
                    <a:ext uri="{9D8B030D-6E8A-4147-A177-3AD203B41FA5}">
                      <a16:colId xmlns:a16="http://schemas.microsoft.com/office/drawing/2014/main" val="3306712776"/>
                    </a:ext>
                  </a:extLst>
                </a:gridCol>
              </a:tblGrid>
              <a:tr h="521376">
                <a:tc>
                  <a:txBody>
                    <a:bodyPr/>
                    <a:lstStyle/>
                    <a:p>
                      <a:pPr lvl="0">
                        <a:buNone/>
                        <a:tabLst>
                          <a:tab pos="2028825" algn="l"/>
                        </a:tabLst>
                      </a:pPr>
                      <a:r>
                        <a:rPr lang="en-US" sz="1600">
                          <a:latin typeface="Trebuchet MS"/>
                        </a:rPr>
                        <a:t>Date</a:t>
                      </a:r>
                      <a:endParaRPr lang="en-US" sz="1600"/>
                    </a:p>
                  </a:txBody>
                  <a:tcPr anchor="ctr">
                    <a:solidFill>
                      <a:schemeClr val="tx1"/>
                    </a:solidFill>
                  </a:tcPr>
                </a:tc>
                <a:tc>
                  <a:txBody>
                    <a:bodyPr/>
                    <a:lstStyle/>
                    <a:p>
                      <a:pPr lvl="0">
                        <a:buNone/>
                        <a:tabLst>
                          <a:tab pos="2028825" algn="l"/>
                        </a:tabLst>
                      </a:pPr>
                      <a:r>
                        <a:rPr lang="en-US" sz="1600">
                          <a:latin typeface="Trebuchet MS"/>
                        </a:rPr>
                        <a:t>Event</a:t>
                      </a:r>
                      <a:endParaRPr lang="en-US" sz="1600"/>
                    </a:p>
                  </a:txBody>
                  <a:tcPr anchor="ctr">
                    <a:solidFill>
                      <a:schemeClr val="tx1"/>
                    </a:solidFill>
                  </a:tcPr>
                </a:tc>
                <a:tc>
                  <a:txBody>
                    <a:bodyPr/>
                    <a:lstStyle/>
                    <a:p>
                      <a:pPr lvl="0">
                        <a:buNone/>
                      </a:pPr>
                      <a:r>
                        <a:rPr lang="en-US" sz="1600">
                          <a:latin typeface="Trebuchet MS"/>
                        </a:rPr>
                        <a:t>Event Description</a:t>
                      </a:r>
                      <a:endParaRPr lang="en-US" sz="1600"/>
                    </a:p>
                  </a:txBody>
                  <a:tcPr anchor="ctr">
                    <a:solidFill>
                      <a:schemeClr val="tx1"/>
                    </a:solidFill>
                  </a:tcPr>
                </a:tc>
                <a:extLst>
                  <a:ext uri="{0D108BD9-81ED-4DB2-BD59-A6C34878D82A}">
                    <a16:rowId xmlns:a16="http://schemas.microsoft.com/office/drawing/2014/main" val="1087775428"/>
                  </a:ext>
                </a:extLst>
              </a:tr>
              <a:tr h="398698">
                <a:tc>
                  <a:txBody>
                    <a:bodyPr/>
                    <a:lstStyle/>
                    <a:p>
                      <a:pPr lvl="0">
                        <a:buNone/>
                        <a:tabLst>
                          <a:tab pos="2028825" algn="l"/>
                        </a:tabLst>
                      </a:pPr>
                      <a:r>
                        <a:rPr lang="en-US" sz="1600" b="1" strike="sngStrike">
                          <a:solidFill>
                            <a:schemeClr val="tx1"/>
                          </a:solidFill>
                          <a:effectLst/>
                        </a:rPr>
                        <a:t>7/15/2025</a:t>
                      </a:r>
                      <a:endParaRPr lang="en-US" sz="1600" strike="sngStrike">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Training Event</a:t>
                      </a:r>
                      <a:endParaRPr lang="en-US" sz="1600" strike="sngStrike">
                        <a:solidFill>
                          <a:schemeClr val="tx1"/>
                        </a:solidFill>
                        <a:effectLst/>
                      </a:endParaRPr>
                    </a:p>
                  </a:txBody>
                  <a:tcPr marL="68580" marR="68580" marT="0" marB="0" anchor="ctr">
                    <a:lnL>
                      <a:noFill/>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This training event will cover changes for the 25-26 READ Training collection. This is a live event from 1-2pm and will be recorded.</a:t>
                      </a:r>
                      <a:endParaRPr lang="en-US" sz="1600" strike="sngStrike">
                        <a:solidFill>
                          <a:schemeClr val="tx1"/>
                        </a:solidFill>
                        <a:effectLst/>
                      </a:endParaRPr>
                    </a:p>
                  </a:txBody>
                  <a:tcPr marL="68580" marR="68580" marT="0" marB="0" anchor="ctr">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5099820"/>
                  </a:ext>
                </a:extLst>
              </a:tr>
              <a:tr h="260688">
                <a:tc>
                  <a:txBody>
                    <a:bodyPr/>
                    <a:lstStyle/>
                    <a:p>
                      <a:pPr>
                        <a:buNone/>
                        <a:tabLst>
                          <a:tab pos="2028825" algn="l"/>
                        </a:tabLst>
                      </a:pPr>
                      <a:r>
                        <a:rPr lang="en-US" sz="1600" b="1" strike="sngStrike">
                          <a:solidFill>
                            <a:srgbClr val="000000"/>
                          </a:solidFill>
                          <a:effectLst/>
                        </a:rPr>
                        <a:t>8/1/2025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b="1" strike="sngStrike">
                          <a:solidFill>
                            <a:srgbClr val="000000"/>
                          </a:solidFill>
                          <a:effectLst/>
                        </a:rPr>
                        <a:t>Open</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strike="sngStrike">
                          <a:solidFill>
                            <a:srgbClr val="000000"/>
                          </a:solidFill>
                          <a:effectLst/>
                        </a:rPr>
                        <a:t>The 25-26 READ Training collection opens in Data Pipeline.</a:t>
                      </a:r>
                      <a:endParaRPr lang="en-US" sz="1600" strike="sngStrike">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73225958"/>
                  </a:ext>
                </a:extLst>
              </a:tr>
              <a:tr h="644052">
                <a:tc>
                  <a:txBody>
                    <a:bodyPr/>
                    <a:lstStyle/>
                    <a:p>
                      <a:pPr>
                        <a:buNone/>
                        <a:tabLst>
                          <a:tab pos="2028825" algn="l"/>
                        </a:tabLst>
                      </a:pPr>
                      <a:r>
                        <a:rPr lang="en-US" sz="1600" b="1" strike="sngStrike">
                          <a:effectLst/>
                        </a:rPr>
                        <a:t>8/15/2025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strike="sngStrike">
                          <a:effectLst/>
                        </a:rPr>
                        <a:t>Other Date</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strike="sngStrike">
                          <a:effectLst/>
                        </a:rPr>
                        <a:t>This is the date by which teachers, principals, and administrators should have their respective READ training designations added to their COOL accounts.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724594"/>
                  </a:ext>
                </a:extLst>
              </a:tr>
              <a:tr h="398698">
                <a:tc>
                  <a:txBody>
                    <a:bodyPr/>
                    <a:lstStyle/>
                    <a:p>
                      <a:pPr>
                        <a:buNone/>
                        <a:tabLst>
                          <a:tab pos="2028825" algn="l"/>
                        </a:tabLst>
                      </a:pPr>
                      <a:r>
                        <a:rPr lang="en-US" sz="1600" b="1" strike="sngStrike">
                          <a:effectLst/>
                        </a:rPr>
                        <a:t>8/19/2025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strike="sngStrike">
                          <a:effectLst/>
                        </a:rPr>
                        <a:t>Other Date</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strike="sngStrike">
                          <a:effectLst/>
                        </a:rPr>
                        <a:t>This is the target upload date for the collection. Please complete an upload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172185"/>
                  </a:ext>
                </a:extLst>
              </a:tr>
              <a:tr h="398698">
                <a:tc>
                  <a:txBody>
                    <a:bodyPr/>
                    <a:lstStyle/>
                    <a:p>
                      <a:pPr>
                        <a:buNone/>
                        <a:tabLst>
                          <a:tab pos="2028825" algn="l"/>
                        </a:tabLst>
                      </a:pPr>
                      <a:r>
                        <a:rPr lang="en-US" sz="1600" b="1">
                          <a:effectLst/>
                        </a:rPr>
                        <a:t>8/26/2025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target date for an error-free submission for the collection. Please resolve errors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501996"/>
                  </a:ext>
                </a:extLst>
              </a:tr>
              <a:tr h="398698">
                <a:tc>
                  <a:txBody>
                    <a:bodyPr/>
                    <a:lstStyle/>
                    <a:p>
                      <a:pPr>
                        <a:buNone/>
                        <a:tabLst>
                          <a:tab pos="2028825" algn="l"/>
                        </a:tabLst>
                      </a:pPr>
                      <a:r>
                        <a:rPr lang="en-US" sz="1600" b="1">
                          <a:solidFill>
                            <a:srgbClr val="000000"/>
                          </a:solidFill>
                          <a:effectLst/>
                        </a:rPr>
                        <a:t>8/30/2025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b="1">
                          <a:solidFill>
                            <a:srgbClr val="000000"/>
                          </a:solidFill>
                          <a:effectLst/>
                        </a:rPr>
                        <a:t>Deadline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a:solidFill>
                            <a:srgbClr val="000000"/>
                          </a:solidFill>
                          <a:effectLst/>
                        </a:rPr>
                        <a:t>The 25-26 READ Training collection closes in Data Pipeline and sign-off forms are due.</a:t>
                      </a:r>
                      <a:endParaRPr lang="en-US" sz="1600">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399075969"/>
                  </a:ext>
                </a:extLst>
              </a:tr>
              <a:tr h="782065">
                <a:tc>
                  <a:txBody>
                    <a:bodyPr/>
                    <a:lstStyle/>
                    <a:p>
                      <a:pPr>
                        <a:buNone/>
                        <a:tabLst>
                          <a:tab pos="2028825" algn="l"/>
                        </a:tabLst>
                      </a:pPr>
                      <a:r>
                        <a:rPr lang="en-US" sz="1600" b="1">
                          <a:effectLst/>
                        </a:rPr>
                        <a:t>9/8/2025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CDE prepares preliminary State Board of Education documents for any extension requests. </a:t>
                      </a:r>
                      <a:r>
                        <a:rPr lang="en-US" sz="1600" b="1">
                          <a:effectLst/>
                        </a:rPr>
                        <a:t>Any districts requesting a good cause extension for their educators must have their submission locked by this date.</a:t>
                      </a:r>
                      <a:endParaRPr lang="en-US" sz="1600">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813313"/>
                  </a:ext>
                </a:extLst>
              </a:tr>
              <a:tr h="521376">
                <a:tc>
                  <a:txBody>
                    <a:bodyPr/>
                    <a:lstStyle/>
                    <a:p>
                      <a:pPr>
                        <a:buNone/>
                        <a:tabLst>
                          <a:tab pos="2028825" algn="l"/>
                        </a:tabLst>
                      </a:pPr>
                      <a:r>
                        <a:rPr lang="en-US" sz="1600" b="1">
                          <a:effectLst/>
                        </a:rPr>
                        <a:t>10/8/2025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State Board of Education hears extension requests and provides the final decision around the approval of any extension requests.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57513"/>
                  </a:ext>
                </a:extLst>
              </a:tr>
            </a:tbl>
          </a:graphicData>
        </a:graphic>
      </p:graphicFrame>
      <p:sp>
        <p:nvSpPr>
          <p:cNvPr id="2" name="Content Placeholder 7">
            <a:extLst>
              <a:ext uri="{FF2B5EF4-FFF2-40B4-BE49-F238E27FC236}">
                <a16:creationId xmlns:a16="http://schemas.microsoft.com/office/drawing/2014/main" id="{27357B09-40B7-EB59-C952-6B0C0D7E1D00}"/>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READ Training</a:t>
            </a:r>
            <a:endParaRPr lang="en-US"/>
          </a:p>
        </p:txBody>
      </p:sp>
      <p:sp>
        <p:nvSpPr>
          <p:cNvPr id="3" name="Content Placeholder 8">
            <a:extLst>
              <a:ext uri="{FF2B5EF4-FFF2-40B4-BE49-F238E27FC236}">
                <a16:creationId xmlns:a16="http://schemas.microsoft.com/office/drawing/2014/main" id="{B7482A81-3DB1-8FE2-57D2-E75628A420BA}"/>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4481E1DF-2BEA-41DD-AE89-4ED5232F6FD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193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00614-C9C9-8E9D-22BA-11078292D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DA7E7-A4E7-910B-6656-BF8F6F5C4BDD}"/>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Frequently Asked Questions</a:t>
            </a:r>
            <a:endParaRPr lang="en-US"/>
          </a:p>
        </p:txBody>
      </p:sp>
      <p:sp>
        <p:nvSpPr>
          <p:cNvPr id="3" name="Content Placeholder 2">
            <a:extLst>
              <a:ext uri="{FF2B5EF4-FFF2-40B4-BE49-F238E27FC236}">
                <a16:creationId xmlns:a16="http://schemas.microsoft.com/office/drawing/2014/main" id="{3899B597-5B70-F9C6-87F5-9C28512CCF2D}"/>
              </a:ext>
            </a:extLst>
          </p:cNvPr>
          <p:cNvSpPr>
            <a:spLocks noGrp="1"/>
          </p:cNvSpPr>
          <p:nvPr>
            <p:ph idx="1"/>
          </p:nvPr>
        </p:nvSpPr>
        <p:spPr>
          <a:xfrm>
            <a:off x="166117" y="1328133"/>
            <a:ext cx="11690588" cy="4730905"/>
          </a:xfrm>
        </p:spPr>
        <p:txBody>
          <a:bodyPr vert="horz" lIns="0" tIns="0" rIns="0" bIns="0" rtlCol="0" anchor="t">
            <a:noAutofit/>
          </a:bodyPr>
          <a:lstStyle/>
          <a:p>
            <a:pPr marL="342900" indent="-342900"/>
            <a:r>
              <a:rPr lang="en-US">
                <a:latin typeface="Trebuchet MS"/>
              </a:rPr>
              <a:t>Should we only be reporting staff that we have not yet reported in a previous collection or each year do we report ALL staff who should hold the designation?</a:t>
            </a:r>
          </a:p>
          <a:p>
            <a:pPr marL="800100" lvl="1" indent="-342900">
              <a:buFont typeface="Courier New" panose="020B0604020202020204" pitchFamily="34" charset="0"/>
              <a:buChar char="o"/>
            </a:pPr>
            <a:endParaRPr lang="en-US">
              <a:latin typeface="Trebuchet MS"/>
              <a:ea typeface="Microsoft Sans Serif"/>
              <a:cs typeface="Microsoft Sans Serif"/>
            </a:endParaRPr>
          </a:p>
          <a:p>
            <a:pPr marL="800100" lvl="1" indent="-342900">
              <a:buFont typeface="Courier New" panose="020B0604020202020204" pitchFamily="34" charset="0"/>
              <a:buChar char="o"/>
            </a:pPr>
            <a:r>
              <a:rPr lang="en-US">
                <a:latin typeface="Trebuchet MS"/>
                <a:ea typeface="Microsoft Sans Serif"/>
                <a:cs typeface="Microsoft Sans Serif"/>
              </a:rPr>
              <a:t>If the educator has already been reported as completing the appropriate training, they do not need to be re-reported. The only exceptions to this are when:</a:t>
            </a:r>
            <a:endParaRPr lang="en-US"/>
          </a:p>
          <a:p>
            <a:pPr marL="1257300" lvl="2">
              <a:buFont typeface="Wingdings" panose="020B0604020202020204" pitchFamily="34" charset="0"/>
              <a:buChar char="§"/>
            </a:pPr>
            <a:r>
              <a:rPr lang="en-US" sz="2000">
                <a:latin typeface="Trebuchet MS"/>
                <a:ea typeface="Microsoft Sans Serif"/>
                <a:cs typeface="Microsoft Sans Serif"/>
              </a:rPr>
              <a:t>The educator was previously reported as a new hire (code 12). They would need to be reported again as completed (code 10). </a:t>
            </a:r>
          </a:p>
          <a:p>
            <a:pPr marL="1028700" lvl="2" indent="0">
              <a:buNone/>
            </a:pPr>
            <a:endParaRPr lang="en-US" sz="2000">
              <a:latin typeface="Trebuchet MS"/>
              <a:ea typeface="Microsoft Sans Serif"/>
              <a:cs typeface="Microsoft Sans Serif"/>
            </a:endParaRPr>
          </a:p>
          <a:p>
            <a:pPr marL="1257300" lvl="2">
              <a:buFont typeface="Wingdings" panose="020B0604020202020204" pitchFamily="34" charset="0"/>
              <a:buChar char="§"/>
            </a:pPr>
            <a:r>
              <a:rPr lang="en-US" sz="2000">
                <a:latin typeface="Trebuchet MS"/>
                <a:ea typeface="Microsoft Sans Serif"/>
                <a:cs typeface="Microsoft Sans Serif"/>
              </a:rPr>
              <a:t>The educator was previously reported as not having completed the training (in previous years: code 13). They would need to be reported again as completed (code 10). </a:t>
            </a:r>
            <a:endParaRPr lang="en-US" sz="2000">
              <a:ea typeface="Microsoft Sans Serif"/>
              <a:cs typeface="Microsoft Sans Serif"/>
            </a:endParaRPr>
          </a:p>
          <a:p>
            <a:pPr marL="1028700" lvl="2" indent="0">
              <a:buNone/>
            </a:pPr>
            <a:endParaRPr lang="en-US" sz="2000">
              <a:latin typeface="Trebuchet MS"/>
              <a:ea typeface="Microsoft Sans Serif"/>
              <a:cs typeface="Microsoft Sans Serif"/>
            </a:endParaRPr>
          </a:p>
          <a:p>
            <a:pPr marL="1257300" lvl="2">
              <a:buFont typeface="Wingdings" panose="020B0604020202020204" pitchFamily="34" charset="0"/>
              <a:buChar char="§"/>
            </a:pPr>
            <a:r>
              <a:rPr lang="en-US" sz="2000">
                <a:latin typeface="Trebuchet MS"/>
                <a:ea typeface="Microsoft Sans Serif"/>
                <a:cs typeface="Microsoft Sans Serif"/>
              </a:rPr>
              <a:t>The educator was previously reported as completed the teacher training, but now has also completed the administrator training. </a:t>
            </a:r>
            <a:endParaRPr lang="en-US" sz="2000">
              <a:ea typeface="Microsoft Sans Serif"/>
              <a:cs typeface="Microsoft Sans Serif"/>
            </a:endParaRPr>
          </a:p>
          <a:p>
            <a:pPr marL="1028700" lvl="2" indent="0">
              <a:buNone/>
            </a:pPr>
            <a:endParaRPr lang="en-US" sz="2000">
              <a:latin typeface="Trebuchet MS"/>
              <a:ea typeface="Microsoft Sans Serif"/>
              <a:cs typeface="Microsoft Sans Serif"/>
            </a:endParaRPr>
          </a:p>
          <a:p>
            <a:endParaRPr lang="en-US"/>
          </a:p>
        </p:txBody>
      </p:sp>
      <p:sp>
        <p:nvSpPr>
          <p:cNvPr id="4" name="Slide Number Placeholder 3">
            <a:extLst>
              <a:ext uri="{FF2B5EF4-FFF2-40B4-BE49-F238E27FC236}">
                <a16:creationId xmlns:a16="http://schemas.microsoft.com/office/drawing/2014/main" id="{434DFDDD-0924-D0E0-6A56-C2EBC791CA3D}"/>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5" name="Content Placeholder 4">
            <a:extLst>
              <a:ext uri="{FF2B5EF4-FFF2-40B4-BE49-F238E27FC236}">
                <a16:creationId xmlns:a16="http://schemas.microsoft.com/office/drawing/2014/main" id="{12EE4C31-C37B-641C-6002-DD9068942960}"/>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20048D4E-7531-8B23-10F5-3AAEDE2C4385}"/>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37707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6F2AB-ADC0-52DF-762B-A7E708BDE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BFBC5-D1EB-30AD-AAD0-3A2284229DA7}"/>
              </a:ext>
            </a:extLst>
          </p:cNvPr>
          <p:cNvSpPr>
            <a:spLocks noGrp="1"/>
          </p:cNvSpPr>
          <p:nvPr>
            <p:ph type="title"/>
          </p:nvPr>
        </p:nvSpPr>
        <p:spPr>
          <a:xfrm>
            <a:off x="443565" y="205176"/>
            <a:ext cx="9148110" cy="898524"/>
          </a:xfrm>
        </p:spPr>
        <p:txBody>
          <a:bodyPr>
            <a:normAutofit fontScale="90000"/>
          </a:bodyPr>
          <a:lstStyle/>
          <a:p>
            <a:r>
              <a:rPr lang="en-US">
                <a:latin typeface="Museo Slab 500"/>
              </a:rPr>
              <a:t>READ Training:</a:t>
            </a:r>
            <a:br>
              <a:rPr lang="en-US">
                <a:latin typeface="Museo Slab 500"/>
              </a:rPr>
            </a:br>
            <a:r>
              <a:rPr lang="en-US">
                <a:latin typeface="Museo Slab 500"/>
              </a:rPr>
              <a:t>No Report of Training Screen – Background and Purpose</a:t>
            </a:r>
            <a:endParaRPr lang="en-US"/>
          </a:p>
        </p:txBody>
      </p:sp>
      <p:sp>
        <p:nvSpPr>
          <p:cNvPr id="3" name="Content Placeholder 2">
            <a:extLst>
              <a:ext uri="{FF2B5EF4-FFF2-40B4-BE49-F238E27FC236}">
                <a16:creationId xmlns:a16="http://schemas.microsoft.com/office/drawing/2014/main" id="{6805195C-D6F2-7B65-79FC-23BFFD1431F7}"/>
              </a:ext>
            </a:extLst>
          </p:cNvPr>
          <p:cNvSpPr>
            <a:spLocks noGrp="1"/>
          </p:cNvSpPr>
          <p:nvPr>
            <p:ph idx="1"/>
          </p:nvPr>
        </p:nvSpPr>
        <p:spPr>
          <a:xfrm>
            <a:off x="330438" y="1421035"/>
            <a:ext cx="11611572" cy="4920211"/>
          </a:xfrm>
        </p:spPr>
        <p:txBody>
          <a:bodyPr vert="horz" lIns="0" tIns="0" rIns="0" bIns="0" rtlCol="0" anchor="t">
            <a:normAutofit/>
          </a:bodyPr>
          <a:lstStyle/>
          <a:p>
            <a:pPr marL="342900" indent="-342900"/>
            <a:r>
              <a:rPr lang="en-US">
                <a:latin typeface="Trebuchet MS"/>
                <a:ea typeface="Roboto"/>
                <a:cs typeface="Roboto"/>
              </a:rPr>
              <a:t>For some districts, all of their educators have previously taken the training and have been reported as such through the READ Training data collection. No additional educators were hired for the current year, or no additional educators were hired for the current year that required the training. </a:t>
            </a:r>
            <a:endParaRPr lang="en-US">
              <a:ea typeface="Roboto"/>
              <a:cs typeface="Roboto"/>
            </a:endParaRPr>
          </a:p>
          <a:p>
            <a:pPr marL="342900" indent="-342900"/>
            <a:endParaRPr lang="en-US">
              <a:latin typeface="Trebuchet MS"/>
              <a:ea typeface="Roboto"/>
              <a:cs typeface="Roboto"/>
            </a:endParaRPr>
          </a:p>
          <a:p>
            <a:pPr marL="342900" indent="-342900"/>
            <a:r>
              <a:rPr lang="en-US">
                <a:latin typeface="Trebuchet MS"/>
                <a:ea typeface="Roboto"/>
                <a:cs typeface="Roboto"/>
              </a:rPr>
              <a:t>For these districts, they have no additional staff to report for the READ Training data collection. </a:t>
            </a:r>
            <a:endParaRPr lang="en-US">
              <a:ea typeface="Roboto"/>
              <a:cs typeface="Roboto"/>
            </a:endParaRPr>
          </a:p>
          <a:p>
            <a:pPr marL="342900" indent="-342900"/>
            <a:endParaRPr lang="en-US">
              <a:ea typeface="Roboto"/>
              <a:cs typeface="Roboto"/>
            </a:endParaRPr>
          </a:p>
          <a:p>
            <a:pPr marL="342900" indent="-342900"/>
            <a:r>
              <a:rPr lang="en-US">
                <a:latin typeface="Trebuchet MS"/>
                <a:ea typeface="Roboto"/>
                <a:cs typeface="Roboto"/>
              </a:rPr>
              <a:t>Due to this, CDE created a "No Report of Training" screen in Data Pipeline. This serves as the avenue for these districts to complete the collection. </a:t>
            </a:r>
            <a:endParaRPr lang="en-US">
              <a:ea typeface="Roboto"/>
              <a:cs typeface="Roboto"/>
            </a:endParaRPr>
          </a:p>
          <a:p>
            <a:endParaRPr lang="en-US"/>
          </a:p>
        </p:txBody>
      </p:sp>
      <p:sp>
        <p:nvSpPr>
          <p:cNvPr id="4" name="Slide Number Placeholder 3">
            <a:extLst>
              <a:ext uri="{FF2B5EF4-FFF2-40B4-BE49-F238E27FC236}">
                <a16:creationId xmlns:a16="http://schemas.microsoft.com/office/drawing/2014/main" id="{32436BF3-1171-B356-C44E-D0CBB3EE4CFD}"/>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FA314F00-C5A1-90C9-8000-AD3843C74B67}"/>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499FCF03-B324-7C3B-B9C4-A05E13CCC08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0665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C591C-AD47-56BD-FB6F-A1096B1D7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74BDD-801D-C344-DE81-1D004FE27E41}"/>
              </a:ext>
            </a:extLst>
          </p:cNvPr>
          <p:cNvSpPr>
            <a:spLocks noGrp="1"/>
          </p:cNvSpPr>
          <p:nvPr>
            <p:ph type="title"/>
          </p:nvPr>
        </p:nvSpPr>
        <p:spPr>
          <a:xfrm>
            <a:off x="443565" y="205176"/>
            <a:ext cx="8065168" cy="898524"/>
          </a:xfrm>
        </p:spPr>
        <p:txBody>
          <a:bodyPr/>
          <a:lstStyle/>
          <a:p>
            <a:r>
              <a:rPr lang="en-US"/>
              <a:t>READ Training:</a:t>
            </a:r>
            <a:br>
              <a:rPr lang="en-US"/>
            </a:br>
            <a:r>
              <a:rPr lang="en-US"/>
              <a:t>No Report of Training Screen - Process</a:t>
            </a:r>
          </a:p>
        </p:txBody>
      </p:sp>
      <p:sp>
        <p:nvSpPr>
          <p:cNvPr id="8" name="Content Placeholder 7">
            <a:extLst>
              <a:ext uri="{FF2B5EF4-FFF2-40B4-BE49-F238E27FC236}">
                <a16:creationId xmlns:a16="http://schemas.microsoft.com/office/drawing/2014/main" id="{012ECA6B-BFAC-457D-1A06-5C63424239B4}"/>
              </a:ext>
            </a:extLst>
          </p:cNvPr>
          <p:cNvSpPr>
            <a:spLocks noGrp="1"/>
          </p:cNvSpPr>
          <p:nvPr>
            <p:ph idx="1"/>
          </p:nvPr>
        </p:nvSpPr>
        <p:spPr>
          <a:xfrm>
            <a:off x="838200" y="1554480"/>
            <a:ext cx="10515600" cy="4351338"/>
          </a:xfrm>
        </p:spPr>
        <p:txBody>
          <a:bodyPr vert="horz" lIns="0" tIns="0" rIns="0" bIns="0" rtlCol="0" anchor="t">
            <a:normAutofit fontScale="77500" lnSpcReduction="20000"/>
          </a:bodyPr>
          <a:lstStyle/>
          <a:p>
            <a:pPr marL="0" indent="0">
              <a:buNone/>
            </a:pPr>
            <a:r>
              <a:rPr lang="en-US" b="1"/>
              <a:t>Steps: </a:t>
            </a:r>
          </a:p>
          <a:p>
            <a:pPr marL="457200" indent="-457200">
              <a:buFont typeface="+mj-lt"/>
              <a:buAutoNum type="arabicPeriod"/>
            </a:pPr>
            <a:r>
              <a:rPr lang="en-US"/>
              <a:t>First, confirm that your district has no additional staff to report for the collection. This means ensuring that all code 12s or code 13s from previous years have been reported as completing the training or have left your district. </a:t>
            </a:r>
          </a:p>
          <a:p>
            <a:pPr marL="457200" indent="-457200">
              <a:buFont typeface="+mj-lt"/>
              <a:buAutoNum type="arabicPeriod"/>
            </a:pPr>
            <a:r>
              <a:rPr lang="en-US"/>
              <a:t>Once this is confirmed, please click on the "READ" gray box along the left-hand side in Data Pipeline. </a:t>
            </a:r>
          </a:p>
          <a:p>
            <a:pPr marL="457200" indent="-457200">
              <a:buFont typeface="+mj-lt"/>
              <a:buAutoNum type="arabicPeriod"/>
            </a:pPr>
            <a:r>
              <a:rPr lang="en-US"/>
              <a:t>Then, click on the "No Report of Training" gray box in the submenu. </a:t>
            </a:r>
          </a:p>
          <a:p>
            <a:pPr marL="457200" indent="-457200">
              <a:buFont typeface="+mj-lt"/>
              <a:buAutoNum type="arabicPeriod"/>
            </a:pPr>
            <a:r>
              <a:rPr lang="en-US"/>
              <a:t>On the main screen, the school year and your district should prepopulate. Click on "Search".</a:t>
            </a:r>
          </a:p>
          <a:p>
            <a:pPr marL="457200" indent="-457200">
              <a:buFont typeface="+mj-lt"/>
              <a:buAutoNum type="arabicPeriod"/>
            </a:pPr>
            <a:r>
              <a:rPr lang="en-US"/>
              <a:t>Then, please read the language that we have provided in the text box and make sure that you agree with it. </a:t>
            </a:r>
          </a:p>
          <a:p>
            <a:pPr marL="457200" indent="-457200">
              <a:buFont typeface="+mj-lt"/>
              <a:buAutoNum type="arabicPeriod"/>
            </a:pPr>
            <a:r>
              <a:rPr lang="en-US"/>
              <a:t>Then, click on the "No Additional Staff to Report" radio button. </a:t>
            </a:r>
          </a:p>
          <a:p>
            <a:pPr marL="457200" indent="-457200">
              <a:buFont typeface="+mj-lt"/>
              <a:buAutoNum type="arabicPeriod"/>
            </a:pPr>
            <a:r>
              <a:rPr lang="en-US"/>
              <a:t>Click on "Save".</a:t>
            </a:r>
          </a:p>
          <a:p>
            <a:pPr marL="457200" indent="-457200">
              <a:buFont typeface="+mj-lt"/>
              <a:buAutoNum type="arabicPeriod"/>
            </a:pPr>
            <a:r>
              <a:rPr lang="en-US"/>
              <a:t>You will still need to go to the Status Dashboard and lock your submission. The "Data Exists" column will not turn over to "Y", but the "No Additional Staff to Report" column show now display "Y" instead.</a:t>
            </a:r>
          </a:p>
          <a:p>
            <a:endParaRPr lang="en-US"/>
          </a:p>
        </p:txBody>
      </p:sp>
      <p:sp>
        <p:nvSpPr>
          <p:cNvPr id="4" name="Slide Number Placeholder 3">
            <a:extLst>
              <a:ext uri="{FF2B5EF4-FFF2-40B4-BE49-F238E27FC236}">
                <a16:creationId xmlns:a16="http://schemas.microsoft.com/office/drawing/2014/main" id="{59808382-A0DC-E352-6AAF-95F72E27C22C}"/>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DDE70C61-283D-3D72-0923-C87AE01BAAFE}"/>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READ Training</a:t>
            </a:r>
          </a:p>
        </p:txBody>
      </p:sp>
      <p:sp>
        <p:nvSpPr>
          <p:cNvPr id="6" name="Content Placeholder 5">
            <a:extLst>
              <a:ext uri="{FF2B5EF4-FFF2-40B4-BE49-F238E27FC236}">
                <a16:creationId xmlns:a16="http://schemas.microsoft.com/office/drawing/2014/main" id="{5019B7F1-BC1E-E93F-827E-DFC48C896DC1}"/>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164426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9DF1-90E4-AD33-E619-7A2948F6C276}"/>
              </a:ext>
            </a:extLst>
          </p:cNvPr>
          <p:cNvSpPr>
            <a:spLocks noGrp="1"/>
          </p:cNvSpPr>
          <p:nvPr>
            <p:ph type="title"/>
          </p:nvPr>
        </p:nvSpPr>
        <p:spPr>
          <a:xfrm>
            <a:off x="443565" y="205176"/>
            <a:ext cx="8065168" cy="898524"/>
          </a:xfrm>
        </p:spPr>
        <p:txBody>
          <a:bodyPr/>
          <a:lstStyle/>
          <a:p>
            <a:r>
              <a:rPr lang="en-US"/>
              <a:t>READ Training:</a:t>
            </a:r>
            <a:br>
              <a:rPr lang="en-US"/>
            </a:br>
            <a:r>
              <a:rPr lang="en-US"/>
              <a:t>Reminders</a:t>
            </a:r>
          </a:p>
        </p:txBody>
      </p:sp>
      <p:sp>
        <p:nvSpPr>
          <p:cNvPr id="3" name="Content Placeholder 2">
            <a:extLst>
              <a:ext uri="{FF2B5EF4-FFF2-40B4-BE49-F238E27FC236}">
                <a16:creationId xmlns:a16="http://schemas.microsoft.com/office/drawing/2014/main" id="{E1A65767-A5D0-2C9D-B239-2E032BF408A7}"/>
              </a:ext>
            </a:extLst>
          </p:cNvPr>
          <p:cNvSpPr>
            <a:spLocks noGrp="1"/>
          </p:cNvSpPr>
          <p:nvPr>
            <p:ph idx="1"/>
          </p:nvPr>
        </p:nvSpPr>
        <p:spPr>
          <a:xfrm>
            <a:off x="838200" y="1554480"/>
            <a:ext cx="10515600" cy="4351338"/>
          </a:xfrm>
        </p:spPr>
        <p:txBody>
          <a:bodyPr vert="horz" lIns="0" tIns="0" rIns="0" bIns="0" rtlCol="0" anchor="t">
            <a:normAutofit fontScale="92500" lnSpcReduction="20000"/>
          </a:bodyPr>
          <a:lstStyle/>
          <a:p>
            <a:pPr marL="0" indent="0">
              <a:buNone/>
            </a:pPr>
            <a:r>
              <a:rPr lang="en-US" u="sng"/>
              <a:t>Reminders:</a:t>
            </a:r>
          </a:p>
          <a:p>
            <a:r>
              <a:rPr lang="en-US"/>
              <a:t>Please advise your educators to submit their documentation to COOL. The only exceptions to this are unlicensed teachers and individuals who took the administrator training but do not hold one of the four following licenses:</a:t>
            </a:r>
          </a:p>
          <a:p>
            <a:pPr lvl="1">
              <a:buFont typeface="Courier New" panose="02070309020205020404" pitchFamily="49" charset="0"/>
              <a:buChar char="o"/>
            </a:pPr>
            <a:r>
              <a:rPr lang="en-US"/>
              <a:t>Principal or Administrator license </a:t>
            </a:r>
          </a:p>
          <a:p>
            <a:pPr lvl="1">
              <a:buFont typeface="Courier New" panose="02070309020205020404" pitchFamily="49" charset="0"/>
              <a:buChar char="o"/>
            </a:pPr>
            <a:r>
              <a:rPr lang="en-US"/>
              <a:t>Principal Authorization  </a:t>
            </a:r>
          </a:p>
          <a:p>
            <a:pPr lvl="1">
              <a:buFont typeface="Courier New" panose="02070309020205020404" pitchFamily="49" charset="0"/>
              <a:buChar char="o"/>
            </a:pPr>
            <a:r>
              <a:rPr lang="en-US"/>
              <a:t>Emergency Authorization with either a Principal or Administrator Endorsement</a:t>
            </a:r>
          </a:p>
          <a:p>
            <a:pPr lvl="1">
              <a:buFont typeface="Courier New" panose="02070309020205020404" pitchFamily="49" charset="0"/>
              <a:buChar char="o"/>
            </a:pPr>
            <a:r>
              <a:rPr lang="en-US"/>
              <a:t>Interim Authorization with either Principal or Administrator Endorsement</a:t>
            </a:r>
          </a:p>
          <a:p>
            <a:r>
              <a:rPr lang="en-US"/>
              <a:t>Please note that the designation cannot attach to an expired credential. </a:t>
            </a:r>
          </a:p>
          <a:p>
            <a:r>
              <a:rPr lang="en-US"/>
              <a:t>Code 12 can only be used once, regardless of district. This is checked by the EDID, not the EDID/district combination. </a:t>
            </a:r>
          </a:p>
          <a:p>
            <a:r>
              <a:rPr lang="en-US"/>
              <a:t>Codes, 14, 15, 16, or 17 can only be used once, regardless of district. If the educator had previously been coded as a code 13, you will hit an error for them if you attempt to code them with a 14, 15, 16, or 17.</a:t>
            </a:r>
          </a:p>
        </p:txBody>
      </p:sp>
      <p:sp>
        <p:nvSpPr>
          <p:cNvPr id="4" name="Slide Number Placeholder 3">
            <a:extLst>
              <a:ext uri="{FF2B5EF4-FFF2-40B4-BE49-F238E27FC236}">
                <a16:creationId xmlns:a16="http://schemas.microsoft.com/office/drawing/2014/main" id="{EC4A1CFE-B5B3-7962-C8FF-C55D08FDBABD}"/>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6F4FE1EB-AC03-FE9A-EA30-D490292D67FE}"/>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READ Training</a:t>
            </a:r>
          </a:p>
        </p:txBody>
      </p:sp>
      <p:sp>
        <p:nvSpPr>
          <p:cNvPr id="6" name="Content Placeholder 5">
            <a:extLst>
              <a:ext uri="{FF2B5EF4-FFF2-40B4-BE49-F238E27FC236}">
                <a16:creationId xmlns:a16="http://schemas.microsoft.com/office/drawing/2014/main" id="{95104C7C-E7C3-0024-07FF-49CE54AC35C5}"/>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1228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3257E-B031-2366-59C7-65A005057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87F3E-0636-3593-33C1-EB7621DD5DF1}"/>
              </a:ext>
            </a:extLst>
          </p:cNvPr>
          <p:cNvSpPr>
            <a:spLocks noGrp="1"/>
          </p:cNvSpPr>
          <p:nvPr>
            <p:ph type="title"/>
          </p:nvPr>
        </p:nvSpPr>
        <p:spPr>
          <a:xfrm>
            <a:off x="443565" y="205176"/>
            <a:ext cx="8065168" cy="898524"/>
          </a:xfrm>
        </p:spPr>
        <p:txBody>
          <a:bodyPr/>
          <a:lstStyle/>
          <a:p>
            <a:r>
              <a:rPr lang="en-US"/>
              <a:t>READ Training:</a:t>
            </a:r>
            <a:br>
              <a:rPr lang="en-US"/>
            </a:br>
            <a:r>
              <a:rPr lang="en-US"/>
              <a:t>Next Steps</a:t>
            </a:r>
          </a:p>
        </p:txBody>
      </p:sp>
      <p:sp>
        <p:nvSpPr>
          <p:cNvPr id="3" name="Content Placeholder 2">
            <a:extLst>
              <a:ext uri="{FF2B5EF4-FFF2-40B4-BE49-F238E27FC236}">
                <a16:creationId xmlns:a16="http://schemas.microsoft.com/office/drawing/2014/main" id="{100EE60C-7010-27FC-533D-00AB7619FF47}"/>
              </a:ext>
            </a:extLst>
          </p:cNvPr>
          <p:cNvSpPr>
            <a:spLocks noGrp="1"/>
          </p:cNvSpPr>
          <p:nvPr>
            <p:ph idx="1"/>
          </p:nvPr>
        </p:nvSpPr>
        <p:spPr>
          <a:xfrm>
            <a:off x="838200" y="1554480"/>
            <a:ext cx="10515600" cy="4351338"/>
          </a:xfrm>
        </p:spPr>
        <p:txBody>
          <a:bodyPr vert="horz" lIns="0" tIns="0" rIns="0" bIns="0" rtlCol="0" anchor="t">
            <a:normAutofit fontScale="92500"/>
          </a:bodyPr>
          <a:lstStyle/>
          <a:p>
            <a:pPr marL="0" indent="0">
              <a:buNone/>
            </a:pPr>
            <a:r>
              <a:rPr lang="en-US" u="sng"/>
              <a:t>Reminders: </a:t>
            </a:r>
          </a:p>
          <a:p>
            <a:r>
              <a:rPr lang="en-US"/>
              <a:t>Process for Adding Documentation or Evidence of Completion in COOL:</a:t>
            </a:r>
          </a:p>
          <a:p>
            <a:pPr lvl="1">
              <a:buFont typeface="Courier New" panose="02070309020205020404" pitchFamily="49" charset="0"/>
              <a:buChar char="o"/>
            </a:pPr>
            <a:r>
              <a:rPr lang="en-US"/>
              <a:t>Educator downloads certificate out of Playbook; </a:t>
            </a:r>
          </a:p>
          <a:p>
            <a:pPr lvl="1">
              <a:buFont typeface="Courier New" panose="02070309020205020404" pitchFamily="49" charset="0"/>
              <a:buChar char="o"/>
            </a:pPr>
            <a:r>
              <a:rPr lang="en-US"/>
              <a:t>Educator completes the appropriate designation application in COOL, including uploading their certificate or evidence of completion as part of the application (See this </a:t>
            </a:r>
            <a:r>
              <a:rPr lang="en-US">
                <a:hlinkClick r:id="rId2"/>
              </a:rPr>
              <a:t>link</a:t>
            </a:r>
            <a:r>
              <a:rPr lang="en-US"/>
              <a:t>);</a:t>
            </a:r>
          </a:p>
          <a:p>
            <a:pPr lvl="1">
              <a:buFont typeface="Courier New" panose="02070309020205020404" pitchFamily="49" charset="0"/>
              <a:buChar char="o"/>
            </a:pPr>
            <a:r>
              <a:rPr lang="en-US"/>
              <a:t>Educator Talent Office reviews and approves the application (this can take up to 3 business days to occur); </a:t>
            </a:r>
          </a:p>
          <a:p>
            <a:pPr lvl="1">
              <a:buFont typeface="Courier New" panose="02070309020205020404" pitchFamily="49" charset="0"/>
              <a:buChar char="o"/>
            </a:pPr>
            <a:r>
              <a:rPr lang="en-US"/>
              <a:t>COOL syncs with Pipeline overnight;</a:t>
            </a:r>
          </a:p>
          <a:p>
            <a:pPr lvl="1">
              <a:buFont typeface="Courier New" panose="02070309020205020404" pitchFamily="49" charset="0"/>
              <a:buChar char="o"/>
            </a:pPr>
            <a:r>
              <a:rPr lang="en-US"/>
              <a:t>District data respondent reuploads their file and the TR026 and TR035 errors should clear.</a:t>
            </a:r>
          </a:p>
          <a:p>
            <a:r>
              <a:rPr lang="en-US"/>
              <a:t>Our next interim deadline is 8/26. This is the target deadline to have an error-free submission. I know the collection doesn't close until 8/30, but this gives you the necessary 4 days to process any educators that had thought they had added their designation in COOL, but didn't. </a:t>
            </a:r>
          </a:p>
        </p:txBody>
      </p:sp>
      <p:sp>
        <p:nvSpPr>
          <p:cNvPr id="4" name="Slide Number Placeholder 3">
            <a:extLst>
              <a:ext uri="{FF2B5EF4-FFF2-40B4-BE49-F238E27FC236}">
                <a16:creationId xmlns:a16="http://schemas.microsoft.com/office/drawing/2014/main" id="{D77B1DEC-8DAA-A048-6123-3D082DCDE31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16</a:t>
            </a:fld>
            <a:endParaRPr lang="en-US"/>
          </a:p>
        </p:txBody>
      </p:sp>
      <p:sp>
        <p:nvSpPr>
          <p:cNvPr id="5" name="Content Placeholder 4">
            <a:extLst>
              <a:ext uri="{FF2B5EF4-FFF2-40B4-BE49-F238E27FC236}">
                <a16:creationId xmlns:a16="http://schemas.microsoft.com/office/drawing/2014/main" id="{F53B087D-4539-97AA-A214-E0F3F8D915B4}"/>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READ Training</a:t>
            </a:r>
          </a:p>
        </p:txBody>
      </p:sp>
      <p:sp>
        <p:nvSpPr>
          <p:cNvPr id="6" name="Content Placeholder 5">
            <a:extLst>
              <a:ext uri="{FF2B5EF4-FFF2-40B4-BE49-F238E27FC236}">
                <a16:creationId xmlns:a16="http://schemas.microsoft.com/office/drawing/2014/main" id="{E700AC94-EFE9-7F7A-E9CA-00C39356EC3A}"/>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89206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7A592-E6B0-ABB8-853C-E0F31CBB4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470D2-0D44-DEA3-34AC-533CCAB3A4CC}"/>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Upcoming Topics</a:t>
            </a:r>
            <a:endParaRPr lang="en-US"/>
          </a:p>
        </p:txBody>
      </p:sp>
      <p:sp>
        <p:nvSpPr>
          <p:cNvPr id="3" name="Content Placeholder 2">
            <a:extLst>
              <a:ext uri="{FF2B5EF4-FFF2-40B4-BE49-F238E27FC236}">
                <a16:creationId xmlns:a16="http://schemas.microsoft.com/office/drawing/2014/main" id="{923E8890-83E8-4775-F79B-6115013FDACA}"/>
              </a:ext>
            </a:extLst>
          </p:cNvPr>
          <p:cNvSpPr>
            <a:spLocks noGrp="1"/>
          </p:cNvSpPr>
          <p:nvPr>
            <p:ph idx="1"/>
          </p:nvPr>
        </p:nvSpPr>
        <p:spPr/>
        <p:txBody>
          <a:bodyPr vert="horz" lIns="0" tIns="0" rIns="0" bIns="0" rtlCol="0" anchor="t">
            <a:normAutofit/>
          </a:bodyPr>
          <a:lstStyle/>
          <a:p>
            <a:pPr marL="0" indent="0">
              <a:buNone/>
            </a:pPr>
            <a:r>
              <a:rPr lang="en-US">
                <a:latin typeface="Trebuchet MS"/>
              </a:rPr>
              <a:t>Topics that will be covered during Data Pipeline Town Hall:</a:t>
            </a:r>
          </a:p>
          <a:p>
            <a:endParaRPr lang="en-US">
              <a:latin typeface="Trebuchet MS"/>
            </a:endParaRPr>
          </a:p>
          <a:p>
            <a:r>
              <a:rPr lang="en-US" strike="sngStrike">
                <a:latin typeface="Trebuchet MS"/>
              </a:rPr>
              <a:t>August 7: 25-26 Changes and Background</a:t>
            </a:r>
            <a:r>
              <a:rPr lang="en-US">
                <a:latin typeface="Trebuchet MS"/>
              </a:rPr>
              <a:t> </a:t>
            </a:r>
            <a:endParaRPr lang="en-US"/>
          </a:p>
          <a:p>
            <a:r>
              <a:rPr lang="en-US" strike="sngStrike">
                <a:latin typeface="Trebuchet MS"/>
              </a:rPr>
              <a:t>August 14: Manual Review Process</a:t>
            </a:r>
            <a:endParaRPr lang="en-US" strike="sngStrike"/>
          </a:p>
          <a:p>
            <a:r>
              <a:rPr lang="en-US">
                <a:latin typeface="Trebuchet MS"/>
              </a:rPr>
              <a:t>August 21: No Report of Training Screen</a:t>
            </a:r>
          </a:p>
          <a:p>
            <a:r>
              <a:rPr lang="en-US">
                <a:latin typeface="Trebuchet MS"/>
              </a:rPr>
              <a:t>August 28: Any last reminders before collection close</a:t>
            </a:r>
          </a:p>
        </p:txBody>
      </p:sp>
      <p:sp>
        <p:nvSpPr>
          <p:cNvPr id="4" name="Slide Number Placeholder 3">
            <a:extLst>
              <a:ext uri="{FF2B5EF4-FFF2-40B4-BE49-F238E27FC236}">
                <a16:creationId xmlns:a16="http://schemas.microsoft.com/office/drawing/2014/main" id="{A6871F6B-7F9A-415E-F680-192212D071D4}"/>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5" name="Content Placeholder 4">
            <a:extLst>
              <a:ext uri="{FF2B5EF4-FFF2-40B4-BE49-F238E27FC236}">
                <a16:creationId xmlns:a16="http://schemas.microsoft.com/office/drawing/2014/main" id="{849AB7F0-B259-F020-2E31-86EBBF1EA43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BA405CFB-F72D-C456-788D-7560E20510BD}"/>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52574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73D80-4F46-6BCD-394C-A6DEF672D0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D610A6-5121-911F-F926-7AC15D8D945C}"/>
              </a:ext>
            </a:extLst>
          </p:cNvPr>
          <p:cNvSpPr>
            <a:spLocks noGrp="1"/>
          </p:cNvSpPr>
          <p:nvPr>
            <p:ph type="title"/>
          </p:nvPr>
        </p:nvSpPr>
        <p:spPr>
          <a:xfrm>
            <a:off x="155448" y="237745"/>
            <a:ext cx="5303520" cy="1197864"/>
          </a:xfrm>
        </p:spPr>
        <p:txBody>
          <a:bodyPr/>
          <a:lstStyle/>
          <a:p>
            <a:r>
              <a:rPr lang="en-US">
                <a:latin typeface="Museo Slab 500"/>
              </a:rPr>
              <a:t>Questions &amp; Resources:</a:t>
            </a:r>
            <a:br>
              <a:rPr lang="en-US"/>
            </a:br>
            <a:r>
              <a:rPr lang="en-US">
                <a:latin typeface="Museo Slab 500"/>
              </a:rPr>
              <a:t>READ Data Collections</a:t>
            </a:r>
            <a:endParaRPr lang="en-US"/>
          </a:p>
        </p:txBody>
      </p:sp>
      <p:sp>
        <p:nvSpPr>
          <p:cNvPr id="6" name="Content Placeholder 5">
            <a:extLst>
              <a:ext uri="{FF2B5EF4-FFF2-40B4-BE49-F238E27FC236}">
                <a16:creationId xmlns:a16="http://schemas.microsoft.com/office/drawing/2014/main" id="{22E1D294-26C5-5B14-82B0-E869DA2C868C}"/>
              </a:ext>
            </a:extLst>
          </p:cNvPr>
          <p:cNvSpPr>
            <a:spLocks noGrp="1"/>
          </p:cNvSpPr>
          <p:nvPr>
            <p:ph sz="quarter" idx="13"/>
          </p:nvPr>
        </p:nvSpPr>
        <p:spPr>
          <a:xfrm>
            <a:off x="1509623" y="1574275"/>
            <a:ext cx="9170946" cy="3685881"/>
          </a:xfrm>
        </p:spPr>
        <p:txBody>
          <a:bodyPr>
            <a:normAutofit/>
          </a:bodyPr>
          <a:lstStyle/>
          <a:p>
            <a:r>
              <a:rPr lang="en-US"/>
              <a:t>Tara Rhodes</a:t>
            </a:r>
          </a:p>
          <a:p>
            <a:r>
              <a:rPr lang="en-US"/>
              <a:t>Phone: 720.601.4125</a:t>
            </a:r>
          </a:p>
          <a:p>
            <a:r>
              <a:rPr lang="en-US">
                <a:hlinkClick r:id="rId2"/>
              </a:rPr>
              <a:t>READActData@cde.state.co.us</a:t>
            </a:r>
          </a:p>
          <a:p>
            <a:r>
              <a:rPr lang="en-US">
                <a:hlinkClick r:id="rId3"/>
              </a:rPr>
              <a:t>READ Training Data Collection Website</a:t>
            </a:r>
          </a:p>
          <a:p>
            <a:r>
              <a:rPr lang="en-US">
                <a:hlinkClick r:id="rId4"/>
              </a:rPr>
              <a:t>READ Training Website (Pathway Information and How to Add Documentation in COOL)</a:t>
            </a:r>
            <a:endParaRPr lang="en-US"/>
          </a:p>
        </p:txBody>
      </p:sp>
      <p:sp>
        <p:nvSpPr>
          <p:cNvPr id="4" name="Slide Number Placeholder 3">
            <a:extLst>
              <a:ext uri="{FF2B5EF4-FFF2-40B4-BE49-F238E27FC236}">
                <a16:creationId xmlns:a16="http://schemas.microsoft.com/office/drawing/2014/main" id="{AE832CA6-F996-5802-0188-B5ACD46E365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81242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E0F9F-8A62-1AEE-F7A9-25FCE924BD8D}"/>
              </a:ext>
            </a:extLst>
          </p:cNvPr>
          <p:cNvSpPr>
            <a:spLocks noGrp="1"/>
          </p:cNvSpPr>
          <p:nvPr>
            <p:ph type="ctrTitle"/>
          </p:nvPr>
        </p:nvSpPr>
        <p:spPr/>
        <p:txBody>
          <a:bodyPr/>
          <a:lstStyle/>
          <a:p>
            <a:r>
              <a:rPr lang="en-US"/>
              <a:t>Teacher Student Data Link</a:t>
            </a:r>
          </a:p>
        </p:txBody>
      </p:sp>
      <p:sp>
        <p:nvSpPr>
          <p:cNvPr id="6" name="Content Placeholder 5">
            <a:extLst>
              <a:ext uri="{FF2B5EF4-FFF2-40B4-BE49-F238E27FC236}">
                <a16:creationId xmlns:a16="http://schemas.microsoft.com/office/drawing/2014/main" id="{33DFECF9-08A3-0EA9-4E01-A81A0D8C7A6D}"/>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090E270C-9B83-1AF2-1E2C-8CA2E19CA425}"/>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72003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a:xfrm>
            <a:off x="443565" y="205176"/>
            <a:ext cx="8065168" cy="898524"/>
          </a:xfrm>
        </p:spPr>
        <p:txBody>
          <a:bodyPr/>
          <a:lstStyle/>
          <a:p>
            <a:r>
              <a:rPr lang="en-US"/>
              <a:t>Teacher Student Data Link Timeline</a:t>
            </a:r>
          </a:p>
        </p:txBody>
      </p:sp>
      <p:graphicFrame>
        <p:nvGraphicFramePr>
          <p:cNvPr id="11" name="Table 10">
            <a:extLst>
              <a:ext uri="{FF2B5EF4-FFF2-40B4-BE49-F238E27FC236}">
                <a16:creationId xmlns:a16="http://schemas.microsoft.com/office/drawing/2014/main" id="{D205AC76-9635-4D3A-912F-8BAAC5CFFCB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22073972"/>
              </p:ext>
            </p:extLst>
          </p:nvPr>
        </p:nvGraphicFramePr>
        <p:xfrm>
          <a:off x="98854" y="1292632"/>
          <a:ext cx="11994292" cy="4213390"/>
        </p:xfrm>
        <a:graphic>
          <a:graphicData uri="http://schemas.openxmlformats.org/drawingml/2006/table">
            <a:tbl>
              <a:tblPr firstRow="1" bandRow="1">
                <a:tableStyleId>{69012ECD-51FC-41F1-AA8D-1B2483CD663E}</a:tableStyleId>
              </a:tblPr>
              <a:tblGrid>
                <a:gridCol w="1895299">
                  <a:extLst>
                    <a:ext uri="{9D8B030D-6E8A-4147-A177-3AD203B41FA5}">
                      <a16:colId xmlns:a16="http://schemas.microsoft.com/office/drawing/2014/main" val="3722231020"/>
                    </a:ext>
                  </a:extLst>
                </a:gridCol>
                <a:gridCol w="2401081">
                  <a:extLst>
                    <a:ext uri="{9D8B030D-6E8A-4147-A177-3AD203B41FA5}">
                      <a16:colId xmlns:a16="http://schemas.microsoft.com/office/drawing/2014/main" val="1594630814"/>
                    </a:ext>
                  </a:extLst>
                </a:gridCol>
                <a:gridCol w="7697912">
                  <a:extLst>
                    <a:ext uri="{9D8B030D-6E8A-4147-A177-3AD203B41FA5}">
                      <a16:colId xmlns:a16="http://schemas.microsoft.com/office/drawing/2014/main" val="742457528"/>
                    </a:ext>
                  </a:extLst>
                </a:gridCol>
              </a:tblGrid>
              <a:tr h="355193">
                <a:tc>
                  <a:txBody>
                    <a:bodyPr/>
                    <a:lstStyle/>
                    <a:p>
                      <a:pPr marL="0" marR="0">
                        <a:lnSpc>
                          <a:spcPct val="107000"/>
                        </a:lnSpc>
                        <a:spcBef>
                          <a:spcPts val="0"/>
                        </a:spcBef>
                        <a:spcAft>
                          <a:spcPts val="0"/>
                        </a:spcAft>
                        <a:tabLst>
                          <a:tab pos="2028825" algn="l"/>
                        </a:tabLst>
                      </a:pPr>
                      <a:r>
                        <a:rPr lang="en-US" sz="1600">
                          <a:effectLst/>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1600">
                          <a:effectLst/>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1600">
                          <a:effectLst/>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654240564"/>
                  </a:ext>
                </a:extLst>
              </a:tr>
              <a:tr h="1635655">
                <a:tc>
                  <a:txBody>
                    <a:bodyPr/>
                    <a:lstStyle/>
                    <a:p>
                      <a:pPr marL="0" marR="0">
                        <a:lnSpc>
                          <a:spcPct val="107000"/>
                        </a:lnSpc>
                        <a:spcBef>
                          <a:spcPts val="0"/>
                        </a:spcBef>
                        <a:spcAft>
                          <a:spcPts val="0"/>
                        </a:spcAft>
                        <a:tabLst>
                          <a:tab pos="2028825" algn="l"/>
                        </a:tabLst>
                      </a:pPr>
                      <a:r>
                        <a:rPr lang="en-US" sz="1600">
                          <a:effectLst/>
                        </a:rPr>
                        <a:t>Friday August 21, 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1600">
                          <a:effectLst/>
                        </a:rPr>
                        <a:t>TARGET: Date by which you should have a complete Teacher Student Data Link Snapshot.</a:t>
                      </a:r>
                    </a:p>
                    <a:p>
                      <a:pPr marL="0" marR="0">
                        <a:lnSpc>
                          <a:spcPct val="107000"/>
                        </a:lnSpc>
                        <a:spcBef>
                          <a:spcPts val="0"/>
                        </a:spcBef>
                        <a:spcAft>
                          <a:spcPts val="0"/>
                        </a:spcAft>
                        <a:tabLst>
                          <a:tab pos="2028825" algn="l"/>
                        </a:tabLst>
                      </a:pPr>
                      <a:r>
                        <a:rPr lang="en-US" sz="1600">
                          <a:effectLst/>
                        </a:rPr>
                        <a:t>Complete Teacher Student Data Link Snapshot means:</a:t>
                      </a:r>
                    </a:p>
                    <a:p>
                      <a:pPr marL="0" marR="0">
                        <a:lnSpc>
                          <a:spcPct val="107000"/>
                        </a:lnSpc>
                        <a:spcBef>
                          <a:spcPts val="0"/>
                        </a:spcBef>
                        <a:spcAft>
                          <a:spcPts val="0"/>
                        </a:spcAft>
                        <a:tabLst>
                          <a:tab pos="2028825" algn="l"/>
                        </a:tabLst>
                      </a:pPr>
                      <a:r>
                        <a:rPr lang="en-US" sz="1600">
                          <a:effectLst/>
                        </a:rPr>
                        <a:t>◻ All TSDL interchange errors are resolved</a:t>
                      </a:r>
                    </a:p>
                    <a:p>
                      <a:pPr marL="0" marR="0">
                        <a:lnSpc>
                          <a:spcPct val="107000"/>
                        </a:lnSpc>
                        <a:spcBef>
                          <a:spcPts val="0"/>
                        </a:spcBef>
                        <a:spcAft>
                          <a:spcPts val="0"/>
                        </a:spcAft>
                        <a:tabLst>
                          <a:tab pos="2028825" algn="l"/>
                        </a:tabLst>
                      </a:pPr>
                      <a:r>
                        <a:rPr lang="en-US" sz="1600">
                          <a:effectLst/>
                        </a:rPr>
                        <a:t>◻ All TSDL snapshot errors are resolved</a:t>
                      </a:r>
                    </a:p>
                    <a:p>
                      <a:pPr marL="0" marR="0">
                        <a:lnSpc>
                          <a:spcPct val="107000"/>
                        </a:lnSpc>
                        <a:spcBef>
                          <a:spcPts val="0"/>
                        </a:spcBef>
                        <a:spcAft>
                          <a:spcPts val="0"/>
                        </a:spcAft>
                        <a:tabLst>
                          <a:tab pos="2028825" algn="l"/>
                        </a:tabLst>
                      </a:pPr>
                      <a:r>
                        <a:rPr lang="en-US" sz="1600">
                          <a:effectLst/>
                        </a:rPr>
                        <a:t> </a:t>
                      </a:r>
                    </a:p>
                    <a:p>
                      <a:pPr marL="0" marR="0">
                        <a:lnSpc>
                          <a:spcPct val="107000"/>
                        </a:lnSpc>
                        <a:spcBef>
                          <a:spcPts val="0"/>
                        </a:spcBef>
                        <a:spcAft>
                          <a:spcPts val="0"/>
                        </a:spcAft>
                        <a:tabLst>
                          <a:tab pos="2028825" algn="l"/>
                        </a:tabLst>
                      </a:pPr>
                      <a:r>
                        <a:rPr lang="en-US" sz="1600">
                          <a:effectLst/>
                        </a:rPr>
                        <a:t>If you anticipate that you will not be able to meet this deadline, please contact CDE at </a:t>
                      </a:r>
                      <a:r>
                        <a:rPr lang="en-US" sz="1600" u="sng">
                          <a:effectLst/>
                          <a:hlinkClick r:id="rId2"/>
                        </a:rPr>
                        <a:t>TeacherStudentDataLink@cde.state.co.us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2232675995"/>
                  </a:ext>
                </a:extLst>
              </a:tr>
              <a:tr h="859895">
                <a:tc>
                  <a:txBody>
                    <a:bodyPr/>
                    <a:lstStyle/>
                    <a:p>
                      <a:pPr marL="0" marR="0">
                        <a:lnSpc>
                          <a:spcPct val="107000"/>
                        </a:lnSpc>
                        <a:spcBef>
                          <a:spcPts val="0"/>
                        </a:spcBef>
                        <a:spcAft>
                          <a:spcPts val="0"/>
                        </a:spcAft>
                        <a:tabLst>
                          <a:tab pos="2028825" algn="l"/>
                        </a:tabLst>
                      </a:pPr>
                      <a:r>
                        <a:rPr lang="en-US" sz="1600">
                          <a:effectLst/>
                        </a:rPr>
                        <a:t>Monday August 25, 2025 – Thursday August 28, 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1600">
                          <a:effectLst/>
                        </a:rPr>
                        <a:t>Report Review</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1600">
                          <a:effectLst/>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723579679"/>
                  </a:ext>
                </a:extLst>
              </a:tr>
              <a:tr h="604197">
                <a:tc>
                  <a:txBody>
                    <a:bodyPr/>
                    <a:lstStyle/>
                    <a:p>
                      <a:pPr marL="0" marR="0">
                        <a:lnSpc>
                          <a:spcPct val="107000"/>
                        </a:lnSpc>
                        <a:spcBef>
                          <a:spcPts val="0"/>
                        </a:spcBef>
                        <a:spcAft>
                          <a:spcPts val="0"/>
                        </a:spcAft>
                        <a:tabLst>
                          <a:tab pos="2028825" algn="l"/>
                        </a:tabLst>
                      </a:pPr>
                      <a:r>
                        <a:rPr lang="en-US" sz="1600">
                          <a:effectLst/>
                        </a:rPr>
                        <a:t>Friday August 29, 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1600">
                          <a:effectLst/>
                        </a:rPr>
                        <a:t>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1600">
                          <a:effectLst/>
                        </a:rPr>
                        <a:t>Required to have TSDL snapshot error free and finalized before or on this date. TSDL closed and final report is signed and provided to CDE via email </a:t>
                      </a:r>
                      <a:r>
                        <a:rPr lang="en-US" sz="1600" u="sng">
                          <a:effectLst/>
                          <a:hlinkClick r:id="rId2"/>
                        </a:rPr>
                        <a:t>TeacherStudentDataLink@cde.state.co.us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643226295"/>
                  </a:ext>
                </a:extLst>
              </a:tr>
            </a:tbl>
          </a:graphicData>
        </a:graphic>
      </p:graphicFrame>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20</a:t>
            </a:fld>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normAutofit/>
          </a:bodyPr>
          <a:lstStyle/>
          <a:p>
            <a:r>
              <a:rPr lang="en-US">
                <a:hlinkClick r:id="rId2"/>
              </a:rPr>
              <a:t>TeacherStudentDataLink@cde.state.co.us</a:t>
            </a:r>
            <a:endParaRPr lang="en-US"/>
          </a:p>
        </p:txBody>
      </p:sp>
    </p:spTree>
    <p:extLst>
      <p:ext uri="{BB962C8B-B14F-4D97-AF65-F5344CB8AC3E}">
        <p14:creationId xmlns:p14="http://schemas.microsoft.com/office/powerpoint/2010/main" val="199132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 uri="{C183D7F6-B498-43B3-948B-1728B52AA6E4}">
                <adec:decorative xmlns:adec="http://schemas.microsoft.com/office/drawing/2017/decorative" val="0"/>
              </a:ext>
            </a:extLst>
          </p:cNvPr>
          <p:cNvSpPr>
            <a:spLocks noGrp="1"/>
          </p:cNvSpPr>
          <p:nvPr>
            <p:ph type="title"/>
          </p:nvPr>
        </p:nvSpPr>
        <p:spPr>
          <a:xfrm>
            <a:off x="443565" y="205176"/>
            <a:ext cx="8065168" cy="898524"/>
          </a:xfrm>
        </p:spPr>
        <p:txBody>
          <a:bodyPr/>
          <a:lstStyle/>
          <a:p>
            <a:r>
              <a:rPr lang="en-US"/>
              <a:t>Teacher Student Data Link – Cognos Reports and Exceptions</a:t>
            </a:r>
          </a:p>
        </p:txBody>
      </p:sp>
      <p:sp>
        <p:nvSpPr>
          <p:cNvPr id="3" name="TextBox 2">
            <a:extLst>
              <a:ext uri="{FF2B5EF4-FFF2-40B4-BE49-F238E27FC236}">
                <a16:creationId xmlns:a16="http://schemas.microsoft.com/office/drawing/2014/main" id="{DE639E0B-7594-DEDC-C548-B0E53BD9137C}"/>
              </a:ext>
              <a:ext uri="{C183D7F6-B498-43B3-948B-1728B52AA6E4}">
                <adec:decorative xmlns:adec="http://schemas.microsoft.com/office/drawing/2017/decorative" val="0"/>
              </a:ext>
            </a:extLst>
          </p:cNvPr>
          <p:cNvSpPr txBox="1"/>
          <p:nvPr/>
        </p:nvSpPr>
        <p:spPr>
          <a:xfrm>
            <a:off x="212348" y="1360592"/>
            <a:ext cx="4843033" cy="2308324"/>
          </a:xfrm>
          <a:prstGeom prst="rect">
            <a:avLst/>
          </a:prstGeom>
          <a:noFill/>
        </p:spPr>
        <p:txBody>
          <a:bodyPr wrap="square" rtlCol="0">
            <a:spAutoFit/>
          </a:bodyPr>
          <a:lstStyle/>
          <a:p>
            <a:pPr marL="285750" indent="-285750">
              <a:buFont typeface="Arial" panose="020B0604020202020204" pitchFamily="34" charset="0"/>
              <a:buChar char="•"/>
            </a:pPr>
            <a:r>
              <a:rPr lang="en-US"/>
              <a:t>COGNOS/CEDAR Reports:</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Student Discrepancy Report is all students reported in the Student Interchange that were not included in the TSDL Snapshot.  Verify if the omission is correct using the weeks enrolled field.</a:t>
            </a:r>
          </a:p>
          <a:p>
            <a:pPr marL="742950" lvl="1" indent="-285750">
              <a:buFont typeface="Arial" panose="020B0604020202020204" pitchFamily="34" charset="0"/>
              <a:buChar char="•"/>
            </a:pPr>
            <a:endParaRPr lang="en-US"/>
          </a:p>
        </p:txBody>
      </p:sp>
      <p:sp>
        <p:nvSpPr>
          <p:cNvPr id="5" name="TextBox 4">
            <a:extLst>
              <a:ext uri="{FF2B5EF4-FFF2-40B4-BE49-F238E27FC236}">
                <a16:creationId xmlns:a16="http://schemas.microsoft.com/office/drawing/2014/main" id="{1CBE220D-5884-CBA8-A697-19FE54870BF9}"/>
              </a:ext>
            </a:extLst>
          </p:cNvPr>
          <p:cNvSpPr txBox="1"/>
          <p:nvPr/>
        </p:nvSpPr>
        <p:spPr>
          <a:xfrm>
            <a:off x="576349" y="4335078"/>
            <a:ext cx="4843033" cy="1477328"/>
          </a:xfrm>
          <a:prstGeom prst="rect">
            <a:avLst/>
          </a:prstGeom>
          <a:noFill/>
        </p:spPr>
        <p:txBody>
          <a:bodyPr wrap="square" rtlCol="0">
            <a:spAutoFit/>
          </a:bodyPr>
          <a:lstStyle/>
          <a:p>
            <a:pPr marL="285750" indent="-285750">
              <a:buFont typeface="Arial" panose="020B0604020202020204" pitchFamily="34" charset="0"/>
              <a:buChar char="•"/>
            </a:pPr>
            <a:r>
              <a:rPr lang="en-US"/>
              <a:t>If you are getting TD110, TD111, TD112 or TD113 snapshot errors, and it is accurate that a class of that course code should not be appearing at that school, please reach out for an exception.</a:t>
            </a:r>
          </a:p>
        </p:txBody>
      </p:sp>
      <p:pic>
        <p:nvPicPr>
          <p:cNvPr id="13" name="Picture 12" descr="View of CEDAR or COGNOS Student Discrepancy Report with Weeks Enrolled field highlighted.">
            <a:extLst>
              <a:ext uri="{FF2B5EF4-FFF2-40B4-BE49-F238E27FC236}">
                <a16:creationId xmlns:a16="http://schemas.microsoft.com/office/drawing/2014/main" id="{DCC47D2B-ADAB-D5DC-1CB8-6170E3AA9B94}"/>
              </a:ext>
            </a:extLst>
          </p:cNvPr>
          <p:cNvPicPr>
            <a:picLocks noChangeAspect="1"/>
          </p:cNvPicPr>
          <p:nvPr/>
        </p:nvPicPr>
        <p:blipFill>
          <a:blip r:embed="rId2"/>
          <a:stretch>
            <a:fillRect/>
          </a:stretch>
        </p:blipFill>
        <p:spPr>
          <a:xfrm>
            <a:off x="5850054" y="1296806"/>
            <a:ext cx="6074182" cy="4024837"/>
          </a:xfrm>
          <a:prstGeom prst="rect">
            <a:avLst/>
          </a:prstGeom>
        </p:spPr>
      </p:pic>
      <p:sp>
        <p:nvSpPr>
          <p:cNvPr id="4" name="Slide Number Placeholder 3">
            <a:extLst>
              <a:ext uri="{FF2B5EF4-FFF2-40B4-BE49-F238E27FC236}">
                <a16:creationId xmlns:a16="http://schemas.microsoft.com/office/drawing/2014/main" id="{9CFEE11B-2F0B-A30B-B1A6-292AA647C48B}"/>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21</a:t>
            </a:fld>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normAutofit/>
          </a:bodyPr>
          <a:lstStyle/>
          <a:p>
            <a:r>
              <a:rPr lang="en-US">
                <a:hlinkClick r:id="rId3"/>
              </a:rPr>
              <a:t>TeacherStudentDataLink@cde.state.co.us</a:t>
            </a:r>
            <a:endParaRPr lang="en-US"/>
          </a:p>
        </p:txBody>
      </p:sp>
    </p:spTree>
    <p:extLst>
      <p:ext uri="{BB962C8B-B14F-4D97-AF65-F5344CB8AC3E}">
        <p14:creationId xmlns:p14="http://schemas.microsoft.com/office/powerpoint/2010/main" val="189673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TSDL</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a:t>Peter Hoffman</a:t>
            </a:r>
          </a:p>
          <a:p>
            <a:r>
              <a:rPr lang="en-US"/>
              <a:t>720-925-8611</a:t>
            </a:r>
          </a:p>
          <a:p>
            <a:r>
              <a:rPr lang="en-US">
                <a:hlinkClick r:id="rId2"/>
              </a:rPr>
              <a:t>TeacherStudentDataLink@cde.state.co.us</a:t>
            </a:r>
          </a:p>
          <a:p>
            <a:r>
              <a:rPr lang="en-US">
                <a:hlinkClick r:id="rId3"/>
              </a:rPr>
              <a:t>TSDL Interchange Webpage</a:t>
            </a:r>
            <a:br>
              <a:rPr lang="en-US"/>
            </a:br>
            <a:br>
              <a:rPr lang="en-US">
                <a:hlinkClick r:id="rId3"/>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177579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78BF0-C43F-FEF4-1FFA-E4937B1553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86D601-074B-746B-C08D-78720081F74C}"/>
              </a:ext>
            </a:extLst>
          </p:cNvPr>
          <p:cNvSpPr>
            <a:spLocks noGrp="1"/>
          </p:cNvSpPr>
          <p:nvPr>
            <p:ph type="ctrTitle"/>
          </p:nvPr>
        </p:nvSpPr>
        <p:spPr>
          <a:xfrm>
            <a:off x="0" y="2595716"/>
            <a:ext cx="12192000" cy="1061884"/>
          </a:xfrm>
        </p:spPr>
        <p:txBody>
          <a:bodyPr/>
          <a:lstStyle/>
          <a:p>
            <a:r>
              <a:rPr lang="en-US"/>
              <a:t>Attendance Data Release</a:t>
            </a:r>
          </a:p>
        </p:txBody>
      </p:sp>
      <p:sp>
        <p:nvSpPr>
          <p:cNvPr id="6" name="Content Placeholder 5">
            <a:extLst>
              <a:ext uri="{FF2B5EF4-FFF2-40B4-BE49-F238E27FC236}">
                <a16:creationId xmlns:a16="http://schemas.microsoft.com/office/drawing/2014/main" id="{06960B1F-4B5C-6FB1-6A12-2A9D81216659}"/>
              </a:ext>
            </a:extLst>
          </p:cNvPr>
          <p:cNvSpPr>
            <a:spLocks noGrp="1"/>
          </p:cNvSpPr>
          <p:nvPr>
            <p:ph sz="quarter" idx="13"/>
          </p:nvPr>
        </p:nvSpPr>
        <p:spPr>
          <a:xfrm>
            <a:off x="0" y="3657600"/>
            <a:ext cx="12192000" cy="1062038"/>
          </a:xfrm>
        </p:spPr>
        <p:txBody>
          <a:bodyPr/>
          <a:lstStyle/>
          <a:p>
            <a:r>
              <a:rPr lang="en-US"/>
              <a:t>Peter Hoffman</a:t>
            </a:r>
          </a:p>
        </p:txBody>
      </p:sp>
      <p:sp>
        <p:nvSpPr>
          <p:cNvPr id="4" name="Slide Number Placeholder 3">
            <a:extLst>
              <a:ext uri="{FF2B5EF4-FFF2-40B4-BE49-F238E27FC236}">
                <a16:creationId xmlns:a16="http://schemas.microsoft.com/office/drawing/2014/main" id="{8ADC4003-F1BF-385C-373D-6B73E1E36A3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73966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A8257-E364-90CA-1B1D-954EAA67B3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8A3B48-35EE-798A-82C3-B2EF4B2AB426}"/>
              </a:ext>
            </a:extLst>
          </p:cNvPr>
          <p:cNvSpPr>
            <a:spLocks noGrp="1"/>
          </p:cNvSpPr>
          <p:nvPr>
            <p:ph type="title"/>
          </p:nvPr>
        </p:nvSpPr>
        <p:spPr>
          <a:xfrm>
            <a:off x="443565" y="205176"/>
            <a:ext cx="8065168" cy="898524"/>
          </a:xfrm>
        </p:spPr>
        <p:txBody>
          <a:bodyPr anchor="t">
            <a:normAutofit/>
          </a:bodyPr>
          <a:lstStyle/>
          <a:p>
            <a:r>
              <a:rPr lang="en-US"/>
              <a:t>Attendance Data Release Information</a:t>
            </a:r>
          </a:p>
        </p:txBody>
      </p:sp>
      <p:pic>
        <p:nvPicPr>
          <p:cNvPr id="18" name="Picture 17" descr="screenshot of attendance data statistics website indicating the link to follow to see posted information.">
            <a:extLst>
              <a:ext uri="{FF2B5EF4-FFF2-40B4-BE49-F238E27FC236}">
                <a16:creationId xmlns:a16="http://schemas.microsoft.com/office/drawing/2014/main" id="{FCC9ED21-090B-96B9-AAC4-637B04E56DC9}"/>
              </a:ext>
            </a:extLst>
          </p:cNvPr>
          <p:cNvPicPr>
            <a:picLocks noChangeAspect="1"/>
          </p:cNvPicPr>
          <p:nvPr/>
        </p:nvPicPr>
        <p:blipFill>
          <a:blip r:embed="rId2"/>
          <a:stretch>
            <a:fillRect/>
          </a:stretch>
        </p:blipFill>
        <p:spPr>
          <a:xfrm>
            <a:off x="68569" y="1229031"/>
            <a:ext cx="6957027" cy="4684191"/>
          </a:xfrm>
          <a:prstGeom prst="rect">
            <a:avLst/>
          </a:prstGeom>
        </p:spPr>
      </p:pic>
      <p:sp>
        <p:nvSpPr>
          <p:cNvPr id="9" name="Content Placeholder 6">
            <a:extLst>
              <a:ext uri="{FF2B5EF4-FFF2-40B4-BE49-F238E27FC236}">
                <a16:creationId xmlns:a16="http://schemas.microsoft.com/office/drawing/2014/main" id="{D6B0C0B6-AE0F-6358-36BB-CF9F1D385BA8}"/>
              </a:ext>
              <a:ext uri="{C183D7F6-B498-43B3-948B-1728B52AA6E4}">
                <adec:decorative xmlns:adec="http://schemas.microsoft.com/office/drawing/2017/decorative" val="0"/>
              </a:ext>
            </a:extLst>
          </p:cNvPr>
          <p:cNvSpPr txBox="1">
            <a:spLocks/>
          </p:cNvSpPr>
          <p:nvPr/>
        </p:nvSpPr>
        <p:spPr>
          <a:xfrm>
            <a:off x="7025597" y="1557495"/>
            <a:ext cx="4859258" cy="4853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August 27</a:t>
            </a:r>
            <a:r>
              <a:rPr lang="en-US" sz="2200" baseline="30000"/>
              <a:t>th</a:t>
            </a:r>
            <a:r>
              <a:rPr lang="en-US" sz="2200"/>
              <a:t> – </a:t>
            </a:r>
            <a:r>
              <a:rPr lang="en-US" sz="2200">
                <a:hlinkClick r:id="rId3"/>
              </a:rPr>
              <a:t>Public Data Release</a:t>
            </a:r>
            <a:endParaRPr lang="en-US" sz="2200"/>
          </a:p>
          <a:p>
            <a:pPr lvl="1"/>
            <a:r>
              <a:rPr lang="en-US" sz="1700">
                <a:solidFill>
                  <a:srgbClr val="000000"/>
                </a:solidFill>
              </a:rPr>
              <a:t>Education statistics based upon this collection are publicly released and the embargo is lifted for this dataset (cannot send/use this data externally until embargo is lifted)</a:t>
            </a:r>
            <a:endParaRPr lang="en-US" sz="1500">
              <a:solidFill>
                <a:srgbClr val="000000"/>
              </a:solidFill>
            </a:endParaRPr>
          </a:p>
          <a:p>
            <a:r>
              <a:rPr lang="en-US" sz="2200"/>
              <a:t>August 20</a:t>
            </a:r>
            <a:r>
              <a:rPr lang="en-US" sz="2200" baseline="30000"/>
              <a:t>th</a:t>
            </a:r>
            <a:r>
              <a:rPr lang="en-US" sz="2200"/>
              <a:t> – Embargoed Data was  Sent</a:t>
            </a:r>
          </a:p>
          <a:p>
            <a:pPr lvl="1"/>
            <a:r>
              <a:rPr lang="en-US" sz="1700">
                <a:solidFill>
                  <a:srgbClr val="000000"/>
                </a:solidFill>
              </a:rPr>
              <a:t>Will be sent:</a:t>
            </a:r>
          </a:p>
          <a:p>
            <a:pPr lvl="2"/>
            <a:r>
              <a:rPr lang="en-US" sz="1700">
                <a:solidFill>
                  <a:srgbClr val="000000"/>
                </a:solidFill>
              </a:rPr>
              <a:t>2 Year Trend Rates Truancy, Attendance, Chronically Absent by District </a:t>
            </a:r>
          </a:p>
          <a:p>
            <a:pPr lvl="2"/>
            <a:r>
              <a:rPr lang="en-US" sz="1700">
                <a:solidFill>
                  <a:srgbClr val="000000"/>
                </a:solidFill>
              </a:rPr>
              <a:t>Attendance Rate, Truancy Rate and Chronic Absenteeism by State, Grade, IPST</a:t>
            </a:r>
            <a:endParaRPr lang="en-US" sz="1000">
              <a:solidFill>
                <a:srgbClr val="000000"/>
              </a:solidFill>
            </a:endParaRPr>
          </a:p>
          <a:p>
            <a:pPr lvl="1"/>
            <a:endParaRPr lang="en-US" sz="1400">
              <a:solidFill>
                <a:srgbClr val="000000"/>
              </a:solidFill>
            </a:endParaRPr>
          </a:p>
        </p:txBody>
      </p:sp>
      <p:sp>
        <p:nvSpPr>
          <p:cNvPr id="4" name="Slide Number Placeholder 3">
            <a:extLst>
              <a:ext uri="{FF2B5EF4-FFF2-40B4-BE49-F238E27FC236}">
                <a16:creationId xmlns:a16="http://schemas.microsoft.com/office/drawing/2014/main" id="{92E7CBC1-E162-D7B9-1076-8656247E4870}"/>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nchor="ctr">
            <a:normAutofit/>
          </a:bodyPr>
          <a:lstStyle/>
          <a:p>
            <a:fld id="{C479D5F6-EDCB-402A-AC08-4943A1820E8F}" type="slidenum">
              <a:rPr lang="en-US" smtClean="0"/>
              <a:pPr/>
              <a:t>24</a:t>
            </a:fld>
            <a:endParaRPr lang="en-US"/>
          </a:p>
        </p:txBody>
      </p:sp>
      <p:sp>
        <p:nvSpPr>
          <p:cNvPr id="7" name="Content Placeholder 6">
            <a:extLst>
              <a:ext uri="{FF2B5EF4-FFF2-40B4-BE49-F238E27FC236}">
                <a16:creationId xmlns:a16="http://schemas.microsoft.com/office/drawing/2014/main" id="{3F4BA32C-CCC5-B688-B397-421ACCFAB069}"/>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normAutofit/>
          </a:bodyPr>
          <a:lstStyle/>
          <a:p>
            <a:r>
              <a:rPr lang="en-US"/>
              <a:t>Student Attendance</a:t>
            </a:r>
          </a:p>
        </p:txBody>
      </p:sp>
      <p:sp>
        <p:nvSpPr>
          <p:cNvPr id="8" name="Content Placeholder 7">
            <a:extLst>
              <a:ext uri="{FF2B5EF4-FFF2-40B4-BE49-F238E27FC236}">
                <a16:creationId xmlns:a16="http://schemas.microsoft.com/office/drawing/2014/main" id="{73927379-515D-078E-C6F5-4C0415591354}"/>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normAutofit/>
          </a:bodyPr>
          <a:lstStyle/>
          <a:p>
            <a:r>
              <a:rPr lang="en-US">
                <a:hlinkClick r:id="rId4"/>
              </a:rPr>
              <a:t>Attendance@cde.state.co.us</a:t>
            </a:r>
            <a:r>
              <a:rPr lang="en-US"/>
              <a:t> </a:t>
            </a:r>
          </a:p>
        </p:txBody>
      </p:sp>
    </p:spTree>
    <p:extLst>
      <p:ext uri="{BB962C8B-B14F-4D97-AF65-F5344CB8AC3E}">
        <p14:creationId xmlns:p14="http://schemas.microsoft.com/office/powerpoint/2010/main" val="4061527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8FE96-4764-7306-AE58-579574408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47D57-510A-50FF-035F-46F9AF7727C2}"/>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Attendance</a:t>
            </a:r>
          </a:p>
        </p:txBody>
      </p:sp>
      <p:sp>
        <p:nvSpPr>
          <p:cNvPr id="3" name="Content Placeholder 2">
            <a:extLst>
              <a:ext uri="{FF2B5EF4-FFF2-40B4-BE49-F238E27FC236}">
                <a16:creationId xmlns:a16="http://schemas.microsoft.com/office/drawing/2014/main" id="{E0C0F577-19E9-FBF3-9032-AABD862007F6}"/>
              </a:ext>
            </a:extLst>
          </p:cNvPr>
          <p:cNvSpPr>
            <a:spLocks noGrp="1"/>
          </p:cNvSpPr>
          <p:nvPr>
            <p:ph sz="quarter" idx="13"/>
          </p:nvPr>
        </p:nvSpPr>
        <p:spPr>
          <a:xfrm>
            <a:off x="1509623" y="1574275"/>
            <a:ext cx="9170946" cy="3685881"/>
          </a:xfrm>
        </p:spPr>
        <p:txBody>
          <a:bodyPr/>
          <a:lstStyle/>
          <a:p>
            <a:r>
              <a:rPr lang="en-US"/>
              <a:t>Peter Hoffman</a:t>
            </a:r>
          </a:p>
          <a:p>
            <a:r>
              <a:rPr lang="en-US">
                <a:hlinkClick r:id="rId2"/>
              </a:rPr>
              <a:t>Attendance@cde.state.co.us</a:t>
            </a:r>
            <a:endParaRPr lang="en-US"/>
          </a:p>
          <a:p>
            <a:r>
              <a:rPr lang="en-US"/>
              <a:t>720-925-8611</a:t>
            </a:r>
          </a:p>
          <a:p>
            <a:r>
              <a:rPr lang="en-US">
                <a:hlinkClick r:id="rId3"/>
              </a:rPr>
              <a:t>Attendance Webpage</a:t>
            </a:r>
            <a:r>
              <a:rPr lang="en-US"/>
              <a:t>​</a:t>
            </a:r>
          </a:p>
          <a:p>
            <a:r>
              <a:rPr lang="en-US">
                <a:hlinkClick r:id="rId4"/>
              </a:rPr>
              <a:t>Student Interchange Webpage</a:t>
            </a:r>
            <a:endParaRPr lang="en-US"/>
          </a:p>
          <a:p>
            <a:endParaRPr lang="en-US"/>
          </a:p>
        </p:txBody>
      </p:sp>
      <p:sp>
        <p:nvSpPr>
          <p:cNvPr id="4" name="Slide Number Placeholder 3">
            <a:extLst>
              <a:ext uri="{FF2B5EF4-FFF2-40B4-BE49-F238E27FC236}">
                <a16:creationId xmlns:a16="http://schemas.microsoft.com/office/drawing/2014/main" id="{FCF14135-CC1F-30F2-F862-9BCC6332F965}"/>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118018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9D2EF-8BF2-7C96-C7A4-08275BB30C8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7282DB-8E2A-F6C9-8482-D8956E540C45}"/>
              </a:ext>
            </a:extLst>
          </p:cNvPr>
          <p:cNvSpPr>
            <a:spLocks noGrp="1"/>
          </p:cNvSpPr>
          <p:nvPr>
            <p:ph type="ctrTitle"/>
          </p:nvPr>
        </p:nvSpPr>
        <p:spPr/>
        <p:txBody>
          <a:bodyPr/>
          <a:lstStyle/>
          <a:p>
            <a:r>
              <a:rPr lang="en-US"/>
              <a:t>Student End of Year</a:t>
            </a:r>
          </a:p>
        </p:txBody>
      </p:sp>
      <p:sp>
        <p:nvSpPr>
          <p:cNvPr id="10" name="Content Placeholder 9">
            <a:extLst>
              <a:ext uri="{FF2B5EF4-FFF2-40B4-BE49-F238E27FC236}">
                <a16:creationId xmlns:a16="http://schemas.microsoft.com/office/drawing/2014/main" id="{AD3335C4-9DED-5B9F-D5E1-6C5CC5D9C9C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4DD7D0A0-A622-AA34-3579-80D93C9958C7}"/>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941247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2824591370"/>
              </p:ext>
            </p:extLst>
          </p:nvPr>
        </p:nvGraphicFramePr>
        <p:xfrm>
          <a:off x="228600" y="200026"/>
          <a:ext cx="11658600" cy="4056671"/>
        </p:xfrm>
        <a:graphic>
          <a:graphicData uri="http://schemas.openxmlformats.org/drawingml/2006/table">
            <a:tbl>
              <a:tblPr firstRow="1" bandRow="1">
                <a:tableStyleId>{7E9639D4-E3E2-4D34-9284-5A2195B3D0D7}</a:tableStyleId>
              </a:tblPr>
              <a:tblGrid>
                <a:gridCol w="2695575">
                  <a:extLst>
                    <a:ext uri="{9D8B030D-6E8A-4147-A177-3AD203B41FA5}">
                      <a16:colId xmlns:a16="http://schemas.microsoft.com/office/drawing/2014/main" val="3018245949"/>
                    </a:ext>
                  </a:extLst>
                </a:gridCol>
                <a:gridCol w="2562225">
                  <a:extLst>
                    <a:ext uri="{9D8B030D-6E8A-4147-A177-3AD203B41FA5}">
                      <a16:colId xmlns:a16="http://schemas.microsoft.com/office/drawing/2014/main" val="2137241566"/>
                    </a:ext>
                  </a:extLst>
                </a:gridCol>
                <a:gridCol w="6400800">
                  <a:extLst>
                    <a:ext uri="{9D8B030D-6E8A-4147-A177-3AD203B41FA5}">
                      <a16:colId xmlns:a16="http://schemas.microsoft.com/office/drawing/2014/main" val="1583735620"/>
                    </a:ext>
                  </a:extLst>
                </a:gridCol>
              </a:tblGrid>
              <a:tr h="311759">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457200">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8/14/2025 to 9/4/2025</a:t>
                      </a:r>
                    </a:p>
                  </a:txBody>
                  <a:tcPr marL="68580" marR="68580" marT="0" marB="0" anchor="ctr">
                    <a:solidFill>
                      <a:srgbClr val="FFFFCC"/>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nchor="ctr">
                    <a:solidFill>
                      <a:srgbClr val="FFFFCC"/>
                    </a:solidFill>
                  </a:tcPr>
                </a:tc>
                <a:tc>
                  <a:txBody>
                    <a:bodyPr/>
                    <a:lstStyle/>
                    <a:p>
                      <a:pPr marL="0" lvl="0" indent="0">
                        <a:buFont typeface="Arial" panose="020B0604020202020204" pitchFamily="34" charset="0"/>
                        <a:buNone/>
                      </a:pPr>
                      <a:r>
                        <a:rPr lang="en-US" sz="18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txBody>
                  <a:tcPr marL="68580" marR="68580" marT="0" marB="0" anchor="ctr">
                    <a:solidFill>
                      <a:srgbClr val="FFFFCC"/>
                    </a:solidFill>
                  </a:tcPr>
                </a:tc>
                <a:extLst>
                  <a:ext uri="{0D108BD9-81ED-4DB2-BD59-A6C34878D82A}">
                    <a16:rowId xmlns:a16="http://schemas.microsoft.com/office/drawing/2014/main" val="3119412543"/>
                  </a:ext>
                </a:extLst>
              </a:tr>
              <a:tr h="822960">
                <a:tc>
                  <a:txBody>
                    <a:bodyPr/>
                    <a:lstStyle/>
                    <a:p>
                      <a:pPr marL="0" marR="0">
                        <a:lnSpc>
                          <a:spcPct val="107000"/>
                        </a:lnSpc>
                        <a:spcBef>
                          <a:spcPts val="0"/>
                        </a:spcBef>
                        <a:spcAft>
                          <a:spcPts val="0"/>
                        </a:spcAft>
                        <a:tabLst>
                          <a:tab pos="2028825" algn="l"/>
                        </a:tabLst>
                      </a:pPr>
                      <a:r>
                        <a:rPr lang="en-US" sz="2800" b="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nchor="ctr">
                    <a:solidFill>
                      <a:srgbClr val="C00000"/>
                    </a:solidFill>
                  </a:tcPr>
                </a:tc>
                <a:tc>
                  <a:txBody>
                    <a:bodyPr/>
                    <a:lstStyle/>
                    <a:p>
                      <a:pPr marL="0" marR="0">
                        <a:lnSpc>
                          <a:spcPct val="107000"/>
                        </a:lnSpc>
                        <a:spcBef>
                          <a:spcPts val="0"/>
                        </a:spcBef>
                        <a:spcAft>
                          <a:spcPts val="0"/>
                        </a:spcAft>
                        <a:tabLst>
                          <a:tab pos="2028825" algn="l"/>
                        </a:tabLst>
                      </a:pPr>
                      <a:r>
                        <a:rPr lang="en-US" sz="2800" b="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nchor="ctr">
                    <a:solidFill>
                      <a:srgbClr val="C00000"/>
                    </a:solidFill>
                  </a:tcPr>
                </a:tc>
                <a:tc>
                  <a:txBody>
                    <a:bodyPr/>
                    <a:lstStyle/>
                    <a:p>
                      <a:pPr marL="0" marR="0">
                        <a:lnSpc>
                          <a:spcPct val="107000"/>
                        </a:lnSpc>
                        <a:spcBef>
                          <a:spcPts val="0"/>
                        </a:spcBef>
                        <a:spcAft>
                          <a:spcPts val="0"/>
                        </a:spcAft>
                        <a:tabLst>
                          <a:tab pos="2028825" algn="l"/>
                        </a:tabLst>
                      </a:pPr>
                      <a:r>
                        <a:rPr lang="en-US" sz="2800" b="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Submit error-free SEY snapshot</a:t>
                      </a:r>
                    </a:p>
                  </a:txBody>
                  <a:tcPr marL="68580" marR="68580" marT="0" marB="0" anchor="ctr">
                    <a:solidFill>
                      <a:srgbClr val="C00000"/>
                    </a:solidFill>
                  </a:tcPr>
                </a:tc>
                <a:extLst>
                  <a:ext uri="{0D108BD9-81ED-4DB2-BD59-A6C34878D82A}">
                    <a16:rowId xmlns:a16="http://schemas.microsoft.com/office/drawing/2014/main" val="101026758"/>
                  </a:ext>
                </a:extLst>
              </a:tr>
              <a:tr h="522747">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nchor="ctr">
                    <a:solidFill>
                      <a:schemeClr val="bg1">
                        <a:lumMod val="95000"/>
                      </a:schemeClr>
                    </a:solidFill>
                  </a:tcPr>
                </a:tc>
                <a:extLst>
                  <a:ext uri="{0D108BD9-81ED-4DB2-BD59-A6C34878D82A}">
                    <a16:rowId xmlns:a16="http://schemas.microsoft.com/office/drawing/2014/main" val="4236506310"/>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2"/>
                        </a:rPr>
                        <a:t>See the SEY Website for the detailed timeline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58616597"/>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2"/>
                        </a:rPr>
                        <a:t>See the SEY Website for the detailed timeline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53398642"/>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a:t>
                      </a:r>
                      <a:br>
                        <a:rPr lang="en-US" sz="1800">
                          <a:effectLst/>
                          <a:latin typeface="Trebuchet MS" panose="020B0603020202020204" pitchFamily="34" charset="0"/>
                          <a:ea typeface="Calibri" panose="020F0502020204030204" pitchFamily="34" charset="0"/>
                          <a:cs typeface="Times New Roman" panose="02020603050405020304" pitchFamily="18" charset="0"/>
                        </a:rPr>
                      </a:br>
                      <a:r>
                        <a:rPr lang="en-US" sz="1800">
                          <a:effectLst/>
                          <a:latin typeface="Trebuchet MS" panose="020B0603020202020204" pitchFamily="34" charset="0"/>
                          <a:ea typeface="Calibri" panose="020F0502020204030204" pitchFamily="34" charset="0"/>
                          <a:cs typeface="Times New Roman" panose="02020603050405020304" pitchFamily="18" charset="0"/>
                        </a:rPr>
                        <a:t>Collection Closes.</a:t>
                      </a:r>
                    </a:p>
                  </a:txBody>
                  <a:tcPr marL="68580" marR="68580" marT="0" marB="0" anchor="ctr">
                    <a:solidFill>
                      <a:srgbClr val="FF9999"/>
                    </a:solidFill>
                  </a:tcPr>
                </a:tc>
                <a:extLst>
                  <a:ext uri="{0D108BD9-81ED-4DB2-BD59-A6C34878D82A}">
                    <a16:rowId xmlns:a16="http://schemas.microsoft.com/office/drawing/2014/main" val="3465921041"/>
                  </a:ext>
                </a:extLst>
              </a:tr>
            </a:tbl>
          </a:graphicData>
        </a:graphic>
      </p:graphicFrame>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415137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p:txBody>
          <a:bodyPr/>
          <a:lstStyle/>
          <a:p>
            <a:r>
              <a:rPr lang="en-US"/>
              <a:t>SEY Status as of 10pm on 8/20</a:t>
            </a:r>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3962527689"/>
              </p:ext>
            </p:extLst>
          </p:nvPr>
        </p:nvGraphicFramePr>
        <p:xfrm>
          <a:off x="347392" y="1554232"/>
          <a:ext cx="6291532" cy="4484687"/>
        </p:xfrm>
        <a:graphic>
          <a:graphicData uri="http://schemas.openxmlformats.org/drawingml/2006/chart">
            <c:chart xmlns:c="http://schemas.openxmlformats.org/drawingml/2006/chart" xmlns:r="http://schemas.openxmlformats.org/officeDocument/2006/relationships" r:id="rId3"/>
          </a:graphicData>
        </a:graphic>
      </p:graphicFrame>
      <p:sp>
        <p:nvSpPr>
          <p:cNvPr id="21" name="Content Placeholder 5">
            <a:extLst>
              <a:ext uri="{FF2B5EF4-FFF2-40B4-BE49-F238E27FC236}">
                <a16:creationId xmlns:a16="http://schemas.microsoft.com/office/drawing/2014/main" id="{396B0DEE-5E80-4647-08EA-963140AC0E29}"/>
              </a:ext>
            </a:extLst>
          </p:cNvPr>
          <p:cNvSpPr>
            <a:spLocks noGrp="1"/>
          </p:cNvSpPr>
          <p:nvPr>
            <p:ph sz="half" idx="2"/>
          </p:nvPr>
        </p:nvSpPr>
        <p:spPr>
          <a:xfrm>
            <a:off x="6638924" y="1554480"/>
            <a:ext cx="5181600" cy="4351338"/>
          </a:xfrm>
        </p:spPr>
        <p:txBody>
          <a:bodyPr>
            <a:normAutofit/>
          </a:bodyPr>
          <a:lstStyle/>
          <a:p>
            <a:pPr marL="0" indent="0">
              <a:buNone/>
            </a:pPr>
            <a:r>
              <a:rPr lang="en-US" sz="2000" b="1"/>
              <a:t>To be ‘on track’ for this collection, the following tasks should have been completed:</a:t>
            </a:r>
          </a:p>
          <a:p>
            <a:pPr marL="742950" lvl="1" indent="-285750">
              <a:buFont typeface="Wingdings" panose="05000000000000000000" pitchFamily="2" charset="2"/>
              <a:buChar char="q"/>
            </a:pPr>
            <a:r>
              <a:rPr lang="en-US" sz="1800"/>
              <a:t>Error free interchange files </a:t>
            </a:r>
            <a:br>
              <a:rPr lang="en-US" sz="1800"/>
            </a:br>
            <a:r>
              <a:rPr lang="en-US" sz="1800"/>
              <a:t>(DEM, SSA, GG, Title 1 if applicable, IEP interchange if applicable) </a:t>
            </a:r>
            <a:br>
              <a:rPr lang="en-US" sz="1800"/>
            </a:br>
            <a:r>
              <a:rPr lang="en-US" sz="1800"/>
              <a:t>with an upload date after 4/1/25 </a:t>
            </a:r>
          </a:p>
          <a:p>
            <a:pPr marL="742950" lvl="1" indent="-285750">
              <a:buFont typeface="Wingdings" panose="05000000000000000000" pitchFamily="2" charset="2"/>
              <a:buChar char="q"/>
            </a:pPr>
            <a:r>
              <a:rPr lang="en-US" sz="1800"/>
              <a:t>Error free SEY Snapshot 8/14</a:t>
            </a:r>
          </a:p>
          <a:p>
            <a:pPr marL="1200150" lvl="2" indent="-285750"/>
            <a:r>
              <a:rPr lang="en-US"/>
              <a:t>Pending possible summer graduates/completers</a:t>
            </a:r>
          </a:p>
          <a:p>
            <a:pPr marL="1200150" lvl="2" indent="-285750"/>
            <a:r>
              <a:rPr lang="en-US"/>
              <a:t>Pending submitted exception requests</a:t>
            </a:r>
          </a:p>
          <a:p>
            <a:pPr marL="742950" lvl="1" indent="-285750">
              <a:buFont typeface="Wingdings" panose="05000000000000000000" pitchFamily="2" charset="2"/>
              <a:buChar char="q"/>
            </a:pPr>
            <a:r>
              <a:rPr lang="en-US" sz="1800"/>
              <a:t>Begun reviewing reports to validate data</a:t>
            </a:r>
          </a:p>
          <a:p>
            <a:pPr marL="742950" lvl="1" indent="-285750"/>
            <a:endParaRPr lang="en-US"/>
          </a:p>
        </p:txBody>
      </p:sp>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8" name="Content Placeholder 2">
            <a:extLst>
              <a:ext uri="{FF2B5EF4-FFF2-40B4-BE49-F238E27FC236}">
                <a16:creationId xmlns:a16="http://schemas.microsoft.com/office/drawing/2014/main" id="{69FB16CD-77CE-E626-24BE-38C89EB1AC1A}"/>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9" name="Content Placeholder 8">
            <a:extLst>
              <a:ext uri="{FF2B5EF4-FFF2-40B4-BE49-F238E27FC236}">
                <a16:creationId xmlns:a16="http://schemas.microsoft.com/office/drawing/2014/main" id="{987BA5BC-FE71-B1A9-5737-2DCDDB1C32F4}"/>
              </a:ext>
            </a:extLst>
          </p:cNvPr>
          <p:cNvSpPr>
            <a:spLocks noGrp="1"/>
          </p:cNvSpPr>
          <p:nvPr>
            <p:ph sz="quarter" idx="14"/>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742721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D3ED-5C4C-8877-0156-8C4B1A76A0A0}"/>
              </a:ext>
            </a:extLst>
          </p:cNvPr>
          <p:cNvSpPr>
            <a:spLocks noGrp="1"/>
          </p:cNvSpPr>
          <p:nvPr>
            <p:ph type="title"/>
          </p:nvPr>
        </p:nvSpPr>
        <p:spPr/>
        <p:txBody>
          <a:bodyPr/>
          <a:lstStyle/>
          <a:p>
            <a:r>
              <a:rPr lang="en-US"/>
              <a:t>Report Review Window: Report Checklist</a:t>
            </a:r>
          </a:p>
        </p:txBody>
      </p:sp>
      <p:sp>
        <p:nvSpPr>
          <p:cNvPr id="5" name="Rectangle: Rounded Corners 4">
            <a:extLst>
              <a:ext uri="{FF2B5EF4-FFF2-40B4-BE49-F238E27FC236}">
                <a16:creationId xmlns:a16="http://schemas.microsoft.com/office/drawing/2014/main" id="{54F0F8AF-8156-2A02-1DCA-E51E53063FE6}"/>
              </a:ext>
            </a:extLst>
          </p:cNvPr>
          <p:cNvSpPr/>
          <p:nvPr/>
        </p:nvSpPr>
        <p:spPr>
          <a:xfrm>
            <a:off x="8603983" y="205176"/>
            <a:ext cx="3387992" cy="18859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August SEY Office Hours: CEDAR/COGNOS Reports to Validate Data</a:t>
            </a:r>
          </a:p>
          <a:p>
            <a:pPr algn="ctr"/>
            <a:endParaRPr lang="en-US"/>
          </a:p>
          <a:p>
            <a:pPr algn="ctr"/>
            <a:r>
              <a:rPr lang="en-US"/>
              <a:t>Recording and Slides posted on SEY Website</a:t>
            </a:r>
          </a:p>
        </p:txBody>
      </p:sp>
      <p:sp>
        <p:nvSpPr>
          <p:cNvPr id="3" name="Content Placeholder 2">
            <a:extLst>
              <a:ext uri="{FF2B5EF4-FFF2-40B4-BE49-F238E27FC236}">
                <a16:creationId xmlns:a16="http://schemas.microsoft.com/office/drawing/2014/main" id="{A6B9D2CA-E433-2E27-35A4-3B863B3912CE}"/>
              </a:ext>
            </a:extLst>
          </p:cNvPr>
          <p:cNvSpPr>
            <a:spLocks noGrp="1"/>
          </p:cNvSpPr>
          <p:nvPr>
            <p:ph idx="1"/>
          </p:nvPr>
        </p:nvSpPr>
        <p:spPr/>
        <p:txBody>
          <a:bodyPr>
            <a:normAutofit lnSpcReduction="10000"/>
          </a:bodyPr>
          <a:lstStyle/>
          <a:p>
            <a:pPr>
              <a:buFont typeface="Wingdings" panose="05000000000000000000" pitchFamily="2" charset="2"/>
              <a:buChar char="q"/>
            </a:pPr>
            <a:r>
              <a:rPr lang="en-US"/>
              <a:t>School Summary of All Rates</a:t>
            </a:r>
          </a:p>
          <a:p>
            <a:pPr>
              <a:buFont typeface="Wingdings" panose="05000000000000000000" pitchFamily="2" charset="2"/>
              <a:buChar char="q"/>
            </a:pPr>
            <a:r>
              <a:rPr lang="en-US"/>
              <a:t>Mobility: District and School Rates</a:t>
            </a:r>
          </a:p>
          <a:p>
            <a:pPr lvl="1">
              <a:buFont typeface="Wingdings" panose="05000000000000000000" pitchFamily="2" charset="2"/>
              <a:buChar char="§"/>
            </a:pPr>
            <a:r>
              <a:rPr lang="en-US" i="1">
                <a:solidFill>
                  <a:schemeClr val="accent4"/>
                </a:solidFill>
              </a:rPr>
              <a:t>Dig Deeper? </a:t>
            </a:r>
          </a:p>
          <a:p>
            <a:pPr lvl="2">
              <a:buFont typeface="Wingdings" panose="05000000000000000000" pitchFamily="2" charset="2"/>
              <a:buChar char="q"/>
            </a:pPr>
            <a:r>
              <a:rPr lang="en-US"/>
              <a:t>Student List: District and School Mobility Instances</a:t>
            </a:r>
          </a:p>
          <a:p>
            <a:pPr>
              <a:buFont typeface="Wingdings" panose="05000000000000000000" pitchFamily="2" charset="2"/>
              <a:buChar char="q"/>
            </a:pPr>
            <a:r>
              <a:rPr lang="en-US"/>
              <a:t>Dropout: District and School Rates</a:t>
            </a:r>
          </a:p>
          <a:p>
            <a:pPr lvl="1">
              <a:buFont typeface="Wingdings" panose="05000000000000000000" pitchFamily="2" charset="2"/>
              <a:buChar char="§"/>
            </a:pPr>
            <a:r>
              <a:rPr lang="en-US" i="1">
                <a:solidFill>
                  <a:schemeClr val="accent4"/>
                </a:solidFill>
              </a:rPr>
              <a:t>Dig Deeper?</a:t>
            </a:r>
            <a:r>
              <a:rPr lang="en-US">
                <a:solidFill>
                  <a:schemeClr val="accent4"/>
                </a:solidFill>
              </a:rPr>
              <a:t> </a:t>
            </a:r>
          </a:p>
          <a:p>
            <a:pPr lvl="2">
              <a:buFont typeface="Wingdings" panose="05000000000000000000" pitchFamily="2" charset="2"/>
              <a:buChar char="q"/>
            </a:pPr>
            <a:r>
              <a:rPr lang="en-US"/>
              <a:t>Student List: Dropout</a:t>
            </a:r>
          </a:p>
          <a:p>
            <a:pPr>
              <a:buFont typeface="Wingdings" panose="05000000000000000000" pitchFamily="2" charset="2"/>
              <a:buChar char="q"/>
            </a:pPr>
            <a:r>
              <a:rPr lang="en-US"/>
              <a:t>Graduation: 3-,4-,5-,6-,7- year Rates by School Year</a:t>
            </a:r>
          </a:p>
          <a:p>
            <a:pPr lvl="1">
              <a:buFont typeface="Wingdings" panose="05000000000000000000" pitchFamily="2" charset="2"/>
              <a:buChar char="§"/>
            </a:pPr>
            <a:r>
              <a:rPr lang="en-US" i="1">
                <a:solidFill>
                  <a:schemeClr val="accent4"/>
                </a:solidFill>
              </a:rPr>
              <a:t>Dig Deeper?</a:t>
            </a:r>
            <a:endParaRPr lang="en-US">
              <a:solidFill>
                <a:schemeClr val="accent4"/>
              </a:solidFill>
            </a:endParaRPr>
          </a:p>
          <a:p>
            <a:pPr lvl="2">
              <a:buFont typeface="Wingdings" panose="05000000000000000000" pitchFamily="2" charset="2"/>
              <a:buChar char="q"/>
            </a:pPr>
            <a:r>
              <a:rPr lang="en-US"/>
              <a:t>Graduation Rates: District and School by AYG</a:t>
            </a:r>
          </a:p>
          <a:p>
            <a:pPr lvl="2">
              <a:buFont typeface="Wingdings" panose="05000000000000000000" pitchFamily="2" charset="2"/>
              <a:buChar char="q"/>
            </a:pPr>
            <a:r>
              <a:rPr lang="en-US"/>
              <a:t>Still Enrolled Rates: District and School by AYG</a:t>
            </a:r>
          </a:p>
          <a:p>
            <a:pPr lvl="2">
              <a:buFont typeface="Wingdings" panose="05000000000000000000" pitchFamily="2" charset="2"/>
              <a:buChar char="q"/>
            </a:pPr>
            <a:r>
              <a:rPr lang="en-US"/>
              <a:t>Student List: AYG Cohort</a:t>
            </a:r>
          </a:p>
          <a:p>
            <a:pPr lvl="2">
              <a:buFont typeface="Wingdings" panose="05000000000000000000" pitchFamily="2" charset="2"/>
              <a:buChar char="q"/>
            </a:pPr>
            <a:r>
              <a:rPr lang="en-US"/>
              <a:t>Student List: AYG Cohort Adjustments</a:t>
            </a:r>
          </a:p>
        </p:txBody>
      </p:sp>
      <p:sp>
        <p:nvSpPr>
          <p:cNvPr id="6" name="Rectangle: Rounded Corners 5">
            <a:extLst>
              <a:ext uri="{FF2B5EF4-FFF2-40B4-BE49-F238E27FC236}">
                <a16:creationId xmlns:a16="http://schemas.microsoft.com/office/drawing/2014/main" id="{03565A36-E832-2F11-6131-2CA063BB4B6E}"/>
              </a:ext>
            </a:extLst>
          </p:cNvPr>
          <p:cNvSpPr/>
          <p:nvPr/>
        </p:nvSpPr>
        <p:spPr>
          <a:xfrm>
            <a:off x="8210550" y="4928395"/>
            <a:ext cx="3781425" cy="9774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LEA Approvers: </a:t>
            </a:r>
            <a:br>
              <a:rPr lang="en-US"/>
            </a:br>
            <a:r>
              <a:rPr lang="en-US"/>
              <a:t>Submit error-free snapshot once report review is complete</a:t>
            </a:r>
          </a:p>
        </p:txBody>
      </p:sp>
      <p:sp>
        <p:nvSpPr>
          <p:cNvPr id="4" name="Slide Number Placeholder 3">
            <a:extLst>
              <a:ext uri="{FF2B5EF4-FFF2-40B4-BE49-F238E27FC236}">
                <a16:creationId xmlns:a16="http://schemas.microsoft.com/office/drawing/2014/main" id="{4A1715C7-708B-0742-9E25-9D4D01E81A88}"/>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7" name="Content Placeholder 2">
            <a:extLst>
              <a:ext uri="{FF2B5EF4-FFF2-40B4-BE49-F238E27FC236}">
                <a16:creationId xmlns:a16="http://schemas.microsoft.com/office/drawing/2014/main" id="{86B03C92-D089-83B9-7DA4-73054EE9DCE1}"/>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8" name="Content Placeholder 8">
            <a:extLst>
              <a:ext uri="{FF2B5EF4-FFF2-40B4-BE49-F238E27FC236}">
                <a16:creationId xmlns:a16="http://schemas.microsoft.com/office/drawing/2014/main" id="{A6A224B6-EA73-9DC7-B06E-229680555131}"/>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88440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039088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12814B-16FE-202C-85D0-8BCA8B1136C6}"/>
              </a:ext>
            </a:extLst>
          </p:cNvPr>
          <p:cNvSpPr>
            <a:spLocks noGrp="1"/>
          </p:cNvSpPr>
          <p:nvPr>
            <p:ph type="ctrTitle"/>
          </p:nvPr>
        </p:nvSpPr>
        <p:spPr/>
        <p:txBody>
          <a:bodyPr/>
          <a:lstStyle/>
          <a:p>
            <a:r>
              <a:rPr lang="en-US"/>
              <a:t>Title 1 Interchange</a:t>
            </a:r>
          </a:p>
        </p:txBody>
      </p:sp>
      <p:sp>
        <p:nvSpPr>
          <p:cNvPr id="6" name="Content Placeholder 5">
            <a:extLst>
              <a:ext uri="{FF2B5EF4-FFF2-40B4-BE49-F238E27FC236}">
                <a16:creationId xmlns:a16="http://schemas.microsoft.com/office/drawing/2014/main" id="{0CF41942-997A-CB32-946C-6E413028963A}"/>
              </a:ext>
            </a:extLst>
          </p:cNvPr>
          <p:cNvSpPr>
            <a:spLocks noGrp="1"/>
          </p:cNvSpPr>
          <p:nvPr>
            <p:ph sz="quarter" idx="13"/>
          </p:nvPr>
        </p:nvSpPr>
        <p:spPr/>
        <p:txBody>
          <a:bodyPr/>
          <a:lstStyle/>
          <a:p>
            <a:r>
              <a:rPr lang="en-US"/>
              <a:t>Melissa Chaffin</a:t>
            </a:r>
          </a:p>
        </p:txBody>
      </p:sp>
      <p:sp>
        <p:nvSpPr>
          <p:cNvPr id="4" name="Slide Number Placeholder 3">
            <a:extLst>
              <a:ext uri="{FF2B5EF4-FFF2-40B4-BE49-F238E27FC236}">
                <a16:creationId xmlns:a16="http://schemas.microsoft.com/office/drawing/2014/main" id="{183FF538-7CCA-AB20-F46F-53C243C1CD41}"/>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987717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B23BC-89A6-4A34-0877-2A7969227650}"/>
              </a:ext>
            </a:extLst>
          </p:cNvPr>
          <p:cNvSpPr>
            <a:spLocks noGrp="1"/>
          </p:cNvSpPr>
          <p:nvPr>
            <p:ph type="title"/>
          </p:nvPr>
        </p:nvSpPr>
        <p:spPr/>
        <p:txBody>
          <a:bodyPr/>
          <a:lstStyle/>
          <a:p>
            <a:r>
              <a:rPr lang="en-US"/>
              <a:t>2024-2025 Title 1 Interchange</a:t>
            </a:r>
          </a:p>
        </p:txBody>
      </p:sp>
      <p:graphicFrame>
        <p:nvGraphicFramePr>
          <p:cNvPr id="12" name="Table Placeholder 10">
            <a:extLst>
              <a:ext uri="{FF2B5EF4-FFF2-40B4-BE49-F238E27FC236}">
                <a16:creationId xmlns:a16="http://schemas.microsoft.com/office/drawing/2014/main" id="{90A65B8B-A558-18F4-4351-A4769DFA11A0}"/>
              </a:ext>
            </a:extLst>
          </p:cNvPr>
          <p:cNvGraphicFramePr>
            <a:graphicFrameLocks noGrp="1"/>
          </p:cNvGraphicFramePr>
          <p:nvPr>
            <p:ph idx="1"/>
            <p:extLst>
              <p:ext uri="{D42A27DB-BD31-4B8C-83A1-F6EECF244321}">
                <p14:modId xmlns:p14="http://schemas.microsoft.com/office/powerpoint/2010/main" val="3050645261"/>
              </p:ext>
            </p:extLst>
          </p:nvPr>
        </p:nvGraphicFramePr>
        <p:xfrm>
          <a:off x="838200" y="1554163"/>
          <a:ext cx="10744200" cy="2978029"/>
        </p:xfrm>
        <a:graphic>
          <a:graphicData uri="http://schemas.openxmlformats.org/drawingml/2006/table">
            <a:tbl>
              <a:tblPr firstRow="1">
                <a:tableStyleId>{793D81CF-94F2-401A-BA57-92F5A7B2D0C5}</a:tableStyleId>
              </a:tblPr>
              <a:tblGrid>
                <a:gridCol w="1419225">
                  <a:extLst>
                    <a:ext uri="{9D8B030D-6E8A-4147-A177-3AD203B41FA5}">
                      <a16:colId xmlns:a16="http://schemas.microsoft.com/office/drawing/2014/main" val="3018245949"/>
                    </a:ext>
                  </a:extLst>
                </a:gridCol>
                <a:gridCol w="2705100">
                  <a:extLst>
                    <a:ext uri="{9D8B030D-6E8A-4147-A177-3AD203B41FA5}">
                      <a16:colId xmlns:a16="http://schemas.microsoft.com/office/drawing/2014/main" val="2137241566"/>
                    </a:ext>
                  </a:extLst>
                </a:gridCol>
                <a:gridCol w="6619875">
                  <a:extLst>
                    <a:ext uri="{9D8B030D-6E8A-4147-A177-3AD203B41FA5}">
                      <a16:colId xmlns:a16="http://schemas.microsoft.com/office/drawing/2014/main" val="1583735620"/>
                    </a:ext>
                  </a:extLst>
                </a:gridCol>
              </a:tblGrid>
              <a:tr h="311759">
                <a:tc>
                  <a:txBody>
                    <a:bodyPr/>
                    <a:lstStyle/>
                    <a:p>
                      <a:pPr marL="0" marR="0">
                        <a:lnSpc>
                          <a:spcPct val="107000"/>
                        </a:lnSpc>
                        <a:spcBef>
                          <a:spcPts val="0"/>
                        </a:spcBef>
                        <a:spcAft>
                          <a:spcPts val="0"/>
                        </a:spcAft>
                        <a:tabLst>
                          <a:tab pos="2028825" algn="l"/>
                        </a:tabLst>
                      </a:pPr>
                      <a:r>
                        <a:rPr lang="en-US" sz="1800" b="1">
                          <a:solidFill>
                            <a:srgbClr val="FFFFFF"/>
                          </a:solidFill>
                          <a:effectLst/>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9/4/2024</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Student End of Year Regular Phase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with TA programs.</a:t>
                      </a:r>
                    </a:p>
                  </a:txBody>
                  <a:tcPr marL="68580" marR="68580" marT="0" marB="0" anchor="ctr"/>
                </a:tc>
                <a:extLst>
                  <a:ext uri="{0D108BD9-81ED-4DB2-BD59-A6C34878D82A}">
                    <a16:rowId xmlns:a16="http://schemas.microsoft.com/office/drawing/2014/main" val="4232087858"/>
                  </a:ext>
                </a:extLst>
              </a:tr>
              <a:tr h="1371600">
                <a:tc>
                  <a:txBody>
                    <a:bodyPr/>
                    <a:lstStyle/>
                    <a:p>
                      <a:pPr marL="0" marR="0">
                        <a:lnSpc>
                          <a:spcPct val="107000"/>
                        </a:lnSpc>
                        <a:spcBef>
                          <a:spcPts val="0"/>
                        </a:spcBef>
                        <a:spcAft>
                          <a:spcPts val="0"/>
                        </a:spcAft>
                        <a:tabLst>
                          <a:tab pos="2028825" algn="l"/>
                        </a:tabLst>
                      </a:pPr>
                      <a:r>
                        <a:rPr lang="en-US" sz="1800">
                          <a:effectLst/>
                        </a:rPr>
                        <a:t>10/16/2025</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rPr>
                        <a:t>Student End of Year</a:t>
                      </a:r>
                    </a:p>
                    <a:p>
                      <a:pPr marL="0" marR="0">
                        <a:lnSpc>
                          <a:spcPct val="107000"/>
                        </a:lnSpc>
                        <a:spcBef>
                          <a:spcPts val="0"/>
                        </a:spcBef>
                        <a:spcAft>
                          <a:spcPts val="0"/>
                        </a:spcAft>
                        <a:tabLst>
                          <a:tab pos="2028825" algn="l"/>
                        </a:tabLst>
                      </a:pPr>
                      <a:r>
                        <a:rPr lang="en-US" sz="1800" b="1">
                          <a:effectLst/>
                        </a:rPr>
                        <a:t>Cross-LEA Deadline</a:t>
                      </a:r>
                      <a:endParaRPr lang="en-US" sz="18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with TA programs.</a:t>
                      </a:r>
                    </a:p>
                    <a:p>
                      <a:pPr marL="0" marR="0">
                        <a:lnSpc>
                          <a:spcPct val="107000"/>
                        </a:lnSpc>
                        <a:spcBef>
                          <a:spcPts val="0"/>
                        </a:spcBef>
                        <a:spcAft>
                          <a:spcPts val="0"/>
                        </a:spcAft>
                        <a:tabLst>
                          <a:tab pos="2028825" algn="l"/>
                        </a:tabLst>
                      </a:pPr>
                      <a:r>
                        <a:rPr lang="en-US" sz="1800">
                          <a:effectLst/>
                          <a:highlight>
                            <a:srgbClr val="FFFFCC"/>
                          </a:highlight>
                        </a:rPr>
                        <a:t>Last opportunity to update Title 1 TA data for 2024-2025 school year.</a:t>
                      </a:r>
                    </a:p>
                  </a:txBody>
                  <a:tcPr marL="68580" marR="68580" marT="0" marB="0" anchor="ctr"/>
                </a:tc>
                <a:extLst>
                  <a:ext uri="{0D108BD9-81ED-4DB2-BD59-A6C34878D82A}">
                    <a16:rowId xmlns:a16="http://schemas.microsoft.com/office/drawing/2014/main" val="3658616597"/>
                  </a:ext>
                </a:extLst>
              </a:tr>
              <a:tr h="647335">
                <a:tc>
                  <a:txBody>
                    <a:bodyPr/>
                    <a:lstStyle/>
                    <a:p>
                      <a:pPr marL="0" marR="0">
                        <a:lnSpc>
                          <a:spcPct val="107000"/>
                        </a:lnSpc>
                        <a:spcBef>
                          <a:spcPts val="0"/>
                        </a:spcBef>
                        <a:spcAft>
                          <a:spcPts val="0"/>
                        </a:spcAft>
                        <a:tabLst>
                          <a:tab pos="2028825" algn="l"/>
                        </a:tabLst>
                      </a:pPr>
                      <a:r>
                        <a:rPr lang="en-US" sz="1800">
                          <a:effectLst/>
                        </a:rPr>
                        <a:t>10/17/2025</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rPr>
                        <a:t>Closes</a:t>
                      </a:r>
                      <a:endParaRPr lang="en-US" sz="18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rPr>
                        <a:t>2024-2025 Title 1 Interchange closes.</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1631442"/>
                  </a:ext>
                </a:extLst>
              </a:tr>
            </a:tbl>
          </a:graphicData>
        </a:graphic>
      </p:graphicFrame>
      <p:sp>
        <p:nvSpPr>
          <p:cNvPr id="4" name="Slide Number Placeholder 3">
            <a:extLst>
              <a:ext uri="{FF2B5EF4-FFF2-40B4-BE49-F238E27FC236}">
                <a16:creationId xmlns:a16="http://schemas.microsoft.com/office/drawing/2014/main" id="{044FC7CB-EA44-C87A-106D-97BB75B8DDB7}"/>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7" name="Content Placeholder 6">
            <a:extLst>
              <a:ext uri="{FF2B5EF4-FFF2-40B4-BE49-F238E27FC236}">
                <a16:creationId xmlns:a16="http://schemas.microsoft.com/office/drawing/2014/main" id="{CD8E82AB-1A1E-5308-5B9A-AFB23B4F27E5}"/>
              </a:ext>
            </a:extLst>
          </p:cNvPr>
          <p:cNvSpPr>
            <a:spLocks noGrp="1"/>
          </p:cNvSpPr>
          <p:nvPr>
            <p:ph sz="quarter" idx="13"/>
          </p:nvPr>
        </p:nvSpPr>
        <p:spPr/>
        <p:txBody>
          <a:bodyPr/>
          <a:lstStyle/>
          <a:p>
            <a:r>
              <a:rPr lang="en-US"/>
              <a:t>Title 1 Interchange</a:t>
            </a:r>
          </a:p>
        </p:txBody>
      </p:sp>
      <p:sp>
        <p:nvSpPr>
          <p:cNvPr id="2" name="Content Placeholder 7">
            <a:extLst>
              <a:ext uri="{FF2B5EF4-FFF2-40B4-BE49-F238E27FC236}">
                <a16:creationId xmlns:a16="http://schemas.microsoft.com/office/drawing/2014/main" id="{B842AAAA-443E-6EA1-A514-243BDE67766A}"/>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4066444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4211-853E-B2D9-7589-7482C6D90C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1CA7B0-4495-E8EF-8FF6-82D242D0D45E}"/>
              </a:ext>
            </a:extLst>
          </p:cNvPr>
          <p:cNvSpPr>
            <a:spLocks noGrp="1"/>
          </p:cNvSpPr>
          <p:nvPr>
            <p:ph type="title"/>
          </p:nvPr>
        </p:nvSpPr>
        <p:spPr/>
        <p:txBody>
          <a:bodyPr/>
          <a:lstStyle/>
          <a:p>
            <a:r>
              <a:rPr lang="en-US"/>
              <a:t>2025-2026 Title 1 Interchange</a:t>
            </a:r>
          </a:p>
        </p:txBody>
      </p:sp>
      <p:sp>
        <p:nvSpPr>
          <p:cNvPr id="4" name="Slide Number Placeholder 3">
            <a:extLst>
              <a:ext uri="{FF2B5EF4-FFF2-40B4-BE49-F238E27FC236}">
                <a16:creationId xmlns:a16="http://schemas.microsoft.com/office/drawing/2014/main" id="{F6284E29-840A-A3B7-0023-A83446CAFD1F}"/>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7" name="Content Placeholder 6">
            <a:extLst>
              <a:ext uri="{FF2B5EF4-FFF2-40B4-BE49-F238E27FC236}">
                <a16:creationId xmlns:a16="http://schemas.microsoft.com/office/drawing/2014/main" id="{1572B209-ED50-A5CD-CD4C-4C7B4D5418DA}"/>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8" name="Content Placeholder 7">
            <a:extLst>
              <a:ext uri="{FF2B5EF4-FFF2-40B4-BE49-F238E27FC236}">
                <a16:creationId xmlns:a16="http://schemas.microsoft.com/office/drawing/2014/main" id="{E7D66415-D24B-28B6-40F0-0AAD521F4681}"/>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graphicFrame>
        <p:nvGraphicFramePr>
          <p:cNvPr id="12" name="Table Placeholder 10">
            <a:extLst>
              <a:ext uri="{FF2B5EF4-FFF2-40B4-BE49-F238E27FC236}">
                <a16:creationId xmlns:a16="http://schemas.microsoft.com/office/drawing/2014/main" id="{03E81E80-08B0-6A85-2416-25F61C56EF32}"/>
              </a:ext>
            </a:extLst>
          </p:cNvPr>
          <p:cNvGraphicFramePr>
            <a:graphicFrameLocks noGrp="1"/>
          </p:cNvGraphicFramePr>
          <p:nvPr>
            <p:ph idx="1"/>
            <p:extLst>
              <p:ext uri="{D42A27DB-BD31-4B8C-83A1-F6EECF244321}">
                <p14:modId xmlns:p14="http://schemas.microsoft.com/office/powerpoint/2010/main" val="268402602"/>
              </p:ext>
            </p:extLst>
          </p:nvPr>
        </p:nvGraphicFramePr>
        <p:xfrm>
          <a:off x="838200" y="1554163"/>
          <a:ext cx="10744200" cy="3355340"/>
        </p:xfrm>
        <a:graphic>
          <a:graphicData uri="http://schemas.openxmlformats.org/drawingml/2006/table">
            <a:tbl>
              <a:tblPr firstRow="1">
                <a:tableStyleId>{793D81CF-94F2-401A-BA57-92F5A7B2D0C5}</a:tableStyleId>
              </a:tblPr>
              <a:tblGrid>
                <a:gridCol w="1419225">
                  <a:extLst>
                    <a:ext uri="{9D8B030D-6E8A-4147-A177-3AD203B41FA5}">
                      <a16:colId xmlns:a16="http://schemas.microsoft.com/office/drawing/2014/main" val="3018245949"/>
                    </a:ext>
                  </a:extLst>
                </a:gridCol>
                <a:gridCol w="2705100">
                  <a:extLst>
                    <a:ext uri="{9D8B030D-6E8A-4147-A177-3AD203B41FA5}">
                      <a16:colId xmlns:a16="http://schemas.microsoft.com/office/drawing/2014/main" val="2137241566"/>
                    </a:ext>
                  </a:extLst>
                </a:gridCol>
                <a:gridCol w="6619875">
                  <a:extLst>
                    <a:ext uri="{9D8B030D-6E8A-4147-A177-3AD203B41FA5}">
                      <a16:colId xmlns:a16="http://schemas.microsoft.com/office/drawing/2014/main" val="1583735620"/>
                    </a:ext>
                  </a:extLst>
                </a:gridCol>
              </a:tblGrid>
              <a:tr h="110919">
                <a:tc>
                  <a:txBody>
                    <a:bodyPr/>
                    <a:lstStyle/>
                    <a:p>
                      <a:pPr marL="0" marR="0">
                        <a:lnSpc>
                          <a:spcPct val="107000"/>
                        </a:lnSpc>
                        <a:spcBef>
                          <a:spcPts val="0"/>
                        </a:spcBef>
                        <a:spcAft>
                          <a:spcPts val="0"/>
                        </a:spcAft>
                        <a:tabLst>
                          <a:tab pos="2028825" algn="l"/>
                        </a:tabLst>
                      </a:pPr>
                      <a:r>
                        <a:rPr lang="en-US" sz="1800" b="1">
                          <a:solidFill>
                            <a:srgbClr val="FFFFFF"/>
                          </a:solidFill>
                          <a:effectLst/>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8/29/2025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Open</a:t>
                      </a:r>
                    </a:p>
                  </a:txBody>
                  <a:tcPr marL="68580" marR="68580" marT="0" marB="0" anchor="ctr"/>
                </a:tc>
                <a:tc>
                  <a:txBody>
                    <a:bodyPr/>
                    <a:lstStyle/>
                    <a:p>
                      <a:pPr marL="0" marR="0">
                        <a:lnSpc>
                          <a:spcPct val="107000"/>
                        </a:lnSpc>
                        <a:spcBef>
                          <a:spcPts val="0"/>
                        </a:spcBef>
                        <a:spcAft>
                          <a:spcPts val="0"/>
                        </a:spcAft>
                        <a:tabLst>
                          <a:tab pos="2028825" algn="l"/>
                        </a:tabLst>
                      </a:pP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2087858"/>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Upload initial file</a:t>
                      </a:r>
                    </a:p>
                  </a:txBody>
                  <a:tcPr marL="68580" marR="68580" marT="0" marB="0" anchor="ctr"/>
                </a:tc>
                <a:extLst>
                  <a:ext uri="{0D108BD9-81ED-4DB2-BD59-A6C34878D82A}">
                    <a16:rowId xmlns:a16="http://schemas.microsoft.com/office/drawing/2014/main" val="3658616597"/>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10/9/2025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file for use in Student October collection</a:t>
                      </a:r>
                    </a:p>
                  </a:txBody>
                  <a:tcPr marL="68580" marR="68580" marT="0" marB="0" anchor="ctr"/>
                </a:tc>
                <a:extLst>
                  <a:ext uri="{0D108BD9-81ED-4DB2-BD59-A6C34878D82A}">
                    <a16:rowId xmlns:a16="http://schemas.microsoft.com/office/drawing/2014/main" val="1411631442"/>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11/10/2025</a:t>
                      </a:r>
                      <a:br>
                        <a:rPr lang="en-US" sz="1800">
                          <a:effectLst/>
                          <a:latin typeface="Trebuchet MS" panose="020B0603020202020204" pitchFamily="34" charset="0"/>
                          <a:ea typeface="Calibri" panose="020F0502020204030204" pitchFamily="34" charset="0"/>
                          <a:cs typeface="Times New Roman" panose="02020603050405020304" pitchFamily="18" charset="0"/>
                        </a:rPr>
                      </a:br>
                      <a:r>
                        <a:rPr lang="en-US" sz="1800">
                          <a:effectLst/>
                          <a:latin typeface="Trebuchet MS" panose="020B0603020202020204" pitchFamily="34" charset="0"/>
                          <a:ea typeface="Calibri" panose="020F0502020204030204" pitchFamily="34" charset="0"/>
                          <a:cs typeface="Times New Roman" panose="02020603050405020304" pitchFamily="18" charset="0"/>
                        </a:rPr>
                        <a:t>12:00pm</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Student October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a:t>
                      </a:r>
                    </a:p>
                  </a:txBody>
                  <a:tcPr marL="68580" marR="68580" marT="0" marB="0" anchor="ctr"/>
                </a:tc>
                <a:extLst>
                  <a:ext uri="{0D108BD9-81ED-4DB2-BD59-A6C34878D82A}">
                    <a16:rowId xmlns:a16="http://schemas.microsoft.com/office/drawing/2014/main" val="1199336687"/>
                  </a:ext>
                </a:extLst>
              </a:tr>
              <a:tr h="305854">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5/8/2026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Upload initial end of year file encompassing all students receiving TA services during the current year for use in Student End of Year collection</a:t>
                      </a:r>
                    </a:p>
                  </a:txBody>
                  <a:tcPr marL="68580" marR="68580" marT="0" marB="0" anchor="ctr"/>
                </a:tc>
                <a:extLst>
                  <a:ext uri="{0D108BD9-81ED-4DB2-BD59-A6C34878D82A}">
                    <a16:rowId xmlns:a16="http://schemas.microsoft.com/office/drawing/2014/main" val="726329729"/>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6/10/2026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a:t>
                      </a:r>
                    </a:p>
                  </a:txBody>
                  <a:tcPr marL="68580" marR="68580" marT="0" marB="0" anchor="ctr"/>
                </a:tc>
                <a:extLst>
                  <a:ext uri="{0D108BD9-81ED-4DB2-BD59-A6C34878D82A}">
                    <a16:rowId xmlns:a16="http://schemas.microsoft.com/office/drawing/2014/main" val="3490862268"/>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Fall 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Student End of Year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operating TA programs</a:t>
                      </a:r>
                    </a:p>
                  </a:txBody>
                  <a:tcPr marL="68580" marR="68580" marT="0" marB="0" anchor="ctr"/>
                </a:tc>
                <a:extLst>
                  <a:ext uri="{0D108BD9-81ED-4DB2-BD59-A6C34878D82A}">
                    <a16:rowId xmlns:a16="http://schemas.microsoft.com/office/drawing/2014/main" val="194911915"/>
                  </a:ext>
                </a:extLst>
              </a:tr>
            </a:tbl>
          </a:graphicData>
        </a:graphic>
      </p:graphicFrame>
    </p:spTree>
    <p:extLst>
      <p:ext uri="{BB962C8B-B14F-4D97-AF65-F5344CB8AC3E}">
        <p14:creationId xmlns:p14="http://schemas.microsoft.com/office/powerpoint/2010/main" val="244992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722AF1-4946-6C54-9A05-E303E47CA35B}"/>
              </a:ext>
            </a:extLst>
          </p:cNvPr>
          <p:cNvSpPr>
            <a:spLocks noGrp="1"/>
          </p:cNvSpPr>
          <p:nvPr>
            <p:ph type="title"/>
          </p:nvPr>
        </p:nvSpPr>
        <p:spPr/>
        <p:txBody>
          <a:bodyPr>
            <a:normAutofit fontScale="90000"/>
          </a:bodyPr>
          <a:lstStyle/>
          <a:p>
            <a:r>
              <a:rPr lang="en-US" sz="3100">
                <a:latin typeface="Arial"/>
                <a:cs typeface="Arial"/>
              </a:rPr>
              <a:t>Brief Overview of Title I Part A</a:t>
            </a:r>
            <a:endParaRPr lang="en-US" sz="3100"/>
          </a:p>
          <a:p>
            <a:br>
              <a:rPr lang="en-US"/>
            </a:br>
            <a:endParaRPr lang="en-US"/>
          </a:p>
        </p:txBody>
      </p:sp>
      <p:sp>
        <p:nvSpPr>
          <p:cNvPr id="8" name="Content Placeholder 7">
            <a:extLst>
              <a:ext uri="{FF2B5EF4-FFF2-40B4-BE49-F238E27FC236}">
                <a16:creationId xmlns:a16="http://schemas.microsoft.com/office/drawing/2014/main" id="{D43AC86D-A742-2C6B-2BB9-E201D3937E75}"/>
              </a:ext>
            </a:extLst>
          </p:cNvPr>
          <p:cNvSpPr>
            <a:spLocks noGrp="1"/>
          </p:cNvSpPr>
          <p:nvPr>
            <p:ph idx="1"/>
          </p:nvPr>
        </p:nvSpPr>
        <p:spPr>
          <a:xfrm>
            <a:off x="838200" y="1828018"/>
            <a:ext cx="10515600" cy="4077800"/>
          </a:xfrm>
        </p:spPr>
        <p:txBody>
          <a:bodyPr vert="horz" lIns="0" tIns="0" rIns="0" bIns="0" rtlCol="0" anchor="t">
            <a:normAutofit/>
          </a:bodyPr>
          <a:lstStyle/>
          <a:p>
            <a:r>
              <a:rPr lang="en-US" sz="2000">
                <a:latin typeface="Trebuchet MS"/>
              </a:rPr>
              <a:t>Title I, Part A of the Elementary and Secondary Education Act (ESEA), as amended by the Every Student Succeeds Act (ESSA) provides financial assistance to local educational agencies (LEAs) and schools with high numbers or high percentages of children from low-income families to help ensure that all children meet challenging academic standards.</a:t>
            </a:r>
          </a:p>
          <a:p>
            <a:r>
              <a:rPr lang="en-US" sz="2000">
                <a:latin typeface="Trebuchet MS"/>
              </a:rPr>
              <a:t>Title I Part A file is uploaded in the Data Pipeline during Student October in the Fall and again during EOY collection in the Spring.</a:t>
            </a:r>
          </a:p>
          <a:p>
            <a:r>
              <a:rPr lang="en-US" sz="2000">
                <a:latin typeface="Trebuchet MS"/>
              </a:rPr>
              <a:t>Schools and grade spans are identified as either SW (Schoolwide), TA (Targeted Assistance), or NS (Not Serviced) during the Consolidated Application period.</a:t>
            </a:r>
          </a:p>
          <a:p>
            <a:endParaRPr lang="en-US"/>
          </a:p>
        </p:txBody>
      </p:sp>
      <p:sp>
        <p:nvSpPr>
          <p:cNvPr id="4" name="Slide Number Placeholder 3">
            <a:extLst>
              <a:ext uri="{FF2B5EF4-FFF2-40B4-BE49-F238E27FC236}">
                <a16:creationId xmlns:a16="http://schemas.microsoft.com/office/drawing/2014/main" id="{603A8524-20CB-7E9E-AB1B-AF080DD7CAB8}"/>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9" name="Content Placeholder 8">
            <a:extLst>
              <a:ext uri="{FF2B5EF4-FFF2-40B4-BE49-F238E27FC236}">
                <a16:creationId xmlns:a16="http://schemas.microsoft.com/office/drawing/2014/main" id="{A3432C15-ABBE-3B83-78BD-A36FE90A6BD2}"/>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10" name="Content Placeholder 9">
            <a:extLst>
              <a:ext uri="{FF2B5EF4-FFF2-40B4-BE49-F238E27FC236}">
                <a16:creationId xmlns:a16="http://schemas.microsoft.com/office/drawing/2014/main" id="{6E8AB99A-4FF8-041A-3605-2E0E55109D2D}"/>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Chaffin_m@cde.state.c</a:t>
            </a:r>
            <a:r>
              <a:rPr lang="en-US">
                <a:latin typeface="Trebuchet MS"/>
              </a:rPr>
              <a:t>o.us</a:t>
            </a:r>
            <a:endParaRPr lang="en-US"/>
          </a:p>
        </p:txBody>
      </p:sp>
    </p:spTree>
    <p:extLst>
      <p:ext uri="{BB962C8B-B14F-4D97-AF65-F5344CB8AC3E}">
        <p14:creationId xmlns:p14="http://schemas.microsoft.com/office/powerpoint/2010/main" val="83922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17F3-437F-4F0C-231B-E003936E79E6}"/>
              </a:ext>
            </a:extLst>
          </p:cNvPr>
          <p:cNvSpPr>
            <a:spLocks noGrp="1"/>
          </p:cNvSpPr>
          <p:nvPr>
            <p:ph type="title"/>
          </p:nvPr>
        </p:nvSpPr>
        <p:spPr/>
        <p:txBody>
          <a:bodyPr>
            <a:normAutofit fontScale="90000"/>
          </a:bodyPr>
          <a:lstStyle/>
          <a:p>
            <a:r>
              <a:rPr lang="en-US" sz="3100">
                <a:latin typeface="Arial"/>
                <a:cs typeface="Arial"/>
              </a:rPr>
              <a:t>Title I Interchange Targeted Assistance (TA)</a:t>
            </a:r>
            <a:endParaRPr lang="en-US" sz="3100"/>
          </a:p>
          <a:p>
            <a:br>
              <a:rPr lang="en-US"/>
            </a:br>
            <a:endParaRPr lang="en-US"/>
          </a:p>
        </p:txBody>
      </p:sp>
      <p:sp>
        <p:nvSpPr>
          <p:cNvPr id="3" name="Content Placeholder 2">
            <a:extLst>
              <a:ext uri="{FF2B5EF4-FFF2-40B4-BE49-F238E27FC236}">
                <a16:creationId xmlns:a16="http://schemas.microsoft.com/office/drawing/2014/main" id="{375A974F-ACB0-A8ED-A6C9-2FEF31509000}"/>
              </a:ext>
            </a:extLst>
          </p:cNvPr>
          <p:cNvSpPr>
            <a:spLocks noGrp="1"/>
          </p:cNvSpPr>
          <p:nvPr>
            <p:ph idx="1"/>
          </p:nvPr>
        </p:nvSpPr>
        <p:spPr>
          <a:xfrm>
            <a:off x="838200" y="1876864"/>
            <a:ext cx="10515600" cy="4028954"/>
          </a:xfrm>
        </p:spPr>
        <p:txBody>
          <a:bodyPr vert="horz" lIns="0" tIns="0" rIns="0" bIns="0" rtlCol="0" anchor="t">
            <a:normAutofit/>
          </a:bodyPr>
          <a:lstStyle/>
          <a:p>
            <a:r>
              <a:rPr lang="en-US" sz="2000">
                <a:latin typeface="Trebuchet MS"/>
              </a:rPr>
              <a:t>Only students within eligible TA schools and grade spans are reported in a file which is uploaded to the Data Pipeline. </a:t>
            </a:r>
          </a:p>
          <a:p>
            <a:r>
              <a:rPr lang="en-US" sz="2000">
                <a:latin typeface="Trebuchet MS"/>
              </a:rPr>
              <a:t>Include students in TA grade schools/grade spans who received Title I services/resources any time during the year, even if student left school/district or services were stopped.</a:t>
            </a:r>
          </a:p>
          <a:p>
            <a:r>
              <a:rPr lang="en-US" sz="2000">
                <a:latin typeface="Trebuchet MS"/>
              </a:rPr>
              <a:t>The student data must match the data in the Student School Association file in the Data Pipeline.</a:t>
            </a:r>
          </a:p>
          <a:p>
            <a:r>
              <a:rPr lang="en-US" sz="2000">
                <a:latin typeface="Trebuchet MS"/>
              </a:rPr>
              <a:t>If the file needs to be updated, then override or replace the old file with the updated file. </a:t>
            </a:r>
          </a:p>
          <a:p>
            <a:r>
              <a:rPr lang="en-US" sz="2000">
                <a:latin typeface="Trebuchet MS"/>
              </a:rPr>
              <a:t>Maintain a complete data file at district or school level, make updates to this file if needed. </a:t>
            </a:r>
          </a:p>
          <a:p>
            <a:endParaRPr lang="en-US" sz="4000"/>
          </a:p>
        </p:txBody>
      </p:sp>
      <p:sp>
        <p:nvSpPr>
          <p:cNvPr id="4" name="Slide Number Placeholder 3">
            <a:extLst>
              <a:ext uri="{FF2B5EF4-FFF2-40B4-BE49-F238E27FC236}">
                <a16:creationId xmlns:a16="http://schemas.microsoft.com/office/drawing/2014/main" id="{ADE61F42-9DD5-18E9-7214-8411F303D6D4}"/>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0EAEDD3C-7182-F617-E4FD-56C51E683619}"/>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A </a:t>
            </a:r>
            <a:endParaRPr lang="en-US"/>
          </a:p>
        </p:txBody>
      </p:sp>
      <p:sp>
        <p:nvSpPr>
          <p:cNvPr id="6" name="Content Placeholder 5">
            <a:extLst>
              <a:ext uri="{FF2B5EF4-FFF2-40B4-BE49-F238E27FC236}">
                <a16:creationId xmlns:a16="http://schemas.microsoft.com/office/drawing/2014/main" id="{37FB9430-344D-6F53-3A20-C373186E1F82}"/>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3850630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8F7B-97A4-05CF-7116-0673FF60D77F}"/>
              </a:ext>
            </a:extLst>
          </p:cNvPr>
          <p:cNvSpPr>
            <a:spLocks noGrp="1"/>
          </p:cNvSpPr>
          <p:nvPr>
            <p:ph type="title"/>
          </p:nvPr>
        </p:nvSpPr>
        <p:spPr/>
        <p:txBody>
          <a:bodyPr>
            <a:normAutofit/>
          </a:bodyPr>
          <a:lstStyle/>
          <a:p>
            <a:r>
              <a:rPr lang="en-US">
                <a:latin typeface="Arial"/>
                <a:cs typeface="Arial"/>
              </a:rPr>
              <a:t>New template for Student October 25-26</a:t>
            </a:r>
            <a:endParaRPr lang="en-US"/>
          </a:p>
        </p:txBody>
      </p:sp>
      <p:sp>
        <p:nvSpPr>
          <p:cNvPr id="3" name="Content Placeholder 2">
            <a:extLst>
              <a:ext uri="{FF2B5EF4-FFF2-40B4-BE49-F238E27FC236}">
                <a16:creationId xmlns:a16="http://schemas.microsoft.com/office/drawing/2014/main" id="{FA24CF96-03B5-E761-74C3-1A52C93A9751}"/>
              </a:ext>
            </a:extLst>
          </p:cNvPr>
          <p:cNvSpPr>
            <a:spLocks noGrp="1"/>
          </p:cNvSpPr>
          <p:nvPr>
            <p:ph idx="1"/>
          </p:nvPr>
        </p:nvSpPr>
        <p:spPr/>
        <p:txBody>
          <a:bodyPr vert="horz" lIns="0" tIns="0" rIns="0" bIns="0" rtlCol="0" anchor="t">
            <a:normAutofit/>
          </a:bodyPr>
          <a:lstStyle/>
          <a:p>
            <a:pPr marL="0" indent="0">
              <a:buNone/>
            </a:pPr>
            <a:r>
              <a:rPr lang="en-US" b="1" u="sng">
                <a:solidFill>
                  <a:srgbClr val="C00000"/>
                </a:solidFill>
                <a:latin typeface="Calibri"/>
                <a:ea typeface="Calibri"/>
                <a:cs typeface="Calibri"/>
              </a:rPr>
              <a:t>Important template change for Student October 25-26</a:t>
            </a:r>
            <a:endParaRPr lang="en-US"/>
          </a:p>
          <a:p>
            <a:pPr marL="0" indent="0">
              <a:buNone/>
            </a:pPr>
            <a:endParaRPr lang="en-US" b="1" u="sng">
              <a:solidFill>
                <a:srgbClr val="C00000"/>
              </a:solidFill>
              <a:latin typeface="Calibri"/>
              <a:ea typeface="Calibri"/>
              <a:cs typeface="Calibri"/>
            </a:endParaRPr>
          </a:p>
          <a:p>
            <a:r>
              <a:rPr lang="en-US" sz="1800">
                <a:latin typeface="Trebuchet MS"/>
              </a:rPr>
              <a:t>The Title I template for Student October 25-26 no longer collects the gender option.</a:t>
            </a:r>
          </a:p>
          <a:p>
            <a:r>
              <a:rPr lang="en-US" sz="1800">
                <a:latin typeface="Trebuchet MS"/>
              </a:rPr>
              <a:t>For Student October, please choose 25-26 in the dropdown.</a:t>
            </a:r>
          </a:p>
          <a:p>
            <a:r>
              <a:rPr lang="en-US" sz="1800" b="1">
                <a:latin typeface="Trebuchet MS"/>
              </a:rPr>
              <a:t>No Gender template = Student October 25-26</a:t>
            </a:r>
          </a:p>
          <a:p>
            <a:r>
              <a:rPr lang="en-US" sz="1800">
                <a:latin typeface="Trebuchet MS"/>
              </a:rPr>
              <a:t>The new Title I file template can be found on the </a:t>
            </a:r>
            <a:r>
              <a:rPr lang="en-US" sz="1800">
                <a:latin typeface="Trebuchet MS"/>
                <a:hlinkClick r:id="rId2"/>
              </a:rPr>
              <a:t>Title 1 Interchange site </a:t>
            </a:r>
            <a:endParaRPr lang="en-US" sz="1800">
              <a:latin typeface="Trebuchet MS"/>
            </a:endParaRPr>
          </a:p>
          <a:p>
            <a:r>
              <a:rPr lang="en-US" sz="1800">
                <a:latin typeface="Trebuchet MS"/>
              </a:rPr>
              <a:t>If you are updating the EOY 24-25, please use the </a:t>
            </a:r>
            <a:r>
              <a:rPr lang="en-US" sz="1800" i="1" u="sng">
                <a:latin typeface="Trebuchet MS"/>
              </a:rPr>
              <a:t>old</a:t>
            </a:r>
            <a:r>
              <a:rPr lang="en-US" sz="1800">
                <a:latin typeface="Trebuchet MS"/>
              </a:rPr>
              <a:t> template </a:t>
            </a:r>
            <a:r>
              <a:rPr lang="en-US" sz="1800" i="1" u="sng">
                <a:latin typeface="Trebuchet MS"/>
              </a:rPr>
              <a:t>with</a:t>
            </a:r>
            <a:r>
              <a:rPr lang="en-US" sz="1800">
                <a:latin typeface="Trebuchet MS"/>
              </a:rPr>
              <a:t> the Gender option.</a:t>
            </a:r>
          </a:p>
          <a:p>
            <a:pPr marL="0" indent="0">
              <a:buNone/>
            </a:pPr>
            <a:br>
              <a:rPr lang="en-US"/>
            </a:br>
            <a:endParaRPr lang="en-US"/>
          </a:p>
        </p:txBody>
      </p:sp>
      <p:sp>
        <p:nvSpPr>
          <p:cNvPr id="4" name="Slide Number Placeholder 3">
            <a:extLst>
              <a:ext uri="{FF2B5EF4-FFF2-40B4-BE49-F238E27FC236}">
                <a16:creationId xmlns:a16="http://schemas.microsoft.com/office/drawing/2014/main" id="{F56DDD78-23BC-6CD7-B74F-3525CAEE9399}"/>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1F4771B6-5439-AD81-D159-2927F1F07AE0}"/>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A </a:t>
            </a:r>
            <a:endParaRPr lang="en-US"/>
          </a:p>
        </p:txBody>
      </p:sp>
      <p:sp>
        <p:nvSpPr>
          <p:cNvPr id="6" name="Content Placeholder 5">
            <a:extLst>
              <a:ext uri="{FF2B5EF4-FFF2-40B4-BE49-F238E27FC236}">
                <a16:creationId xmlns:a16="http://schemas.microsoft.com/office/drawing/2014/main" id="{43E5E967-D507-A1DB-8B34-36686028A22F}"/>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3494324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2021-AC90-8204-4BC4-0F1F0FE1FE32}"/>
              </a:ext>
            </a:extLst>
          </p:cNvPr>
          <p:cNvSpPr>
            <a:spLocks noGrp="1"/>
          </p:cNvSpPr>
          <p:nvPr>
            <p:ph type="title"/>
          </p:nvPr>
        </p:nvSpPr>
        <p:spPr/>
        <p:txBody>
          <a:bodyPr>
            <a:normAutofit/>
          </a:bodyPr>
          <a:lstStyle/>
          <a:p>
            <a:r>
              <a:rPr lang="en-US">
                <a:latin typeface="Arial"/>
                <a:cs typeface="Arial"/>
              </a:rPr>
              <a:t>Title I Interchange Targeted Assistance (TA)</a:t>
            </a:r>
            <a:endParaRPr lang="en-US"/>
          </a:p>
        </p:txBody>
      </p:sp>
      <p:sp>
        <p:nvSpPr>
          <p:cNvPr id="3" name="Content Placeholder 2">
            <a:extLst>
              <a:ext uri="{FF2B5EF4-FFF2-40B4-BE49-F238E27FC236}">
                <a16:creationId xmlns:a16="http://schemas.microsoft.com/office/drawing/2014/main" id="{63395E6C-970E-A4C7-75E8-395CC03932A9}"/>
              </a:ext>
            </a:extLst>
          </p:cNvPr>
          <p:cNvSpPr>
            <a:spLocks noGrp="1"/>
          </p:cNvSpPr>
          <p:nvPr>
            <p:ph idx="1"/>
          </p:nvPr>
        </p:nvSpPr>
        <p:spPr>
          <a:xfrm>
            <a:off x="838200" y="1818249"/>
            <a:ext cx="10515600" cy="4087569"/>
          </a:xfrm>
        </p:spPr>
        <p:txBody>
          <a:bodyPr vert="horz" lIns="0" tIns="0" rIns="0" bIns="0" rtlCol="0" anchor="t">
            <a:normAutofit/>
          </a:bodyPr>
          <a:lstStyle/>
          <a:p>
            <a:r>
              <a:rPr lang="en-US" sz="2000">
                <a:latin typeface="Trebuchet MS"/>
              </a:rPr>
              <a:t>Only students in Targeted Assistance schools and grade spans need to be reported in the file.</a:t>
            </a:r>
            <a:endParaRPr lang="en-US" sz="4000">
              <a:latin typeface="Trebuchet MS"/>
            </a:endParaRPr>
          </a:p>
          <a:p>
            <a:r>
              <a:rPr lang="en-US" sz="2000">
                <a:latin typeface="Trebuchet MS"/>
              </a:rPr>
              <a:t>Make sure to include leading zeros, for example, district codes, school codes, gender, DOB.</a:t>
            </a:r>
            <a:endParaRPr lang="en-US" sz="4000">
              <a:latin typeface="Trebuchet MS"/>
            </a:endParaRPr>
          </a:p>
          <a:p>
            <a:r>
              <a:rPr lang="en-US" sz="2000">
                <a:latin typeface="Trebuchet MS"/>
              </a:rPr>
              <a:t>Indicate resource(s) students received (reading, math, etc.): 1 for yes, 0 for no. All service cells must be either 1 or 0.</a:t>
            </a:r>
            <a:endParaRPr lang="en-US" sz="4000">
              <a:latin typeface="Trebuchet MS"/>
            </a:endParaRPr>
          </a:p>
          <a:p>
            <a:r>
              <a:rPr lang="en-US" sz="2000">
                <a:latin typeface="Trebuchet MS"/>
              </a:rPr>
              <a:t>More than 1 school can be listed on the same file for the same district.</a:t>
            </a:r>
            <a:endParaRPr lang="en-US" sz="4000">
              <a:latin typeface="Trebuchet MS"/>
            </a:endParaRPr>
          </a:p>
          <a:p>
            <a:endParaRPr lang="en-US" sz="4000"/>
          </a:p>
        </p:txBody>
      </p:sp>
      <p:sp>
        <p:nvSpPr>
          <p:cNvPr id="4" name="Slide Number Placeholder 3">
            <a:extLst>
              <a:ext uri="{FF2B5EF4-FFF2-40B4-BE49-F238E27FC236}">
                <a16:creationId xmlns:a16="http://schemas.microsoft.com/office/drawing/2014/main" id="{E32BE41B-6FAF-BD96-6CC0-EFA3CEEC0304}"/>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D14BCC70-C506-771F-4E29-9AC6E14C95EE}"/>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6" name="Content Placeholder 5">
            <a:extLst>
              <a:ext uri="{FF2B5EF4-FFF2-40B4-BE49-F238E27FC236}">
                <a16:creationId xmlns:a16="http://schemas.microsoft.com/office/drawing/2014/main" id="{8A327A7B-6EBA-EF47-495C-24034292D2F0}"/>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391754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F27A-ACFF-2480-C8DE-F10C4B997A53}"/>
              </a:ext>
            </a:extLst>
          </p:cNvPr>
          <p:cNvSpPr>
            <a:spLocks noGrp="1"/>
          </p:cNvSpPr>
          <p:nvPr>
            <p:ph type="title"/>
          </p:nvPr>
        </p:nvSpPr>
        <p:spPr/>
        <p:txBody>
          <a:bodyPr>
            <a:normAutofit/>
          </a:bodyPr>
          <a:lstStyle/>
          <a:p>
            <a:r>
              <a:rPr lang="en-US">
                <a:latin typeface="Arial"/>
                <a:cs typeface="Arial"/>
              </a:rPr>
              <a:t>Title I Interchange Schoolwide (SW)</a:t>
            </a:r>
            <a:endParaRPr lang="en-US"/>
          </a:p>
        </p:txBody>
      </p:sp>
      <p:sp>
        <p:nvSpPr>
          <p:cNvPr id="3" name="Content Placeholder 2">
            <a:extLst>
              <a:ext uri="{FF2B5EF4-FFF2-40B4-BE49-F238E27FC236}">
                <a16:creationId xmlns:a16="http://schemas.microsoft.com/office/drawing/2014/main" id="{AA7B392B-00CB-6E60-D3E8-84C01412FF79}"/>
              </a:ext>
            </a:extLst>
          </p:cNvPr>
          <p:cNvSpPr>
            <a:spLocks noGrp="1"/>
          </p:cNvSpPr>
          <p:nvPr>
            <p:ph idx="1"/>
          </p:nvPr>
        </p:nvSpPr>
        <p:spPr>
          <a:xfrm>
            <a:off x="838200" y="1915941"/>
            <a:ext cx="10515600" cy="3989877"/>
          </a:xfrm>
        </p:spPr>
        <p:txBody>
          <a:bodyPr vert="horz" lIns="0" tIns="0" rIns="0" bIns="0" rtlCol="0" anchor="t">
            <a:normAutofit/>
          </a:bodyPr>
          <a:lstStyle/>
          <a:p>
            <a:r>
              <a:rPr lang="en-US" sz="2000">
                <a:latin typeface="Trebuchet MS"/>
              </a:rPr>
              <a:t>SW schools and students are not reported.</a:t>
            </a:r>
          </a:p>
          <a:p>
            <a:r>
              <a:rPr lang="en-US" sz="2000">
                <a:latin typeface="Trebuchet MS"/>
              </a:rPr>
              <a:t>There is no need to put SW schools and students in this file as they are automatically provided to the Student October Count when the snapshot is taken.</a:t>
            </a:r>
          </a:p>
          <a:p>
            <a:r>
              <a:rPr lang="en-US" sz="2000">
                <a:latin typeface="Trebuchet MS"/>
              </a:rPr>
              <a:t>If you report them, you will get an error. </a:t>
            </a:r>
          </a:p>
          <a:p>
            <a:endParaRPr lang="en-US"/>
          </a:p>
        </p:txBody>
      </p:sp>
      <p:sp>
        <p:nvSpPr>
          <p:cNvPr id="4" name="Slide Number Placeholder 3">
            <a:extLst>
              <a:ext uri="{FF2B5EF4-FFF2-40B4-BE49-F238E27FC236}">
                <a16:creationId xmlns:a16="http://schemas.microsoft.com/office/drawing/2014/main" id="{846C3275-59C5-DF34-474F-C60B79744715}"/>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5B107931-8FBA-4140-48FE-97EBADFB7EB9}"/>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A </a:t>
            </a:r>
            <a:endParaRPr lang="en-US"/>
          </a:p>
        </p:txBody>
      </p:sp>
      <p:sp>
        <p:nvSpPr>
          <p:cNvPr id="6" name="Content Placeholder 5">
            <a:extLst>
              <a:ext uri="{FF2B5EF4-FFF2-40B4-BE49-F238E27FC236}">
                <a16:creationId xmlns:a16="http://schemas.microsoft.com/office/drawing/2014/main" id="{281B40EC-AC5D-7703-8F50-D058533E5414}"/>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p>
        </p:txBody>
      </p:sp>
    </p:spTree>
    <p:extLst>
      <p:ext uri="{BB962C8B-B14F-4D97-AF65-F5344CB8AC3E}">
        <p14:creationId xmlns:p14="http://schemas.microsoft.com/office/powerpoint/2010/main" val="98868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A16F-2A5D-7919-FBAD-D52DC8E0D4F1}"/>
              </a:ext>
            </a:extLst>
          </p:cNvPr>
          <p:cNvSpPr>
            <a:spLocks noGrp="1"/>
          </p:cNvSpPr>
          <p:nvPr>
            <p:ph type="title"/>
          </p:nvPr>
        </p:nvSpPr>
        <p:spPr/>
        <p:txBody>
          <a:bodyPr>
            <a:normAutofit fontScale="90000"/>
          </a:bodyPr>
          <a:lstStyle/>
          <a:p>
            <a:r>
              <a:rPr lang="en-US" sz="3100">
                <a:latin typeface="Arial"/>
                <a:cs typeface="Arial"/>
              </a:rPr>
              <a:t>Title I Status Designation List</a:t>
            </a:r>
            <a:endParaRPr lang="en-US" sz="2200"/>
          </a:p>
          <a:p>
            <a:br>
              <a:rPr lang="en-US"/>
            </a:br>
            <a:endParaRPr lang="en-US"/>
          </a:p>
        </p:txBody>
      </p:sp>
      <p:sp>
        <p:nvSpPr>
          <p:cNvPr id="3" name="Content Placeholder 2">
            <a:extLst>
              <a:ext uri="{FF2B5EF4-FFF2-40B4-BE49-F238E27FC236}">
                <a16:creationId xmlns:a16="http://schemas.microsoft.com/office/drawing/2014/main" id="{4F4BF72E-3327-88A0-54DB-C168AB582FF7}"/>
              </a:ext>
            </a:extLst>
          </p:cNvPr>
          <p:cNvSpPr>
            <a:spLocks noGrp="1"/>
          </p:cNvSpPr>
          <p:nvPr>
            <p:ph idx="1"/>
          </p:nvPr>
        </p:nvSpPr>
        <p:spPr/>
        <p:txBody>
          <a:bodyPr vert="horz" lIns="0" tIns="0" rIns="0" bIns="0" rtlCol="0" anchor="t">
            <a:normAutofit/>
          </a:bodyPr>
          <a:lstStyle/>
          <a:p>
            <a:r>
              <a:rPr lang="en-US" sz="1800">
                <a:latin typeface="Trebuchet MS"/>
              </a:rPr>
              <a:t>Note: 2 different grade spans at the same school can have 2 different Title I status designations, so please make sure your template has students within the TA status grade span.</a:t>
            </a:r>
            <a:br>
              <a:rPr lang="en-US"/>
            </a:br>
            <a:br>
              <a:rPr lang="en-US"/>
            </a:br>
            <a:br>
              <a:rPr lang="en-US"/>
            </a:br>
            <a:br>
              <a:rPr lang="en-US"/>
            </a:br>
            <a:br>
              <a:rPr lang="en-US"/>
            </a:br>
            <a:endParaRPr lang="en-US" sz="1050"/>
          </a:p>
          <a:p>
            <a:r>
              <a:rPr lang="en-US" sz="1800">
                <a:latin typeface="Trebuchet MS"/>
                <a:hlinkClick r:id="rId2"/>
              </a:rPr>
              <a:t>Title 1-A School List Site</a:t>
            </a:r>
            <a:r>
              <a:rPr lang="en-US" sz="1800">
                <a:latin typeface="Trebuchet MS"/>
              </a:rPr>
              <a:t>: Includes a list of schools and grade spans to check status (TA, SW, NS).</a:t>
            </a:r>
          </a:p>
          <a:p>
            <a:pPr lvl="1"/>
            <a:r>
              <a:rPr lang="en-US" sz="1800">
                <a:latin typeface="Trebuchet MS"/>
              </a:rPr>
              <a:t>25-26 will be posted early next week</a:t>
            </a:r>
          </a:p>
          <a:p>
            <a:r>
              <a:rPr lang="en-US" sz="1800">
                <a:latin typeface="Trebuchet MS"/>
              </a:rPr>
              <a:t>If you think there is a discrepancy in the Title I Part A school/grade span list for your LEA, please check with your Title I coordinator at your district. </a:t>
            </a:r>
          </a:p>
          <a:p>
            <a:endParaRPr lang="en-US" sz="2800"/>
          </a:p>
        </p:txBody>
      </p:sp>
      <p:pic>
        <p:nvPicPr>
          <p:cNvPr id="7" name="Picture 6" descr="Title I status designation list example.&#10;">
            <a:extLst>
              <a:ext uri="{FF2B5EF4-FFF2-40B4-BE49-F238E27FC236}">
                <a16:creationId xmlns:a16="http://schemas.microsoft.com/office/drawing/2014/main" id="{E3BEBE4C-144D-9F0B-29A1-BFBF016B3F35}"/>
              </a:ext>
            </a:extLst>
          </p:cNvPr>
          <p:cNvPicPr>
            <a:picLocks noChangeAspect="1"/>
          </p:cNvPicPr>
          <p:nvPr/>
        </p:nvPicPr>
        <p:blipFill>
          <a:blip r:embed="rId3"/>
          <a:stretch>
            <a:fillRect/>
          </a:stretch>
        </p:blipFill>
        <p:spPr>
          <a:xfrm>
            <a:off x="1163782" y="2272568"/>
            <a:ext cx="10114814" cy="1085849"/>
          </a:xfrm>
          <a:prstGeom prst="rect">
            <a:avLst/>
          </a:prstGeom>
        </p:spPr>
      </p:pic>
      <p:sp>
        <p:nvSpPr>
          <p:cNvPr id="4" name="Slide Number Placeholder 3">
            <a:extLst>
              <a:ext uri="{FF2B5EF4-FFF2-40B4-BE49-F238E27FC236}">
                <a16:creationId xmlns:a16="http://schemas.microsoft.com/office/drawing/2014/main" id="{4CE40A64-9D50-4193-D408-21025D9EF98F}"/>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AF829D39-AC98-3BF2-B726-CC38D7BD34DB}"/>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6" name="Content Placeholder 5">
            <a:extLst>
              <a:ext uri="{FF2B5EF4-FFF2-40B4-BE49-F238E27FC236}">
                <a16:creationId xmlns:a16="http://schemas.microsoft.com/office/drawing/2014/main" id="{5970B40D-AC3F-8009-1CBD-1E71030B3A73}"/>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409902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1CF5-539B-3CAF-6CBB-D4A8E596BE33}"/>
              </a:ext>
            </a:extLst>
          </p:cNvPr>
          <p:cNvSpPr>
            <a:spLocks noGrp="1"/>
          </p:cNvSpPr>
          <p:nvPr>
            <p:ph type="title"/>
          </p:nvPr>
        </p:nvSpPr>
        <p:spPr/>
        <p:txBody>
          <a:bodyPr>
            <a:normAutofit fontScale="90000"/>
          </a:bodyPr>
          <a:lstStyle/>
          <a:p>
            <a:r>
              <a:rPr lang="en-US" sz="3100">
                <a:latin typeface="Arial"/>
                <a:cs typeface="Arial"/>
              </a:rPr>
              <a:t>Title I Common Errors</a:t>
            </a:r>
            <a:endParaRPr lang="en-US" sz="3100"/>
          </a:p>
          <a:p>
            <a:br>
              <a:rPr lang="en-US"/>
            </a:br>
            <a:endParaRPr lang="en-US"/>
          </a:p>
        </p:txBody>
      </p:sp>
      <p:sp>
        <p:nvSpPr>
          <p:cNvPr id="3" name="Content Placeholder 2">
            <a:extLst>
              <a:ext uri="{FF2B5EF4-FFF2-40B4-BE49-F238E27FC236}">
                <a16:creationId xmlns:a16="http://schemas.microsoft.com/office/drawing/2014/main" id="{4FAD753E-7522-7F59-5DAE-7207F7476BC2}"/>
              </a:ext>
            </a:extLst>
          </p:cNvPr>
          <p:cNvSpPr>
            <a:spLocks noGrp="1"/>
          </p:cNvSpPr>
          <p:nvPr>
            <p:ph idx="1"/>
          </p:nvPr>
        </p:nvSpPr>
        <p:spPr/>
        <p:txBody>
          <a:bodyPr vert="horz" lIns="0" tIns="0" rIns="0" bIns="0" rtlCol="0" anchor="t">
            <a:normAutofit fontScale="92500" lnSpcReduction="10000"/>
          </a:bodyPr>
          <a:lstStyle/>
          <a:p>
            <a:r>
              <a:rPr lang="en-US" sz="2000">
                <a:latin typeface="Trebuchet MS"/>
              </a:rPr>
              <a:t>Most common Title I Interchange data does not match Student Interchange data</a:t>
            </a:r>
          </a:p>
          <a:p>
            <a:pPr lvl="1"/>
            <a:r>
              <a:rPr lang="en-US" sz="1700" b="1">
                <a:latin typeface="Trebuchet MS"/>
              </a:rPr>
              <a:t>TI003</a:t>
            </a:r>
            <a:r>
              <a:rPr lang="en-US" sz="1700">
                <a:latin typeface="Trebuchet MS"/>
              </a:rPr>
              <a:t>: This school is not a Targeted Assistance school for the grade of the student’s enrollment in the Student Profile.</a:t>
            </a:r>
          </a:p>
          <a:p>
            <a:pPr lvl="2"/>
            <a:r>
              <a:rPr lang="en-US" sz="1500">
                <a:latin typeface="Trebuchet MS"/>
              </a:rPr>
              <a:t>Check the Title I Status Designation list for the school and grade span status. </a:t>
            </a:r>
          </a:p>
          <a:p>
            <a:pPr lvl="1"/>
            <a:r>
              <a:rPr lang="en-US" sz="1700" b="1">
                <a:latin typeface="Trebuchet MS"/>
              </a:rPr>
              <a:t>TI004</a:t>
            </a:r>
            <a:r>
              <a:rPr lang="en-US" sz="1700">
                <a:latin typeface="Trebuchet MS"/>
              </a:rPr>
              <a:t>:  There must be a School Association record for this student in the Student Profile at this school for the current School Year.</a:t>
            </a:r>
          </a:p>
          <a:p>
            <a:pPr lvl="2"/>
            <a:r>
              <a:rPr lang="en-US" sz="1500">
                <a:latin typeface="Trebuchet MS"/>
              </a:rPr>
              <a:t>Make sure the Student School Association file is uploaded first.</a:t>
            </a:r>
          </a:p>
          <a:p>
            <a:pPr lvl="1"/>
            <a:r>
              <a:rPr lang="en-US" sz="1700" b="1">
                <a:latin typeface="Trebuchet MS"/>
              </a:rPr>
              <a:t>OC067</a:t>
            </a:r>
            <a:r>
              <a:rPr lang="en-US" sz="1700">
                <a:latin typeface="Trebuchet MS"/>
              </a:rPr>
              <a:t>:  At least one student should be reported in the Title I Interchange as participating in Title I services within a school that implements a Targeted Assistance program. Please update/upload your Title I Interchange file. </a:t>
            </a:r>
          </a:p>
          <a:p>
            <a:pPr lvl="1"/>
            <a:r>
              <a:rPr lang="en-US" sz="1700">
                <a:latin typeface="Trebuchet MS"/>
              </a:rPr>
              <a:t>May have to refresh October Count file for system to re-read the files.</a:t>
            </a:r>
          </a:p>
          <a:p>
            <a:r>
              <a:rPr lang="en-US" sz="2000">
                <a:latin typeface="Trebuchet MS"/>
              </a:rPr>
              <a:t>General data errors</a:t>
            </a:r>
          </a:p>
          <a:p>
            <a:pPr lvl="1"/>
            <a:r>
              <a:rPr lang="en-US" sz="1700">
                <a:latin typeface="Trebuchet MS"/>
              </a:rPr>
              <a:t>Invalid SASID, first and last name swapped, missing letters.</a:t>
            </a:r>
          </a:p>
          <a:p>
            <a:r>
              <a:rPr lang="en-US" sz="2000">
                <a:latin typeface="Trebuchet MS"/>
              </a:rPr>
              <a:t>Services not marked 0 or 1 in template; blanks=errors</a:t>
            </a:r>
          </a:p>
          <a:p>
            <a:r>
              <a:rPr lang="en-US" sz="2000">
                <a:latin typeface="Trebuchet MS"/>
              </a:rPr>
              <a:t>May have to refresh October Count file for system to re-read the files</a:t>
            </a:r>
          </a:p>
          <a:p>
            <a:r>
              <a:rPr lang="en-US" sz="2000">
                <a:latin typeface="Trebuchet MS"/>
              </a:rPr>
              <a:t>The full list of business rules for Title I can be found on the </a:t>
            </a:r>
            <a:r>
              <a:rPr lang="en-US" sz="2000">
                <a:latin typeface="Trebuchet MS"/>
                <a:hlinkClick r:id="rId2"/>
              </a:rPr>
              <a:t>Title I Interchange Site</a:t>
            </a:r>
            <a:endParaRPr lang="en-US"/>
          </a:p>
        </p:txBody>
      </p:sp>
      <p:sp>
        <p:nvSpPr>
          <p:cNvPr id="4" name="Slide Number Placeholder 3">
            <a:extLst>
              <a:ext uri="{FF2B5EF4-FFF2-40B4-BE49-F238E27FC236}">
                <a16:creationId xmlns:a16="http://schemas.microsoft.com/office/drawing/2014/main" id="{8DF30D50-E863-9903-80BA-6F7C89ABB793}"/>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CE984E8E-910B-3FD2-3E15-BC3D3C185B95}"/>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6" name="Content Placeholder 5">
            <a:extLst>
              <a:ext uri="{FF2B5EF4-FFF2-40B4-BE49-F238E27FC236}">
                <a16:creationId xmlns:a16="http://schemas.microsoft.com/office/drawing/2014/main" id="{BA5C7121-2DDE-8BA1-800C-4C497038A615}"/>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1762202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0A0E-32DF-BC04-24DE-6C9C99BB3273}"/>
              </a:ext>
            </a:extLst>
          </p:cNvPr>
          <p:cNvSpPr>
            <a:spLocks noGrp="1"/>
          </p:cNvSpPr>
          <p:nvPr>
            <p:ph type="title"/>
          </p:nvPr>
        </p:nvSpPr>
        <p:spPr/>
        <p:txBody>
          <a:bodyPr/>
          <a:lstStyle/>
          <a:p>
            <a:r>
              <a:rPr lang="en-US"/>
              <a:t>Questions &amp; Resources:</a:t>
            </a:r>
            <a:br>
              <a:rPr lang="en-US"/>
            </a:br>
            <a:r>
              <a:rPr lang="en-US"/>
              <a:t>Title 1 Interchange</a:t>
            </a:r>
          </a:p>
        </p:txBody>
      </p:sp>
      <p:sp>
        <p:nvSpPr>
          <p:cNvPr id="3" name="Content Placeholder 2">
            <a:extLst>
              <a:ext uri="{FF2B5EF4-FFF2-40B4-BE49-F238E27FC236}">
                <a16:creationId xmlns:a16="http://schemas.microsoft.com/office/drawing/2014/main" id="{23E4AAC7-9780-DDEF-D366-0267D94F1DB3}"/>
              </a:ext>
            </a:extLst>
          </p:cNvPr>
          <p:cNvSpPr>
            <a:spLocks noGrp="1"/>
          </p:cNvSpPr>
          <p:nvPr>
            <p:ph sz="quarter" idx="13"/>
          </p:nvPr>
        </p:nvSpPr>
        <p:spPr/>
        <p:txBody>
          <a:bodyPr/>
          <a:lstStyle/>
          <a:p>
            <a:r>
              <a:rPr lang="en-US">
                <a:latin typeface="Arial"/>
                <a:cs typeface="Arial"/>
              </a:rPr>
              <a:t>Melissa Chaffin</a:t>
            </a:r>
            <a:endParaRPr lang="en-US"/>
          </a:p>
          <a:p>
            <a:r>
              <a:rPr lang="en-US">
                <a:latin typeface="Arial"/>
                <a:cs typeface="Arial"/>
                <a:hlinkClick r:id="rId2"/>
              </a:rPr>
              <a:t>chaffin_m@cde.state.co.us</a:t>
            </a:r>
            <a:endParaRPr lang="en-US"/>
          </a:p>
          <a:p>
            <a:r>
              <a:rPr lang="en-US">
                <a:latin typeface="Arial"/>
                <a:cs typeface="Arial"/>
              </a:rPr>
              <a:t>720-908-1379</a:t>
            </a:r>
            <a:br>
              <a:rPr lang="en-US"/>
            </a:br>
            <a:endParaRPr lang="en-US"/>
          </a:p>
        </p:txBody>
      </p:sp>
      <p:sp>
        <p:nvSpPr>
          <p:cNvPr id="4" name="Slide Number Placeholder 3">
            <a:extLst>
              <a:ext uri="{FF2B5EF4-FFF2-40B4-BE49-F238E27FC236}">
                <a16:creationId xmlns:a16="http://schemas.microsoft.com/office/drawing/2014/main" id="{F7869C0C-58D8-675B-10D7-5F860CBAAABA}"/>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748759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4B0A9-CA46-8D4B-5F32-40AF801C32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7CDFAFC-44B3-AA5C-E4E8-F3D199CB758D}"/>
              </a:ext>
            </a:extLst>
          </p:cNvPr>
          <p:cNvSpPr>
            <a:spLocks noGrp="1"/>
          </p:cNvSpPr>
          <p:nvPr>
            <p:ph type="ctrTitle"/>
          </p:nvPr>
        </p:nvSpPr>
        <p:spPr/>
        <p:txBody>
          <a:bodyPr/>
          <a:lstStyle/>
          <a:p>
            <a:r>
              <a:rPr lang="en-US"/>
              <a:t>Summer EBT</a:t>
            </a:r>
          </a:p>
        </p:txBody>
      </p:sp>
      <p:sp>
        <p:nvSpPr>
          <p:cNvPr id="6" name="Content Placeholder 5">
            <a:extLst>
              <a:ext uri="{FF2B5EF4-FFF2-40B4-BE49-F238E27FC236}">
                <a16:creationId xmlns:a16="http://schemas.microsoft.com/office/drawing/2014/main" id="{9C4666C7-894E-1F42-BAFA-81C00CF24E94}"/>
              </a:ext>
            </a:extLst>
          </p:cNvPr>
          <p:cNvSpPr>
            <a:spLocks noGrp="1"/>
          </p:cNvSpPr>
          <p:nvPr>
            <p:ph sz="quarter" idx="13"/>
          </p:nvPr>
        </p:nvSpPr>
        <p:spPr/>
        <p:txBody>
          <a:bodyPr vert="horz" lIns="91440" tIns="45720" rIns="91440" bIns="45720" rtlCol="0" anchor="t">
            <a:normAutofit/>
          </a:bodyPr>
          <a:lstStyle/>
          <a:p>
            <a:r>
              <a:rPr lang="en-US">
                <a:latin typeface="Museo Slab 500"/>
              </a:rPr>
              <a:t>Collin Slutzky</a:t>
            </a:r>
          </a:p>
        </p:txBody>
      </p:sp>
      <p:sp>
        <p:nvSpPr>
          <p:cNvPr id="4" name="Slide Number Placeholder 3">
            <a:extLst>
              <a:ext uri="{FF2B5EF4-FFF2-40B4-BE49-F238E27FC236}">
                <a16:creationId xmlns:a16="http://schemas.microsoft.com/office/drawing/2014/main" id="{1A946F23-EF2C-C8AD-484C-31C305330443}"/>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3946741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0E695-58C8-6117-FAEF-EF75EEFBA2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82BF6E-DD0B-73F1-FE03-406651ADA496}"/>
              </a:ext>
            </a:extLst>
          </p:cNvPr>
          <p:cNvSpPr>
            <a:spLocks noGrp="1"/>
          </p:cNvSpPr>
          <p:nvPr>
            <p:ph type="title"/>
          </p:nvPr>
        </p:nvSpPr>
        <p:spPr/>
        <p:txBody>
          <a:bodyPr/>
          <a:lstStyle/>
          <a:p>
            <a:r>
              <a:rPr lang="en-US"/>
              <a:t>Summer EBT Corrections Period</a:t>
            </a:r>
            <a:endParaRPr lang="en-US">
              <a:solidFill>
                <a:srgbClr val="000000"/>
              </a:solidFill>
            </a:endParaRPr>
          </a:p>
          <a:p>
            <a:endParaRPr lang="en-US"/>
          </a:p>
        </p:txBody>
      </p:sp>
      <p:sp>
        <p:nvSpPr>
          <p:cNvPr id="6" name="Content Placeholder 5">
            <a:extLst>
              <a:ext uri="{FF2B5EF4-FFF2-40B4-BE49-F238E27FC236}">
                <a16:creationId xmlns:a16="http://schemas.microsoft.com/office/drawing/2014/main" id="{D400AFBB-3283-8E7F-F34A-559FD3B00834}"/>
              </a:ext>
            </a:extLst>
          </p:cNvPr>
          <p:cNvSpPr>
            <a:spLocks noGrp="1"/>
          </p:cNvSpPr>
          <p:nvPr>
            <p:ph idx="1"/>
          </p:nvPr>
        </p:nvSpPr>
        <p:spPr/>
        <p:txBody>
          <a:bodyPr vert="horz" lIns="0" tIns="0" rIns="0" bIns="0" rtlCol="0" anchor="t">
            <a:normAutofit/>
          </a:bodyPr>
          <a:lstStyle/>
          <a:p>
            <a:r>
              <a:rPr lang="en-US">
                <a:latin typeface="Trebuchet MS"/>
              </a:rPr>
              <a:t>Corrections opened May 19</a:t>
            </a:r>
            <a:r>
              <a:rPr lang="en-US" sz="1600" baseline="30000">
                <a:latin typeface="Trebuchet MS"/>
              </a:rPr>
              <a:t>th</a:t>
            </a:r>
            <a:r>
              <a:rPr lang="en-US">
                <a:latin typeface="Trebuchet MS"/>
              </a:rPr>
              <a:t> and close on September 3</a:t>
            </a:r>
            <a:r>
              <a:rPr lang="en-US" sz="1600" baseline="30000">
                <a:latin typeface="Trebuchet MS"/>
              </a:rPr>
              <a:t>rd</a:t>
            </a:r>
            <a:r>
              <a:rPr lang="en-US">
                <a:latin typeface="Trebuchet MS"/>
              </a:rPr>
              <a:t>.</a:t>
            </a:r>
          </a:p>
          <a:p>
            <a:r>
              <a:rPr lang="en-US">
                <a:latin typeface="Trebuchet MS"/>
              </a:rPr>
              <a:t>File layout is unchanged from the regular collection.</a:t>
            </a:r>
          </a:p>
          <a:p>
            <a:r>
              <a:rPr lang="en-US">
                <a:latin typeface="Trebuchet MS"/>
              </a:rPr>
              <a:t>Submission is optional but recommended if your district has changes.</a:t>
            </a:r>
          </a:p>
          <a:p>
            <a:r>
              <a:rPr lang="en-US">
                <a:latin typeface="Trebuchet MS"/>
              </a:rPr>
              <a:t>Districts have the following options for submitting student records:</a:t>
            </a:r>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p>
          <a:p>
            <a:endParaRPr lang="en-US"/>
          </a:p>
        </p:txBody>
      </p:sp>
      <p:sp>
        <p:nvSpPr>
          <p:cNvPr id="4" name="Slide Number Placeholder 3">
            <a:extLst>
              <a:ext uri="{FF2B5EF4-FFF2-40B4-BE49-F238E27FC236}">
                <a16:creationId xmlns:a16="http://schemas.microsoft.com/office/drawing/2014/main" id="{879CAB19-C8D5-9CDC-7099-A360385D9CF1}"/>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7" name="Content Placeholder 6">
            <a:extLst>
              <a:ext uri="{FF2B5EF4-FFF2-40B4-BE49-F238E27FC236}">
                <a16:creationId xmlns:a16="http://schemas.microsoft.com/office/drawing/2014/main" id="{CCA98C38-8E3A-59C1-07D0-EE7A6F0C8F73}"/>
              </a:ext>
            </a:extLst>
          </p:cNvPr>
          <p:cNvSpPr>
            <a:spLocks noGrp="1"/>
          </p:cNvSpPr>
          <p:nvPr>
            <p:ph sz="quarter" idx="13"/>
          </p:nvPr>
        </p:nvSpPr>
        <p:spPr/>
        <p:txBody>
          <a:bodyPr vert="horz" lIns="91440" tIns="45720" rIns="91440" bIns="45720" rtlCol="0" anchor="t">
            <a:normAutofit/>
          </a:bodyPr>
          <a:lstStyle/>
          <a:p>
            <a:r>
              <a:rPr lang="en-US">
                <a:latin typeface="Trebuchet MS"/>
              </a:rPr>
              <a:t>Summer EBT</a:t>
            </a:r>
            <a:endParaRPr lang="en-US"/>
          </a:p>
        </p:txBody>
      </p:sp>
      <p:sp>
        <p:nvSpPr>
          <p:cNvPr id="8" name="Content Placeholder 7">
            <a:extLst>
              <a:ext uri="{FF2B5EF4-FFF2-40B4-BE49-F238E27FC236}">
                <a16:creationId xmlns:a16="http://schemas.microsoft.com/office/drawing/2014/main" id="{1E2B8247-D731-A350-BAB1-F0B3C1B384C0}"/>
              </a:ext>
            </a:extLst>
          </p:cNvPr>
          <p:cNvSpPr>
            <a:spLocks noGrp="1"/>
          </p:cNvSpPr>
          <p:nvPr>
            <p:ph sz="quarter" idx="14"/>
          </p:nvPr>
        </p:nvSpPr>
        <p:spPr/>
        <p:txBody>
          <a:bodyPr vert="horz" lIns="91440" tIns="45720" rIns="91440" bIns="45720" rtlCol="0" anchor="t">
            <a:normAutofit/>
          </a:bodyPr>
          <a:lstStyle/>
          <a:p>
            <a:r>
              <a:rPr lang="en-US">
                <a:latin typeface="Trebuchet MS"/>
              </a:rPr>
              <a:t>S-ebt@cde.state.co.us</a:t>
            </a:r>
            <a:endParaRPr lang="en-US"/>
          </a:p>
        </p:txBody>
      </p:sp>
    </p:spTree>
    <p:extLst>
      <p:ext uri="{BB962C8B-B14F-4D97-AF65-F5344CB8AC3E}">
        <p14:creationId xmlns:p14="http://schemas.microsoft.com/office/powerpoint/2010/main" val="306307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FA37-2EF1-7143-DED8-F53B9AE93D5F}"/>
              </a:ext>
            </a:extLst>
          </p:cNvPr>
          <p:cNvSpPr>
            <a:spLocks noGrp="1"/>
          </p:cNvSpPr>
          <p:nvPr>
            <p:ph type="title"/>
          </p:nvPr>
        </p:nvSpPr>
        <p:spPr/>
        <p:txBody>
          <a:bodyPr/>
          <a:lstStyle/>
          <a:p>
            <a:r>
              <a:rPr lang="en-US">
                <a:latin typeface="Museo Slab 500"/>
              </a:rPr>
              <a:t>Summer EBT Data Collection:</a:t>
            </a:r>
            <a:br>
              <a:rPr lang="en-US"/>
            </a:br>
            <a:r>
              <a:rPr lang="en-US">
                <a:latin typeface="Museo Slab 500"/>
              </a:rPr>
              <a:t>Additional Notes</a:t>
            </a:r>
          </a:p>
        </p:txBody>
      </p:sp>
      <p:sp>
        <p:nvSpPr>
          <p:cNvPr id="3" name="Content Placeholder 2">
            <a:extLst>
              <a:ext uri="{FF2B5EF4-FFF2-40B4-BE49-F238E27FC236}">
                <a16:creationId xmlns:a16="http://schemas.microsoft.com/office/drawing/2014/main" id="{38B0692D-675B-AA06-A207-16B1DD87373A}"/>
              </a:ext>
            </a:extLst>
          </p:cNvPr>
          <p:cNvSpPr>
            <a:spLocks noGrp="1"/>
          </p:cNvSpPr>
          <p:nvPr>
            <p:ph idx="1"/>
          </p:nvPr>
        </p:nvSpPr>
        <p:spPr/>
        <p:txBody>
          <a:bodyPr vert="horz" lIns="0" tIns="0" rIns="0" bIns="0" rtlCol="0" anchor="t">
            <a:normAutofit/>
          </a:bodyPr>
          <a:lstStyle/>
          <a:p>
            <a:r>
              <a:rPr lang="en-US">
                <a:latin typeface="Trebuchet MS"/>
              </a:rPr>
              <a:t>You do not need to email us to submit your initial file. </a:t>
            </a:r>
            <a:br>
              <a:rPr lang="en-US"/>
            </a:br>
            <a:r>
              <a:rPr lang="en-US">
                <a:latin typeface="Trebuchet MS"/>
              </a:rPr>
              <a:t>If you need to submit additional changes after finalizing, contact </a:t>
            </a:r>
            <a:br>
              <a:rPr lang="en-US"/>
            </a:br>
            <a:r>
              <a:rPr lang="en-US">
                <a:latin typeface="Trebuchet MS"/>
                <a:hlinkClick r:id="rId2"/>
              </a:rPr>
              <a:t>s-ebt@cde.state.co.us</a:t>
            </a:r>
            <a:r>
              <a:rPr lang="en-US">
                <a:latin typeface="Trebuchet MS"/>
              </a:rPr>
              <a:t> to unlock your collection.</a:t>
            </a:r>
          </a:p>
          <a:p>
            <a:r>
              <a:rPr lang="en-US">
                <a:latin typeface="Trebuchet MS"/>
              </a:rPr>
              <a:t>You may submit multiple files over the Summer as long as your file is finalized by September 3rd, 2025. </a:t>
            </a:r>
          </a:p>
        </p:txBody>
      </p:sp>
      <p:sp>
        <p:nvSpPr>
          <p:cNvPr id="4" name="Slide Number Placeholder 3">
            <a:extLst>
              <a:ext uri="{FF2B5EF4-FFF2-40B4-BE49-F238E27FC236}">
                <a16:creationId xmlns:a16="http://schemas.microsoft.com/office/drawing/2014/main" id="{A68BF25D-D9F2-5BC7-E239-D2ED42D8AEF5}"/>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EB41B20E-8BA1-C22C-DC03-EBA1BFD97E59}"/>
              </a:ext>
            </a:extLst>
          </p:cNvPr>
          <p:cNvSpPr>
            <a:spLocks noGrp="1"/>
          </p:cNvSpPr>
          <p:nvPr>
            <p:ph sz="quarter" idx="13"/>
          </p:nvPr>
        </p:nvSpPr>
        <p:spPr/>
        <p:txBody>
          <a:bodyPr vert="horz" lIns="91440" tIns="45720" rIns="91440" bIns="45720" rtlCol="0" anchor="t">
            <a:normAutofit/>
          </a:bodyPr>
          <a:lstStyle/>
          <a:p>
            <a:r>
              <a:rPr lang="en-US">
                <a:latin typeface="Trebuchet MS"/>
              </a:rPr>
              <a:t>Summer EBT</a:t>
            </a:r>
            <a:endParaRPr lang="en-US"/>
          </a:p>
        </p:txBody>
      </p:sp>
      <p:sp>
        <p:nvSpPr>
          <p:cNvPr id="6" name="Content Placeholder 5">
            <a:extLst>
              <a:ext uri="{FF2B5EF4-FFF2-40B4-BE49-F238E27FC236}">
                <a16:creationId xmlns:a16="http://schemas.microsoft.com/office/drawing/2014/main" id="{9FE62785-E1F3-296D-B5A7-9BB637F588C0}"/>
              </a:ext>
            </a:extLst>
          </p:cNvPr>
          <p:cNvSpPr>
            <a:spLocks noGrp="1"/>
          </p:cNvSpPr>
          <p:nvPr>
            <p:ph sz="quarter" idx="14"/>
          </p:nvPr>
        </p:nvSpPr>
        <p:spPr/>
        <p:txBody>
          <a:bodyPr vert="horz" lIns="91440" tIns="45720" rIns="91440" bIns="45720" rtlCol="0" anchor="t">
            <a:normAutofit/>
          </a:bodyPr>
          <a:lstStyle/>
          <a:p>
            <a:r>
              <a:rPr lang="en-US">
                <a:latin typeface="Trebuchet MS"/>
              </a:rPr>
              <a:t>S-ebt@cde.state.co.us</a:t>
            </a:r>
            <a:endParaRPr lang="en-US"/>
          </a:p>
        </p:txBody>
      </p:sp>
    </p:spTree>
    <p:extLst>
      <p:ext uri="{BB962C8B-B14F-4D97-AF65-F5344CB8AC3E}">
        <p14:creationId xmlns:p14="http://schemas.microsoft.com/office/powerpoint/2010/main" val="2281957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71203-61F6-70F1-D90C-E2C7201EA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A399D-AA1A-5AB2-ECD5-6913199B185C}"/>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06F19B8-BAD0-F099-7E63-7F17793C13BE}"/>
              </a:ext>
            </a:extLst>
          </p:cNvPr>
          <p:cNvSpPr>
            <a:spLocks noGrp="1"/>
          </p:cNvSpPr>
          <p:nvPr>
            <p:ph sz="quarter" idx="13"/>
          </p:nvPr>
        </p:nvSpPr>
        <p:spPr/>
        <p:txBody>
          <a:bodyPr/>
          <a:lstStyle/>
          <a:p>
            <a:r>
              <a:rPr lang="en-US"/>
              <a:t>Collin Slutzky </a:t>
            </a:r>
          </a:p>
          <a:p>
            <a:endParaRPr lang="en-US"/>
          </a:p>
          <a:p>
            <a:r>
              <a:rPr lang="en-US">
                <a:hlinkClick r:id="rId2"/>
              </a:rPr>
              <a:t>s-ebt@cde.state.co.us</a:t>
            </a:r>
            <a:r>
              <a:rPr lang="en-US"/>
              <a:t> </a:t>
            </a:r>
          </a:p>
          <a:p>
            <a:r>
              <a:rPr lang="en-US"/>
              <a:t>(720) 760-3569 </a:t>
            </a:r>
          </a:p>
          <a:p>
            <a:endParaRPr lang="en-US"/>
          </a:p>
          <a:p>
            <a:r>
              <a:rPr lang="en-US">
                <a:hlinkClick r:id="rId3"/>
              </a:rPr>
              <a:t>S-EBT Data Collection Resources</a:t>
            </a:r>
          </a:p>
          <a:p>
            <a:r>
              <a:rPr lang="en-US">
                <a:hlinkClick r:id="rId4"/>
              </a:rPr>
              <a:t>S-EBT Office Hours Sign-up</a:t>
            </a:r>
            <a:endParaRPr lang="en-US"/>
          </a:p>
        </p:txBody>
      </p:sp>
      <p:sp>
        <p:nvSpPr>
          <p:cNvPr id="4" name="Slide Number Placeholder 3">
            <a:extLst>
              <a:ext uri="{FF2B5EF4-FFF2-40B4-BE49-F238E27FC236}">
                <a16:creationId xmlns:a16="http://schemas.microsoft.com/office/drawing/2014/main" id="{80060A86-8BDE-27F9-A1D7-9B08222E1539}"/>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2380299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August 28</a:t>
            </a:r>
            <a:r>
              <a:rPr lang="en-US" baseline="30000">
                <a:latin typeface="Trebuchet MS"/>
              </a:rPr>
              <a:t>th</a:t>
            </a:r>
            <a:r>
              <a:rPr lang="en-US">
                <a:latin typeface="Trebuchet MS"/>
              </a:rPr>
              <a:t> </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7172743" cy="5647680"/>
          </a:xfrm>
        </p:spPr>
        <p:txBody>
          <a:bodyPr/>
          <a:lstStyle/>
          <a:p>
            <a:pPr lvl="0"/>
            <a:r>
              <a:rPr lang="en-US" b="1"/>
              <a:t>Reminder:</a:t>
            </a:r>
          </a:p>
          <a:p>
            <a:pPr lvl="0"/>
            <a:r>
              <a:rPr lang="en-US"/>
              <a:t>Syncplicity folders are specific to a collection. Email the collection lead if you need access to your LEA’s Syncplicity folder for a collection.</a:t>
            </a:r>
          </a:p>
          <a:p>
            <a:pPr lvl="0"/>
            <a:endParaRPr lang="en-US"/>
          </a:p>
          <a:p>
            <a:pPr lvl="0"/>
            <a:r>
              <a:rPr lang="en-US"/>
              <a:t>Tip: Bookmark the </a:t>
            </a:r>
            <a:r>
              <a:rPr lang="en-US">
                <a:hlinkClick r:id="rId2"/>
              </a:rPr>
              <a:t>Syncplicity login site.</a:t>
            </a:r>
            <a:endParaRPr lang="en-US"/>
          </a:p>
        </p:txBody>
      </p:sp>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46</a:t>
            </a:fld>
            <a:endParaRPr lang="en-US"/>
          </a:p>
        </p:txBody>
      </p:sp>
      <p:pic>
        <p:nvPicPr>
          <p:cNvPr id="7" name="Picture 6" descr="syncplicity icon">
            <a:extLst>
              <a:ext uri="{FF2B5EF4-FFF2-40B4-BE49-F238E27FC236}">
                <a16:creationId xmlns:a16="http://schemas.microsoft.com/office/drawing/2014/main" id="{E0A9F36D-3A11-E1D8-941F-2456648C9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499" y="1373799"/>
            <a:ext cx="5304218" cy="1024407"/>
          </a:xfrm>
          <a:prstGeom prst="rect">
            <a:avLst/>
          </a:prstGeom>
        </p:spPr>
      </p:pic>
    </p:spTree>
    <p:extLst>
      <p:ext uri="{BB962C8B-B14F-4D97-AF65-F5344CB8AC3E}">
        <p14:creationId xmlns:p14="http://schemas.microsoft.com/office/powerpoint/2010/main" val="221927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381545646"/>
              </p:ext>
            </p:extLst>
          </p:nvPr>
        </p:nvGraphicFramePr>
        <p:xfrm>
          <a:off x="810846" y="1553307"/>
          <a:ext cx="10536587" cy="2966708"/>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Carrie Martin</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endParaRPr lang="en-US"/>
                    </a:p>
                  </a:txBody>
                  <a:tcPr/>
                </a:tc>
                <a:extLst>
                  <a:ext uri="{0D108BD9-81ED-4DB2-BD59-A6C34878D82A}">
                    <a16:rowId xmlns:a16="http://schemas.microsoft.com/office/drawing/2014/main" val="291919880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Teacher Student Data Link</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301612383"/>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Attendance Data Release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326642017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206400124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Title 1 Interchange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Melissa Chaffin</a:t>
                      </a:r>
                    </a:p>
                  </a:txBody>
                  <a:tcPr/>
                </a:tc>
                <a:extLst>
                  <a:ext uri="{0D108BD9-81ED-4DB2-BD59-A6C34878D82A}">
                    <a16:rowId xmlns:a16="http://schemas.microsoft.com/office/drawing/2014/main" val="396998542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Summer EBT</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Collin Slutzky</a:t>
                      </a:r>
                    </a:p>
                  </a:txBody>
                  <a:tcPr/>
                </a:tc>
                <a:extLst>
                  <a:ext uri="{0D108BD9-81ED-4DB2-BD59-A6C34878D82A}">
                    <a16:rowId xmlns:a16="http://schemas.microsoft.com/office/drawing/2014/main" val="3053851165"/>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720719660"/>
              </p:ext>
            </p:extLst>
          </p:nvPr>
        </p:nvGraphicFramePr>
        <p:xfrm>
          <a:off x="609600" y="1492537"/>
          <a:ext cx="11002297" cy="4434840"/>
        </p:xfrm>
        <a:graphic>
          <a:graphicData uri="http://schemas.openxmlformats.org/drawingml/2006/table">
            <a:tbl>
              <a:tblPr firstRow="1" bandRow="1">
                <a:tableStyleId>{B301B821-A1FF-4177-AEE7-76D212191A09}</a:tableStyleId>
              </a:tblPr>
              <a:tblGrid>
                <a:gridCol w="2628900">
                  <a:extLst>
                    <a:ext uri="{9D8B030D-6E8A-4147-A177-3AD203B41FA5}">
                      <a16:colId xmlns:a16="http://schemas.microsoft.com/office/drawing/2014/main" val="4171366518"/>
                    </a:ext>
                  </a:extLst>
                </a:gridCol>
                <a:gridCol w="1247775">
                  <a:extLst>
                    <a:ext uri="{9D8B030D-6E8A-4147-A177-3AD203B41FA5}">
                      <a16:colId xmlns:a16="http://schemas.microsoft.com/office/drawing/2014/main" val="1379799228"/>
                    </a:ext>
                  </a:extLst>
                </a:gridCol>
                <a:gridCol w="1143000">
                  <a:extLst>
                    <a:ext uri="{9D8B030D-6E8A-4147-A177-3AD203B41FA5}">
                      <a16:colId xmlns:a16="http://schemas.microsoft.com/office/drawing/2014/main" val="677725610"/>
                    </a:ext>
                  </a:extLst>
                </a:gridCol>
                <a:gridCol w="5982622">
                  <a:extLst>
                    <a:ext uri="{9D8B030D-6E8A-4147-A177-3AD203B41FA5}">
                      <a16:colId xmlns:a16="http://schemas.microsoft.com/office/drawing/2014/main" val="4097725187"/>
                    </a:ext>
                  </a:extLst>
                </a:gridCol>
              </a:tblGrid>
              <a:tr h="156176">
                <a:tc>
                  <a:txBody>
                    <a:bodyPr/>
                    <a:lstStyle/>
                    <a:p>
                      <a:r>
                        <a:rPr lang="en-US" sz="1500">
                          <a:latin typeface="Trebuchet MS"/>
                        </a:rPr>
                        <a:t>Name</a:t>
                      </a:r>
                    </a:p>
                  </a:txBody>
                  <a:tcPr/>
                </a:tc>
                <a:tc>
                  <a:txBody>
                    <a:bodyPr/>
                    <a:lstStyle/>
                    <a:p>
                      <a:pPr algn="ctr"/>
                      <a:r>
                        <a:rPr lang="en-US" sz="1500">
                          <a:latin typeface="Trebuchet MS"/>
                        </a:rPr>
                        <a:t>Category</a:t>
                      </a:r>
                    </a:p>
                  </a:txBody>
                  <a:tcPr/>
                </a:tc>
                <a:tc>
                  <a:txBody>
                    <a:bodyPr/>
                    <a:lstStyle/>
                    <a:p>
                      <a:pPr algn="ctr"/>
                      <a:r>
                        <a:rPr lang="en-US" sz="1500">
                          <a:latin typeface="Trebuchet MS"/>
                        </a:rPr>
                        <a:t>Status</a:t>
                      </a:r>
                    </a:p>
                  </a:txBody>
                  <a:tcPr/>
                </a:tc>
                <a:tc>
                  <a:txBody>
                    <a:bodyPr/>
                    <a:lstStyle/>
                    <a:p>
                      <a:r>
                        <a:rPr lang="en-US" sz="150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a:hlinkClick r:id="rId2"/>
                        </a:rPr>
                        <a:t>RITS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a:hlinkClick r:id="rId3"/>
                        </a:rPr>
                        <a:t>EDIS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a:ea typeface="+mn-ea"/>
                          <a:cs typeface="+mn-cs"/>
                          <a:hlinkClick r:id="rId4"/>
                        </a:rPr>
                        <a:t>Directory</a:t>
                      </a:r>
                      <a:endParaRPr lang="en-US" sz="1500" b="1" kern="1200">
                        <a:solidFill>
                          <a:srgbClr val="0070C0"/>
                        </a:solidFill>
                        <a:latin typeface="Trebuchet MS"/>
                        <a:ea typeface="+mn-ea"/>
                        <a:cs typeface="+mn-c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500" b="1">
                          <a:solidFill>
                            <a:srgbClr val="C00000"/>
                          </a:solidFill>
                          <a:latin typeface="Trebuchet MS"/>
                        </a:rPr>
                        <a:t>District Calendars: Open, due 8/20/25</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a:hlinkClick r:id="rId5"/>
                        </a:rPr>
                        <a:t>Student</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2025-2026: Open, </a:t>
                      </a:r>
                      <a:r>
                        <a:rPr lang="en-US" sz="1500" b="0">
                          <a:latin typeface="Trebuchet MS"/>
                          <a:hlinkClick r:id="rId6"/>
                        </a:rPr>
                        <a:t>ML Collaborative Webinar 9/4 </a:t>
                      </a:r>
                      <a:r>
                        <a:rPr lang="en-US" sz="1200" b="0">
                          <a:latin typeface="Trebuchet MS"/>
                          <a:hlinkClick r:id="rId6"/>
                        </a:rPr>
                        <a:t>(Registration Link)</a:t>
                      </a:r>
                      <a:endParaRPr lang="en-US" sz="1500" b="0">
                        <a:latin typeface="Trebuchet MS"/>
                      </a:endParaRP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a:hlinkClick r:id="rId7"/>
                        </a:rPr>
                        <a:t>At-Risk</a:t>
                      </a:r>
                      <a:endParaRPr lang="en-US" sz="1500" b="1">
                        <a:solidFill>
                          <a:srgbClr val="0070C0"/>
                        </a:solidFill>
                        <a:latin typeface="Trebuchet MS"/>
                      </a:endParaRPr>
                    </a:p>
                  </a:txBody>
                  <a:tcPr/>
                </a:tc>
                <a:tc>
                  <a:txBody>
                    <a:bodyPr/>
                    <a:lstStyle/>
                    <a:p>
                      <a:pPr lvl="0" algn="ctr">
                        <a:buNone/>
                      </a:pPr>
                      <a:r>
                        <a:rPr lang="en-US" sz="1500">
                          <a:latin typeface="Trebuchet MS"/>
                        </a:rPr>
                        <a:t>Interchange</a:t>
                      </a:r>
                    </a:p>
                  </a:txBody>
                  <a:tcPr/>
                </a:tc>
                <a:tc>
                  <a:txBody>
                    <a:bodyPr/>
                    <a:lstStyle/>
                    <a:p>
                      <a:pPr algn="ctr"/>
                      <a:r>
                        <a:rPr lang="en-US" sz="15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2025-2026: </a:t>
                      </a:r>
                      <a:r>
                        <a:rPr lang="en-US" sz="1500" b="0">
                          <a:latin typeface="+mn-lt"/>
                          <a:hlinkClick r:id="rId8"/>
                        </a:rPr>
                        <a:t>Overview Training 8/21/25, 10am (Registration Link)</a:t>
                      </a:r>
                      <a:endParaRPr lang="en-US" sz="1500" b="0">
                        <a:latin typeface="+mn-lt"/>
                      </a:endParaRP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a:hlinkClick r:id="rId9"/>
                        </a:rPr>
                        <a:t>Title I</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Coming Soon! Scheduled to open 8/29</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a:hlinkClick r:id="rId10"/>
                        </a:rPr>
                        <a:t>Special Education IEP</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Maintain error free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a:ea typeface="+mn-ea"/>
                          <a:cs typeface="+mn-cs"/>
                          <a:hlinkClick r:id="rId11"/>
                        </a:rPr>
                        <a:t>Staff</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 </a:t>
                      </a:r>
                    </a:p>
                  </a:txBody>
                  <a:tcPr>
                    <a:solidFill>
                      <a:schemeClr val="accent3">
                        <a:lumMod val="40000"/>
                        <a:lumOff val="60000"/>
                      </a:schemeClr>
                    </a:solidFill>
                  </a:tcPr>
                </a:tc>
                <a:tc>
                  <a:txBody>
                    <a:bodyPr/>
                    <a:lstStyle/>
                    <a:p>
                      <a:r>
                        <a:rPr lang="en-US" sz="1500" b="0">
                          <a:latin typeface="Trebuchet MS"/>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a:ea typeface="+mn-ea"/>
                          <a:cs typeface="+mn-cs"/>
                          <a:hlinkClick r:id="rId12"/>
                        </a:rPr>
                        <a:t>Discipline Action </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b="0">
                          <a:latin typeface="Trebuchet MS"/>
                        </a:rPr>
                        <a:t>This interchange file is needed for Student Discipline Snapshot and Special Education Discipline Snapshot</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a:hlinkClick r:id="rId13"/>
                        </a:rPr>
                        <a:t>Teacher Student Data Link</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lvl="0">
                        <a:buNone/>
                      </a:pPr>
                      <a:r>
                        <a:rPr lang="en-US" sz="1500" b="0" i="0" u="none" strike="noStrike" noProof="0">
                          <a:solidFill>
                            <a:srgbClr val="000000"/>
                          </a:solidFill>
                          <a:latin typeface="Trebuchet MS"/>
                        </a:rPr>
                        <a:t>Maintain error free file</a:t>
                      </a:r>
                      <a:endParaRPr lang="en-US" sz="1500" b="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4"/>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508868379"/>
              </p:ext>
            </p:extLst>
          </p:nvPr>
        </p:nvGraphicFramePr>
        <p:xfrm>
          <a:off x="232957" y="1318533"/>
          <a:ext cx="11726081" cy="4268832"/>
        </p:xfrm>
        <a:graphic>
          <a:graphicData uri="http://schemas.openxmlformats.org/drawingml/2006/table">
            <a:tbl>
              <a:tblPr firstRow="1" bandRow="1">
                <a:tableStyleId>{B301B821-A1FF-4177-AEE7-76D212191A09}</a:tableStyleId>
              </a:tblPr>
              <a:tblGrid>
                <a:gridCol w="1957793">
                  <a:extLst>
                    <a:ext uri="{9D8B030D-6E8A-4147-A177-3AD203B41FA5}">
                      <a16:colId xmlns:a16="http://schemas.microsoft.com/office/drawing/2014/main" val="972675767"/>
                    </a:ext>
                  </a:extLst>
                </a:gridCol>
                <a:gridCol w="962025">
                  <a:extLst>
                    <a:ext uri="{9D8B030D-6E8A-4147-A177-3AD203B41FA5}">
                      <a16:colId xmlns:a16="http://schemas.microsoft.com/office/drawing/2014/main" val="1355897659"/>
                    </a:ext>
                  </a:extLst>
                </a:gridCol>
                <a:gridCol w="752475">
                  <a:extLst>
                    <a:ext uri="{9D8B030D-6E8A-4147-A177-3AD203B41FA5}">
                      <a16:colId xmlns:a16="http://schemas.microsoft.com/office/drawing/2014/main" val="554794496"/>
                    </a:ext>
                  </a:extLst>
                </a:gridCol>
                <a:gridCol w="1447800">
                  <a:extLst>
                    <a:ext uri="{9D8B030D-6E8A-4147-A177-3AD203B41FA5}">
                      <a16:colId xmlns:a16="http://schemas.microsoft.com/office/drawing/2014/main" val="2208239753"/>
                    </a:ext>
                  </a:extLst>
                </a:gridCol>
                <a:gridCol w="3302994">
                  <a:extLst>
                    <a:ext uri="{9D8B030D-6E8A-4147-A177-3AD203B41FA5}">
                      <a16:colId xmlns:a16="http://schemas.microsoft.com/office/drawing/2014/main" val="1970621890"/>
                    </a:ext>
                  </a:extLst>
                </a:gridCol>
                <a:gridCol w="3302994">
                  <a:extLst>
                    <a:ext uri="{9D8B030D-6E8A-4147-A177-3AD203B41FA5}">
                      <a16:colId xmlns:a16="http://schemas.microsoft.com/office/drawing/2014/main" val="1932458984"/>
                    </a:ext>
                  </a:extLst>
                </a:gridCol>
              </a:tblGrid>
              <a:tr h="392926">
                <a:tc>
                  <a:txBody>
                    <a:bodyPr/>
                    <a:lstStyle/>
                    <a:p>
                      <a:r>
                        <a:rPr lang="en-US" sz="1400">
                          <a:latin typeface="+mj-lt"/>
                        </a:rPr>
                        <a:t>Name</a:t>
                      </a:r>
                    </a:p>
                  </a:txBody>
                  <a:tcPr anchor="ctr"/>
                </a:tc>
                <a:tc>
                  <a:txBody>
                    <a:bodyPr/>
                    <a:lstStyle/>
                    <a:p>
                      <a:pPr algn="ctr"/>
                      <a:r>
                        <a:rPr lang="en-US" sz="1400">
                          <a:latin typeface="+mj-lt"/>
                        </a:rPr>
                        <a:t>Category</a:t>
                      </a:r>
                    </a:p>
                  </a:txBody>
                  <a:tcPr anchor="ctr"/>
                </a:tc>
                <a:tc>
                  <a:txBody>
                    <a:bodyPr/>
                    <a:lstStyle/>
                    <a:p>
                      <a:pPr algn="ctr"/>
                      <a:r>
                        <a:rPr lang="en-US" sz="1400">
                          <a:latin typeface="+mj-lt"/>
                        </a:rPr>
                        <a:t>Status</a:t>
                      </a:r>
                    </a:p>
                  </a:txBody>
                  <a:tcPr anchor="ctr"/>
                </a:tc>
                <a:tc>
                  <a:txBody>
                    <a:bodyPr/>
                    <a:lstStyle/>
                    <a:p>
                      <a:pPr algn="ctr"/>
                      <a:r>
                        <a:rPr lang="en-US" sz="1400">
                          <a:latin typeface="+mj-lt"/>
                        </a:rPr>
                        <a:t>Final Deadline Date</a:t>
                      </a:r>
                    </a:p>
                  </a:txBody>
                  <a:tcPr anchor="ctr"/>
                </a:tc>
                <a:tc>
                  <a:txBody>
                    <a:bodyPr/>
                    <a:lstStyle/>
                    <a:p>
                      <a:r>
                        <a:rPr lang="en-US" sz="1400">
                          <a:latin typeface="+mj-lt"/>
                        </a:rPr>
                        <a:t>Next Milestone</a:t>
                      </a:r>
                    </a:p>
                  </a:txBody>
                  <a:tcPr anchor="ctr"/>
                </a:tc>
                <a:tc>
                  <a:txBody>
                    <a:bodyPr/>
                    <a:lstStyle/>
                    <a:p>
                      <a:r>
                        <a:rPr lang="en-US" sz="14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3"/>
                        </a:rPr>
                        <a:t>Teacher Student Data Link</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8/22/25 error free interchange and snapshot</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Report Review: </a:t>
                      </a:r>
                      <a:r>
                        <a:rPr lang="en-US" sz="1400" b="0">
                          <a:latin typeface="+mj-lt"/>
                        </a:rPr>
                        <a:t>8/25 to 8/28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j-lt"/>
                        </a:rPr>
                        <a:t>Final snapshot report review</a:t>
                      </a:r>
                      <a:endParaRPr lang="en-US" sz="1400" b="1">
                        <a:latin typeface="+mj-lt"/>
                      </a:endParaRPr>
                    </a:p>
                  </a:txBody>
                  <a:tcPr/>
                </a:tc>
                <a:extLst>
                  <a:ext uri="{0D108BD9-81ED-4DB2-BD59-A6C34878D82A}">
                    <a16:rowId xmlns:a16="http://schemas.microsoft.com/office/drawing/2014/main" val="690815946"/>
                  </a:ext>
                </a:extLst>
              </a:tr>
              <a:tr h="44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4"/>
                        </a:rPr>
                        <a:t>Staff Evaluation</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j-lt"/>
                        </a:rPr>
                        <a:t> </a:t>
                      </a:r>
                      <a:r>
                        <a:rPr lang="en-US" sz="1400" kern="1200">
                          <a:solidFill>
                            <a:schemeClr val="dk1"/>
                          </a:solidFill>
                          <a:latin typeface="+mn-lt"/>
                          <a:ea typeface="+mn-ea"/>
                          <a:cs typeface="+mn-cs"/>
                        </a:rPr>
                        <a:t>Open</a:t>
                      </a:r>
                    </a:p>
                    <a:p>
                      <a:pPr algn="ctr"/>
                      <a:endParaRPr lang="en-US" sz="14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Report Review: </a:t>
                      </a:r>
                      <a:r>
                        <a:rPr lang="en-US" sz="1400" b="0"/>
                        <a:t>7/15 to 8/15 </a:t>
                      </a:r>
                      <a:br>
                        <a:rPr lang="en-US" sz="1400" b="0"/>
                      </a:br>
                      <a:r>
                        <a:rPr lang="en-US" sz="1400" b="0"/>
                        <a:t>Final snapshot report review</a:t>
                      </a:r>
                      <a:endParaRPr lang="en-US" sz="14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State Deadline: </a:t>
                      </a:r>
                      <a:r>
                        <a:rPr lang="en-US" sz="1400" b="0"/>
                        <a:t>10/15 </a:t>
                      </a:r>
                      <a:endParaRPr lang="en-US" sz="14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5"/>
                        </a:rPr>
                        <a:t>Student End of Year</a:t>
                      </a:r>
                      <a:r>
                        <a:rPr lang="en-US" sz="1400" b="1" kern="1200">
                          <a:solidFill>
                            <a:schemeClr val="tx1"/>
                          </a:solidFill>
                          <a:latin typeface="+mj-lt"/>
                          <a:ea typeface="+mn-ea"/>
                          <a:cs typeface="+mn-cs"/>
                        </a:rPr>
                        <a:t>: Regular Phase</a:t>
                      </a: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Report Review: </a:t>
                      </a:r>
                      <a:r>
                        <a:rPr lang="en-US" sz="1400" b="0" kern="1200">
                          <a:solidFill>
                            <a:schemeClr val="dk1"/>
                          </a:solidFill>
                          <a:latin typeface="+mn-lt"/>
                          <a:ea typeface="+mn-ea"/>
                          <a:cs typeface="+mn-cs"/>
                        </a:rPr>
                        <a:t>8/14/25 to 9/4/25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rPr>
                        <a:t>Review and validate data</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State Deadline: </a:t>
                      </a:r>
                      <a:r>
                        <a:rPr lang="en-US" sz="1400" b="0" kern="1200">
                          <a:solidFill>
                            <a:schemeClr val="dk1"/>
                          </a:solidFill>
                          <a:latin typeface="+mn-lt"/>
                          <a:ea typeface="+mn-ea"/>
                          <a:cs typeface="+mn-cs"/>
                        </a:rPr>
                        <a:t>9/4/25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rPr>
                        <a:t>Submit error-free SEY Snapshot</a:t>
                      </a:r>
                      <a:endParaRPr lang="en-US" sz="1400" b="1"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6"/>
                        </a:rPr>
                        <a:t>Special Education EOY</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9/4/25 all exception requests submitted to CDE for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Interim Deadline: </a:t>
                      </a:r>
                      <a:r>
                        <a:rPr lang="en-US" sz="1400" b="0">
                          <a:latin typeface="+mj-lt"/>
                        </a:rPr>
                        <a:t>9/11/25 error free snapshot</a:t>
                      </a:r>
                    </a:p>
                  </a:txBody>
                  <a:tcPr/>
                </a:tc>
                <a:extLst>
                  <a:ext uri="{0D108BD9-81ED-4DB2-BD59-A6C34878D82A}">
                    <a16:rowId xmlns:a16="http://schemas.microsoft.com/office/drawing/2014/main" val="391810801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7"/>
                        </a:rPr>
                        <a:t>Student Attendance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Closed</a:t>
                      </a: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Data Release: </a:t>
                      </a:r>
                      <a:r>
                        <a:rPr lang="en-US" sz="1400" b="0">
                          <a:latin typeface="+mj-lt"/>
                        </a:rPr>
                        <a:t>8/27/25</a:t>
                      </a:r>
                      <a:endParaRPr lang="en-US" sz="14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8"/>
                        </a:rPr>
                        <a:t>Special Education Discipline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Closed</a:t>
                      </a: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mj-lt"/>
                      </a:endParaRPr>
                    </a:p>
                  </a:txBody>
                  <a:tcPr/>
                </a:tc>
                <a:extLst>
                  <a:ext uri="{0D108BD9-81ED-4DB2-BD59-A6C34878D82A}">
                    <a16:rowId xmlns:a16="http://schemas.microsoft.com/office/drawing/2014/main" val="2128542756"/>
                  </a:ext>
                </a:extLst>
              </a:tr>
              <a:tr h="517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9"/>
                        </a:rPr>
                        <a:t>Student Discipline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b="0">
                          <a:latin typeface="+mj-lt"/>
                        </a:rPr>
                        <a:t>Closed</a:t>
                      </a:r>
                      <a:endParaRPr lang="en-US" sz="1400" b="1">
                        <a:latin typeface="+mj-lt"/>
                      </a:endParaRP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endParaRPr lang="en-US" sz="1400" b="0" i="0" u="none" strike="noStrike" noProof="0">
                        <a:solidFill>
                          <a:schemeClr val="dk1"/>
                        </a:solidFill>
                        <a:latin typeface="Trebuchet MS"/>
                      </a:endParaRPr>
                    </a:p>
                  </a:txBody>
                  <a:tcPr/>
                </a:tc>
                <a:tc>
                  <a:txBody>
                    <a:bodyPr/>
                    <a:lstStyle/>
                    <a:p>
                      <a:pPr marL="0" marR="0" lvl="0" indent="0" algn="l">
                        <a:lnSpc>
                          <a:spcPct val="100000"/>
                        </a:lnSpc>
                        <a:spcBef>
                          <a:spcPts val="0"/>
                        </a:spcBef>
                        <a:spcAft>
                          <a:spcPts val="0"/>
                        </a:spcAft>
                        <a:buNone/>
                      </a:pPr>
                      <a:endParaRPr lang="en-US" sz="1400" b="0" i="0" u="none" strike="noStrike" kern="1200" noProof="0">
                        <a:solidFill>
                          <a:srgbClr val="000000"/>
                        </a:solidFill>
                        <a:latin typeface="Trebuchet MS"/>
                      </a:endParaRPr>
                    </a:p>
                  </a:txBody>
                  <a:tcPr/>
                </a:tc>
                <a:extLst>
                  <a:ext uri="{0D108BD9-81ED-4DB2-BD59-A6C34878D82A}">
                    <a16:rowId xmlns:a16="http://schemas.microsoft.com/office/drawing/2014/main" val="93958772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0"/>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966538180"/>
              </p:ext>
            </p:extLst>
          </p:nvPr>
        </p:nvGraphicFramePr>
        <p:xfrm>
          <a:off x="424405" y="1427544"/>
          <a:ext cx="11530158" cy="228600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09393">
                  <a:extLst>
                    <a:ext uri="{9D8B030D-6E8A-4147-A177-3AD203B41FA5}">
                      <a16:colId xmlns:a16="http://schemas.microsoft.com/office/drawing/2014/main" val="2208239753"/>
                    </a:ext>
                  </a:extLst>
                </a:gridCol>
                <a:gridCol w="3009476">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r>
                        <a:rPr lang="en-US" sz="1400" b="1" kern="1200">
                          <a:solidFill>
                            <a:schemeClr val="tx1"/>
                          </a:solidFill>
                          <a:latin typeface="Trebuchet MS"/>
                          <a:ea typeface="+mn-ea"/>
                          <a:cs typeface="+mn-cs"/>
                        </a:rPr>
                        <a:t>:</a:t>
                      </a:r>
                      <a:br>
                        <a:rPr lang="en-US" sz="1400" b="1" kern="1200">
                          <a:solidFill>
                            <a:srgbClr val="000000"/>
                          </a:solidFill>
                          <a:latin typeface="Trebuchet MS"/>
                          <a:ea typeface="+mn-ea"/>
                          <a:cs typeface="+mn-cs"/>
                        </a:rPr>
                      </a:br>
                      <a:r>
                        <a:rPr lang="en-US" sz="1400" b="1" kern="1200">
                          <a:solidFill>
                            <a:schemeClr val="tx1"/>
                          </a:solidFill>
                          <a:latin typeface="Trebuchet MS"/>
                          <a:ea typeface="+mn-ea"/>
                          <a:cs typeface="+mn-cs"/>
                        </a:rPr>
                        <a:t>Corrections Period</a:t>
                      </a: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Sept.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READ Training</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a:t>Aug. 30,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Interim Deadline: </a:t>
                      </a:r>
                      <a:r>
                        <a:rPr lang="en-US" sz="1400" b="0">
                          <a:latin typeface="+mn-lt"/>
                        </a:rPr>
                        <a:t>8/26/25 Error-free submission</a:t>
                      </a:r>
                      <a:endParaRPr lang="en-US" sz="14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Deadline: </a:t>
                      </a:r>
                      <a:r>
                        <a:rPr lang="en-US" sz="1400" b="0">
                          <a:latin typeface="+mn-lt"/>
                        </a:rPr>
                        <a:t>8/30/25 collection closes, submit sign-off forms to CDE</a:t>
                      </a:r>
                    </a:p>
                  </a:txBody>
                  <a:tcPr/>
                </a:tc>
                <a:extLst>
                  <a:ext uri="{0D108BD9-81ED-4DB2-BD59-A6C34878D82A}">
                    <a16:rowId xmlns:a16="http://schemas.microsoft.com/office/drawing/2014/main" val="1605594514"/>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Closed</a:t>
                      </a:r>
                    </a:p>
                  </a:txBody>
                  <a:tcPr>
                    <a:solidFill>
                      <a:srgbClr val="FEB0B0"/>
                    </a:solidFill>
                  </a:tcPr>
                </a:tc>
                <a:tc>
                  <a:txBody>
                    <a:bodyPr/>
                    <a:lstStyle/>
                    <a:p>
                      <a:pPr lvl="0" algn="ctr">
                        <a:lnSpc>
                          <a:spcPct val="100000"/>
                        </a:lnSpc>
                        <a:spcBef>
                          <a:spcPts val="0"/>
                        </a:spcBef>
                        <a:spcAft>
                          <a:spcPts val="0"/>
                        </a:spcAft>
                        <a:buNone/>
                      </a:pPr>
                      <a:endParaRPr lang="en-US" sz="1400" b="1" i="0" u="none" strike="noStrike" noProof="0">
                        <a:solidFill>
                          <a:srgbClr val="000000"/>
                        </a:solidFill>
                        <a:latin typeface="Trebuchet MS"/>
                      </a:endParaRPr>
                    </a:p>
                  </a:txBody>
                  <a:tcPr/>
                </a:tc>
                <a:tc>
                  <a:txBody>
                    <a:bodyPr/>
                    <a:lstStyle/>
                    <a:p>
                      <a:pPr marL="0" lvl="0" indent="0" algn="l">
                        <a:lnSpc>
                          <a:spcPct val="100000"/>
                        </a:lnSpc>
                        <a:spcBef>
                          <a:spcPts val="0"/>
                        </a:spcBef>
                        <a:spcAft>
                          <a:spcPts val="0"/>
                        </a:spcAft>
                        <a:buNone/>
                      </a:pPr>
                      <a:endParaRPr lang="en-US" sz="1400" b="0" i="0" u="none" strike="noStrike" noProof="0">
                        <a:solidFill>
                          <a:schemeClr val="dk1"/>
                        </a:solidFill>
                        <a:latin typeface="Trebuchet MS"/>
                      </a:endParaRPr>
                    </a:p>
                  </a:txBody>
                  <a:tcPr/>
                </a:tc>
                <a:tc>
                  <a:txBody>
                    <a:bodyPr/>
                    <a:lstStyle/>
                    <a:p>
                      <a:pPr marL="0" lvl="0" indent="0" algn="l">
                        <a:lnSpc>
                          <a:spcPct val="100000"/>
                        </a:lnSpc>
                        <a:spcBef>
                          <a:spcPts val="0"/>
                        </a:spcBef>
                        <a:spcAft>
                          <a:spcPts val="0"/>
                        </a:spcAft>
                        <a:buNone/>
                      </a:pPr>
                      <a:endParaRPr lang="en-US" sz="1400" b="0" i="0" u="none" strike="noStrike" noProof="0">
                        <a:solidFill>
                          <a:srgbClr val="000000"/>
                        </a:solidFill>
                        <a:latin typeface="Trebuchet MS"/>
                      </a:endParaRPr>
                    </a:p>
                  </a:txBody>
                  <a:tcPr/>
                </a:tc>
                <a:extLst>
                  <a:ext uri="{0D108BD9-81ED-4DB2-BD59-A6C34878D82A}">
                    <a16:rowId xmlns:a16="http://schemas.microsoft.com/office/drawing/2014/main" val="341887152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3</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August 21,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READ Training Data Collection</vt:lpstr>
      <vt:lpstr>  Collection Timeline</vt:lpstr>
      <vt:lpstr>READ Training: Frequently Asked Questions</vt:lpstr>
      <vt:lpstr>READ Training: No Report of Training Screen – Background and Purpose</vt:lpstr>
      <vt:lpstr>READ Training: No Report of Training Screen - Process</vt:lpstr>
      <vt:lpstr>READ Training: Reminders</vt:lpstr>
      <vt:lpstr>READ Training: Next Steps</vt:lpstr>
      <vt:lpstr>READ Training: Upcoming Topics</vt:lpstr>
      <vt:lpstr>Questions &amp; Resources: READ Data Collections</vt:lpstr>
      <vt:lpstr>Teacher Student Data Link</vt:lpstr>
      <vt:lpstr>Teacher Student Data Link Timeline</vt:lpstr>
      <vt:lpstr>Teacher Student Data Link – Cognos Reports and Exceptions</vt:lpstr>
      <vt:lpstr>Questions &amp; Resources: TSDL</vt:lpstr>
      <vt:lpstr>Attendance Data Release</vt:lpstr>
      <vt:lpstr>Attendance Data Release Information</vt:lpstr>
      <vt:lpstr>Questions &amp; Resources: Student Attendance</vt:lpstr>
      <vt:lpstr>Student End of Year</vt:lpstr>
      <vt:lpstr>SEY Collection Timeline</vt:lpstr>
      <vt:lpstr>SEY Status as of 10pm on 8/20</vt:lpstr>
      <vt:lpstr>Report Review Window: Report Checklist</vt:lpstr>
      <vt:lpstr>Questions &amp; Resources: Student End of Year</vt:lpstr>
      <vt:lpstr>Title 1 Interchange</vt:lpstr>
      <vt:lpstr>2024-2025 Title 1 Interchange</vt:lpstr>
      <vt:lpstr>2025-2026 Title 1 Interchange</vt:lpstr>
      <vt:lpstr>Brief Overview of Title I Part A  </vt:lpstr>
      <vt:lpstr>Title I Interchange Targeted Assistance (TA)  </vt:lpstr>
      <vt:lpstr>New template for Student October 25-26</vt:lpstr>
      <vt:lpstr>Title I Interchange Targeted Assistance (TA)</vt:lpstr>
      <vt:lpstr>Title I Interchange Schoolwide (SW)</vt:lpstr>
      <vt:lpstr>Title I Status Designation List  </vt:lpstr>
      <vt:lpstr>Title I Common Errors  </vt:lpstr>
      <vt:lpstr>Questions &amp; Resources: Title 1 Interchange</vt:lpstr>
      <vt:lpstr>Summer EBT</vt:lpstr>
      <vt:lpstr>Summer EBT Corrections Period </vt:lpstr>
      <vt:lpstr>Summer EBT Data Collection: Additional Notes</vt:lpstr>
      <vt:lpstr>Questions &amp; Resources: Summer EBT</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2025-08-21T04:29:29Z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