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0" r:id="rId2"/>
  </p:sldMasterIdLst>
  <p:notesMasterIdLst>
    <p:notesMasterId r:id="rId57"/>
  </p:notesMasterIdLst>
  <p:handoutMasterIdLst>
    <p:handoutMasterId r:id="rId58"/>
  </p:handoutMasterIdLst>
  <p:sldIdLst>
    <p:sldId id="474" r:id="rId3"/>
    <p:sldId id="506" r:id="rId4"/>
    <p:sldId id="501" r:id="rId5"/>
    <p:sldId id="524" r:id="rId6"/>
    <p:sldId id="525" r:id="rId7"/>
    <p:sldId id="573" r:id="rId8"/>
    <p:sldId id="527" r:id="rId9"/>
    <p:sldId id="529" r:id="rId10"/>
    <p:sldId id="530" r:id="rId11"/>
    <p:sldId id="528" r:id="rId12"/>
    <p:sldId id="526" r:id="rId13"/>
    <p:sldId id="531" r:id="rId14"/>
    <p:sldId id="533" r:id="rId15"/>
    <p:sldId id="534" r:id="rId16"/>
    <p:sldId id="476" r:id="rId17"/>
    <p:sldId id="535" r:id="rId18"/>
    <p:sldId id="536" r:id="rId19"/>
    <p:sldId id="538" r:id="rId20"/>
    <p:sldId id="539" r:id="rId21"/>
    <p:sldId id="566" r:id="rId22"/>
    <p:sldId id="540" r:id="rId23"/>
    <p:sldId id="567" r:id="rId24"/>
    <p:sldId id="541" r:id="rId25"/>
    <p:sldId id="542" r:id="rId26"/>
    <p:sldId id="568" r:id="rId27"/>
    <p:sldId id="543" r:id="rId28"/>
    <p:sldId id="544" r:id="rId29"/>
    <p:sldId id="556" r:id="rId30"/>
    <p:sldId id="545" r:id="rId31"/>
    <p:sldId id="569" r:id="rId32"/>
    <p:sldId id="546" r:id="rId33"/>
    <p:sldId id="547" r:id="rId34"/>
    <p:sldId id="548" r:id="rId35"/>
    <p:sldId id="549" r:id="rId36"/>
    <p:sldId id="550" r:id="rId37"/>
    <p:sldId id="551" r:id="rId38"/>
    <p:sldId id="552" r:id="rId39"/>
    <p:sldId id="553" r:id="rId40"/>
    <p:sldId id="554" r:id="rId41"/>
    <p:sldId id="570" r:id="rId42"/>
    <p:sldId id="555" r:id="rId43"/>
    <p:sldId id="557" r:id="rId44"/>
    <p:sldId id="558" r:id="rId45"/>
    <p:sldId id="559" r:id="rId46"/>
    <p:sldId id="561" r:id="rId47"/>
    <p:sldId id="562" r:id="rId48"/>
    <p:sldId id="563" r:id="rId49"/>
    <p:sldId id="564" r:id="rId50"/>
    <p:sldId id="565" r:id="rId51"/>
    <p:sldId id="574" r:id="rId52"/>
    <p:sldId id="571" r:id="rId53"/>
    <p:sldId id="502" r:id="rId54"/>
    <p:sldId id="508" r:id="rId55"/>
    <p:sldId id="572" r:id="rId56"/>
  </p:sldIdLst>
  <p:sldSz cx="9144000" cy="6858000" type="screen4x3"/>
  <p:notesSz cx="7010400" cy="92964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178"/>
    <a:srgbClr val="C00000"/>
    <a:srgbClr val="197A9B"/>
    <a:srgbClr val="8C8C96"/>
    <a:srgbClr val="95B6D2"/>
    <a:srgbClr val="FFC74E"/>
    <a:srgbClr val="C6EAF6"/>
    <a:srgbClr val="FAAB67"/>
    <a:srgbClr val="0F587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48" autoAdjust="0"/>
    <p:restoredTop sz="91095" autoAdjust="0"/>
  </p:normalViewPr>
  <p:slideViewPr>
    <p:cSldViewPr>
      <p:cViewPr>
        <p:scale>
          <a:sx n="100" d="100"/>
          <a:sy n="100" d="100"/>
        </p:scale>
        <p:origin x="-2028" y="-738"/>
      </p:cViewPr>
      <p:guideLst>
        <p:guide orient="horz" pos="2160"/>
        <p:guide pos="2880"/>
      </p:guideLst>
    </p:cSldViewPr>
  </p:slideViewPr>
  <p:notesTextViewPr>
    <p:cViewPr>
      <p:scale>
        <a:sx n="1" d="1"/>
        <a:sy n="1" d="1"/>
      </p:scale>
      <p:origin x="0" y="0"/>
    </p:cViewPr>
  </p:notesTextViewPr>
  <p:sorterViewPr>
    <p:cViewPr>
      <p:scale>
        <a:sx n="95" d="100"/>
        <a:sy n="95" d="100"/>
      </p:scale>
      <p:origin x="0" y="0"/>
    </p:cViewPr>
  </p:sorterViewPr>
  <p:notesViewPr>
    <p:cSldViewPr>
      <p:cViewPr>
        <p:scale>
          <a:sx n="100" d="100"/>
          <a:sy n="100" d="100"/>
        </p:scale>
        <p:origin x="-1062" y="7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6635C-1D9A-E847-90C6-4FCDB484CA0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9158CBD-048B-4E4A-B790-FA5A242EED92}">
      <dgm:prSet phldrT="[Text]"/>
      <dgm:spPr/>
      <dgm:t>
        <a:bodyPr/>
        <a:lstStyle/>
        <a:p>
          <a:r>
            <a:rPr lang="en-US" dirty="0" smtClean="0"/>
            <a:t>Year at a Glance</a:t>
          </a:r>
          <a:endParaRPr lang="en-US" dirty="0"/>
        </a:p>
      </dgm:t>
    </dgm:pt>
    <dgm:pt modelId="{50E8F215-EE8D-764A-BD37-2EC13A3F6221}" type="parTrans" cxnId="{0EAED7B0-373C-5D48-A567-D87F46ECB935}">
      <dgm:prSet/>
      <dgm:spPr/>
      <dgm:t>
        <a:bodyPr/>
        <a:lstStyle/>
        <a:p>
          <a:endParaRPr lang="en-US"/>
        </a:p>
      </dgm:t>
    </dgm:pt>
    <dgm:pt modelId="{4A7EA690-05AA-314B-9435-4D6F956A5C8B}" type="sibTrans" cxnId="{0EAED7B0-373C-5D48-A567-D87F46ECB935}">
      <dgm:prSet/>
      <dgm:spPr/>
      <dgm:t>
        <a:bodyPr/>
        <a:lstStyle/>
        <a:p>
          <a:endParaRPr lang="en-US"/>
        </a:p>
      </dgm:t>
    </dgm:pt>
    <dgm:pt modelId="{C61B4984-22DA-BA48-BE86-FC0A316765DC}">
      <dgm:prSet phldrT="[Text]"/>
      <dgm:spPr/>
      <dgm:t>
        <a:bodyPr/>
        <a:lstStyle/>
        <a:p>
          <a:endParaRPr lang="en-US" dirty="0"/>
        </a:p>
      </dgm:t>
    </dgm:pt>
    <dgm:pt modelId="{3D167A57-013D-6B49-95E6-BF3497DFE3EA}" type="sibTrans" cxnId="{EBB302A5-9949-4B48-A9D5-FFF36B763A95}">
      <dgm:prSet/>
      <dgm:spPr/>
      <dgm:t>
        <a:bodyPr/>
        <a:lstStyle/>
        <a:p>
          <a:endParaRPr lang="en-US"/>
        </a:p>
      </dgm:t>
    </dgm:pt>
    <dgm:pt modelId="{97817632-9147-0246-A2C0-D77D6A434D2A}" type="parTrans" cxnId="{EBB302A5-9949-4B48-A9D5-FFF36B763A95}">
      <dgm:prSet/>
      <dgm:spPr/>
      <dgm:t>
        <a:bodyPr/>
        <a:lstStyle/>
        <a:p>
          <a:endParaRPr lang="en-US"/>
        </a:p>
      </dgm:t>
    </dgm:pt>
    <dgm:pt modelId="{7D409C8A-BC69-984D-947C-595B6E9D2765}">
      <dgm:prSet phldrT="[Text]"/>
      <dgm:spPr/>
      <dgm:t>
        <a:bodyPr/>
        <a:lstStyle/>
        <a:p>
          <a:endParaRPr lang="en-US" dirty="0"/>
        </a:p>
      </dgm:t>
    </dgm:pt>
    <dgm:pt modelId="{D8EF3BF3-2B5C-CE4C-AC81-46940B12DD8A}">
      <dgm:prSet phldrT="[Text]"/>
      <dgm:spPr/>
      <dgm:t>
        <a:bodyPr/>
        <a:lstStyle/>
        <a:p>
          <a:endParaRPr lang="en-US" dirty="0"/>
        </a:p>
      </dgm:t>
    </dgm:pt>
    <dgm:pt modelId="{A413F007-A398-394A-8014-C1FBFCF8769A}" type="sibTrans" cxnId="{00459FE4-01BA-834E-B010-861DDFE24BEE}">
      <dgm:prSet/>
      <dgm:spPr/>
      <dgm:t>
        <a:bodyPr/>
        <a:lstStyle/>
        <a:p>
          <a:endParaRPr lang="en-US"/>
        </a:p>
      </dgm:t>
    </dgm:pt>
    <dgm:pt modelId="{06B8DA56-49CD-304E-9CD5-A54CBF5B0B86}" type="parTrans" cxnId="{00459FE4-01BA-834E-B010-861DDFE24BEE}">
      <dgm:prSet/>
      <dgm:spPr/>
      <dgm:t>
        <a:bodyPr/>
        <a:lstStyle/>
        <a:p>
          <a:endParaRPr lang="en-US"/>
        </a:p>
      </dgm:t>
    </dgm:pt>
    <dgm:pt modelId="{8F37AB41-DA5B-A24C-8D55-32932E855948}" type="sibTrans" cxnId="{2E84D0DB-6818-E24D-A80F-D5DA6C8F686D}">
      <dgm:prSet/>
      <dgm:spPr/>
      <dgm:t>
        <a:bodyPr/>
        <a:lstStyle/>
        <a:p>
          <a:endParaRPr lang="en-US"/>
        </a:p>
      </dgm:t>
    </dgm:pt>
    <dgm:pt modelId="{2BF3C239-F9E9-3A47-B22D-D94C16B7DC69}" type="parTrans" cxnId="{2E84D0DB-6818-E24D-A80F-D5DA6C8F686D}">
      <dgm:prSet/>
      <dgm:spPr/>
      <dgm:t>
        <a:bodyPr/>
        <a:lstStyle/>
        <a:p>
          <a:endParaRPr lang="en-US"/>
        </a:p>
      </dgm:t>
    </dgm:pt>
    <dgm:pt modelId="{B94CBB49-257D-9945-BF43-BDD6EEC95919}">
      <dgm:prSet phldrT="[Text]"/>
      <dgm:spPr/>
      <dgm:t>
        <a:bodyPr/>
        <a:lstStyle/>
        <a:p>
          <a:endParaRPr lang="en-US" dirty="0"/>
        </a:p>
      </dgm:t>
    </dgm:pt>
    <dgm:pt modelId="{0D60188D-74C8-1944-9D21-941707BFDA08}" type="sibTrans" cxnId="{2FCEF550-906E-944C-BAD0-E27C58717BC2}">
      <dgm:prSet/>
      <dgm:spPr/>
      <dgm:t>
        <a:bodyPr/>
        <a:lstStyle/>
        <a:p>
          <a:endParaRPr lang="en-US"/>
        </a:p>
      </dgm:t>
    </dgm:pt>
    <dgm:pt modelId="{4E8DD2B1-41B2-4947-B784-35ED3492C449}" type="parTrans" cxnId="{2FCEF550-906E-944C-BAD0-E27C58717BC2}">
      <dgm:prSet/>
      <dgm:spPr/>
      <dgm:t>
        <a:bodyPr/>
        <a:lstStyle/>
        <a:p>
          <a:endParaRPr lang="en-US"/>
        </a:p>
      </dgm:t>
    </dgm:pt>
    <dgm:pt modelId="{5E9C1A5A-5AE7-E24C-B921-C6B2CD0C2230}">
      <dgm:prSet phldrT="[Text]"/>
      <dgm:spPr/>
      <dgm:t>
        <a:bodyPr/>
        <a:lstStyle/>
        <a:p>
          <a:endParaRPr lang="en-US" dirty="0"/>
        </a:p>
      </dgm:t>
    </dgm:pt>
    <dgm:pt modelId="{14B9E42E-14A6-9A40-A4D1-5475965C5A8E}" type="sibTrans" cxnId="{1ECA40FF-E5CF-FD42-A90A-85FD8DE07407}">
      <dgm:prSet/>
      <dgm:spPr/>
      <dgm:t>
        <a:bodyPr/>
        <a:lstStyle/>
        <a:p>
          <a:endParaRPr lang="en-US"/>
        </a:p>
      </dgm:t>
    </dgm:pt>
    <dgm:pt modelId="{2B5D79D4-BC94-C644-BC9A-9B6C8694C188}" type="parTrans" cxnId="{1ECA40FF-E5CF-FD42-A90A-85FD8DE07407}">
      <dgm:prSet/>
      <dgm:spPr/>
      <dgm:t>
        <a:bodyPr/>
        <a:lstStyle/>
        <a:p>
          <a:endParaRPr lang="en-US"/>
        </a:p>
      </dgm:t>
    </dgm:pt>
    <dgm:pt modelId="{6687F934-1815-BB4F-AFA4-DF382348FF11}" type="pres">
      <dgm:prSet presAssocID="{3096635C-1D9A-E847-90C6-4FCDB484CA02}" presName="hierChild1" presStyleCnt="0">
        <dgm:presLayoutVars>
          <dgm:chPref val="1"/>
          <dgm:dir/>
          <dgm:animOne val="branch"/>
          <dgm:animLvl val="lvl"/>
          <dgm:resizeHandles/>
        </dgm:presLayoutVars>
      </dgm:prSet>
      <dgm:spPr/>
      <dgm:t>
        <a:bodyPr/>
        <a:lstStyle/>
        <a:p>
          <a:endParaRPr lang="en-US"/>
        </a:p>
      </dgm:t>
    </dgm:pt>
    <dgm:pt modelId="{558237A8-A9B6-6946-84BF-80BCE348C44D}" type="pres">
      <dgm:prSet presAssocID="{59158CBD-048B-4E4A-B790-FA5A242EED92}" presName="hierRoot1" presStyleCnt="0"/>
      <dgm:spPr/>
    </dgm:pt>
    <dgm:pt modelId="{6C371FE7-BC51-464F-B5E7-91D3831ADB28}" type="pres">
      <dgm:prSet presAssocID="{59158CBD-048B-4E4A-B790-FA5A242EED92}" presName="composite" presStyleCnt="0"/>
      <dgm:spPr/>
    </dgm:pt>
    <dgm:pt modelId="{77804CC2-17F7-FF49-881F-28BA79BD479F}" type="pres">
      <dgm:prSet presAssocID="{59158CBD-048B-4E4A-B790-FA5A242EED92}" presName="background" presStyleLbl="node0" presStyleIdx="0" presStyleCnt="1"/>
      <dgm:spPr/>
    </dgm:pt>
    <dgm:pt modelId="{F338F97F-DAC6-704A-8F0D-7AAE31203D83}" type="pres">
      <dgm:prSet presAssocID="{59158CBD-048B-4E4A-B790-FA5A242EED92}" presName="text" presStyleLbl="fgAcc0" presStyleIdx="0" presStyleCnt="1">
        <dgm:presLayoutVars>
          <dgm:chPref val="3"/>
        </dgm:presLayoutVars>
      </dgm:prSet>
      <dgm:spPr/>
      <dgm:t>
        <a:bodyPr/>
        <a:lstStyle/>
        <a:p>
          <a:endParaRPr lang="en-US"/>
        </a:p>
      </dgm:t>
    </dgm:pt>
    <dgm:pt modelId="{D7F133B6-4390-2C44-A6BD-51A6916D4006}" type="pres">
      <dgm:prSet presAssocID="{59158CBD-048B-4E4A-B790-FA5A242EED92}" presName="hierChild2" presStyleCnt="0"/>
      <dgm:spPr/>
    </dgm:pt>
    <dgm:pt modelId="{3C479472-95E2-C44C-AB63-5BE237055C60}" type="pres">
      <dgm:prSet presAssocID="{2B5D79D4-BC94-C644-BC9A-9B6C8694C188}" presName="Name10" presStyleLbl="parChTrans1D2" presStyleIdx="0" presStyleCnt="4"/>
      <dgm:spPr/>
      <dgm:t>
        <a:bodyPr/>
        <a:lstStyle/>
        <a:p>
          <a:endParaRPr lang="en-US"/>
        </a:p>
      </dgm:t>
    </dgm:pt>
    <dgm:pt modelId="{272FFF26-5B14-9C40-A182-FA27396DA3DE}" type="pres">
      <dgm:prSet presAssocID="{5E9C1A5A-5AE7-E24C-B921-C6B2CD0C2230}" presName="hierRoot2" presStyleCnt="0"/>
      <dgm:spPr/>
    </dgm:pt>
    <dgm:pt modelId="{26A396ED-0FE8-314D-95B0-30BA787F6168}" type="pres">
      <dgm:prSet presAssocID="{5E9C1A5A-5AE7-E24C-B921-C6B2CD0C2230}" presName="composite2" presStyleCnt="0"/>
      <dgm:spPr/>
    </dgm:pt>
    <dgm:pt modelId="{74420996-19F0-0C4D-99C5-BB342D745423}" type="pres">
      <dgm:prSet presAssocID="{5E9C1A5A-5AE7-E24C-B921-C6B2CD0C2230}" presName="background2" presStyleLbl="node2" presStyleIdx="0" presStyleCnt="4"/>
      <dgm:spPr/>
    </dgm:pt>
    <dgm:pt modelId="{E94FAF69-6245-A14F-939B-2445F5A4E37F}" type="pres">
      <dgm:prSet presAssocID="{5E9C1A5A-5AE7-E24C-B921-C6B2CD0C2230}" presName="text2" presStyleLbl="fgAcc2" presStyleIdx="0" presStyleCnt="4">
        <dgm:presLayoutVars>
          <dgm:chPref val="3"/>
        </dgm:presLayoutVars>
      </dgm:prSet>
      <dgm:spPr/>
      <dgm:t>
        <a:bodyPr/>
        <a:lstStyle/>
        <a:p>
          <a:endParaRPr lang="en-US"/>
        </a:p>
      </dgm:t>
    </dgm:pt>
    <dgm:pt modelId="{3E155B59-27F6-4A4F-89F0-B2F058002DED}" type="pres">
      <dgm:prSet presAssocID="{5E9C1A5A-5AE7-E24C-B921-C6B2CD0C2230}" presName="hierChild3" presStyleCnt="0"/>
      <dgm:spPr/>
    </dgm:pt>
    <dgm:pt modelId="{6020A659-16FA-B247-92CF-4958B2C9F50C}" type="pres">
      <dgm:prSet presAssocID="{4E8DD2B1-41B2-4947-B784-35ED3492C449}" presName="Name10" presStyleLbl="parChTrans1D2" presStyleIdx="1" presStyleCnt="4"/>
      <dgm:spPr/>
      <dgm:t>
        <a:bodyPr/>
        <a:lstStyle/>
        <a:p>
          <a:endParaRPr lang="en-US"/>
        </a:p>
      </dgm:t>
    </dgm:pt>
    <dgm:pt modelId="{AB3260C3-DAA5-8742-B442-90D771AD8805}" type="pres">
      <dgm:prSet presAssocID="{B94CBB49-257D-9945-BF43-BDD6EEC95919}" presName="hierRoot2" presStyleCnt="0"/>
      <dgm:spPr/>
    </dgm:pt>
    <dgm:pt modelId="{E40EF59D-576B-C34D-B84D-1CB5E5202854}" type="pres">
      <dgm:prSet presAssocID="{B94CBB49-257D-9945-BF43-BDD6EEC95919}" presName="composite2" presStyleCnt="0"/>
      <dgm:spPr/>
    </dgm:pt>
    <dgm:pt modelId="{DEE92914-5D08-684E-97B7-58E07E8C957A}" type="pres">
      <dgm:prSet presAssocID="{B94CBB49-257D-9945-BF43-BDD6EEC95919}" presName="background2" presStyleLbl="node2" presStyleIdx="1" presStyleCnt="4"/>
      <dgm:spPr/>
    </dgm:pt>
    <dgm:pt modelId="{29C0860B-BCE7-A04F-9DC4-8651FBF0C070}" type="pres">
      <dgm:prSet presAssocID="{B94CBB49-257D-9945-BF43-BDD6EEC95919}" presName="text2" presStyleLbl="fgAcc2" presStyleIdx="1" presStyleCnt="4">
        <dgm:presLayoutVars>
          <dgm:chPref val="3"/>
        </dgm:presLayoutVars>
      </dgm:prSet>
      <dgm:spPr/>
      <dgm:t>
        <a:bodyPr/>
        <a:lstStyle/>
        <a:p>
          <a:endParaRPr lang="en-US"/>
        </a:p>
      </dgm:t>
    </dgm:pt>
    <dgm:pt modelId="{4AD8D52C-5A9F-7F42-9157-5C313216D2A7}" type="pres">
      <dgm:prSet presAssocID="{B94CBB49-257D-9945-BF43-BDD6EEC95919}" presName="hierChild3" presStyleCnt="0"/>
      <dgm:spPr/>
    </dgm:pt>
    <dgm:pt modelId="{3C2C7869-B735-734B-8BA8-C18F71A21EC5}" type="pres">
      <dgm:prSet presAssocID="{06B8DA56-49CD-304E-9CD5-A54CBF5B0B86}" presName="Name10" presStyleLbl="parChTrans1D2" presStyleIdx="2" presStyleCnt="4"/>
      <dgm:spPr/>
      <dgm:t>
        <a:bodyPr/>
        <a:lstStyle/>
        <a:p>
          <a:endParaRPr lang="en-US"/>
        </a:p>
      </dgm:t>
    </dgm:pt>
    <dgm:pt modelId="{146180B9-DF5F-A74B-BA17-11A19C29911E}" type="pres">
      <dgm:prSet presAssocID="{D8EF3BF3-2B5C-CE4C-AC81-46940B12DD8A}" presName="hierRoot2" presStyleCnt="0"/>
      <dgm:spPr/>
    </dgm:pt>
    <dgm:pt modelId="{95346FE1-B99E-7F4B-A203-F9636C9016BC}" type="pres">
      <dgm:prSet presAssocID="{D8EF3BF3-2B5C-CE4C-AC81-46940B12DD8A}" presName="composite2" presStyleCnt="0"/>
      <dgm:spPr/>
    </dgm:pt>
    <dgm:pt modelId="{DB557F57-15E8-A347-844C-DC6EC9541721}" type="pres">
      <dgm:prSet presAssocID="{D8EF3BF3-2B5C-CE4C-AC81-46940B12DD8A}" presName="background2" presStyleLbl="node2" presStyleIdx="2" presStyleCnt="4"/>
      <dgm:spPr/>
    </dgm:pt>
    <dgm:pt modelId="{7090D8A1-4706-E54B-9A84-7D9122C7D124}" type="pres">
      <dgm:prSet presAssocID="{D8EF3BF3-2B5C-CE4C-AC81-46940B12DD8A}" presName="text2" presStyleLbl="fgAcc2" presStyleIdx="2" presStyleCnt="4">
        <dgm:presLayoutVars>
          <dgm:chPref val="3"/>
        </dgm:presLayoutVars>
      </dgm:prSet>
      <dgm:spPr/>
      <dgm:t>
        <a:bodyPr/>
        <a:lstStyle/>
        <a:p>
          <a:endParaRPr lang="en-US"/>
        </a:p>
      </dgm:t>
    </dgm:pt>
    <dgm:pt modelId="{FA9D35D7-F3DC-4A4F-B0D1-2BE224626C2B}" type="pres">
      <dgm:prSet presAssocID="{D8EF3BF3-2B5C-CE4C-AC81-46940B12DD8A}" presName="hierChild3" presStyleCnt="0"/>
      <dgm:spPr/>
    </dgm:pt>
    <dgm:pt modelId="{B12D8BF5-0CDF-E946-87A4-A8E22E76C5EF}" type="pres">
      <dgm:prSet presAssocID="{2BF3C239-F9E9-3A47-B22D-D94C16B7DC69}" presName="Name17" presStyleLbl="parChTrans1D3" presStyleIdx="0" presStyleCnt="1"/>
      <dgm:spPr/>
      <dgm:t>
        <a:bodyPr/>
        <a:lstStyle/>
        <a:p>
          <a:endParaRPr lang="en-US"/>
        </a:p>
      </dgm:t>
    </dgm:pt>
    <dgm:pt modelId="{A9F2A9E9-A1DA-944D-854D-DCCD5F12B972}" type="pres">
      <dgm:prSet presAssocID="{7D409C8A-BC69-984D-947C-595B6E9D2765}" presName="hierRoot3" presStyleCnt="0"/>
      <dgm:spPr/>
    </dgm:pt>
    <dgm:pt modelId="{CC336050-7467-A945-BFFB-8B8ABF369952}" type="pres">
      <dgm:prSet presAssocID="{7D409C8A-BC69-984D-947C-595B6E9D2765}" presName="composite3" presStyleCnt="0"/>
      <dgm:spPr/>
    </dgm:pt>
    <dgm:pt modelId="{CC317304-E899-2F4A-9CE5-B3E58E2D18D4}" type="pres">
      <dgm:prSet presAssocID="{7D409C8A-BC69-984D-947C-595B6E9D2765}" presName="background3" presStyleLbl="node3" presStyleIdx="0" presStyleCnt="1"/>
      <dgm:spPr/>
    </dgm:pt>
    <dgm:pt modelId="{50711A3D-9766-F348-A217-B4C4A1158860}" type="pres">
      <dgm:prSet presAssocID="{7D409C8A-BC69-984D-947C-595B6E9D2765}" presName="text3" presStyleLbl="fgAcc3" presStyleIdx="0" presStyleCnt="1">
        <dgm:presLayoutVars>
          <dgm:chPref val="3"/>
        </dgm:presLayoutVars>
      </dgm:prSet>
      <dgm:spPr/>
      <dgm:t>
        <a:bodyPr/>
        <a:lstStyle/>
        <a:p>
          <a:endParaRPr lang="en-US"/>
        </a:p>
      </dgm:t>
    </dgm:pt>
    <dgm:pt modelId="{45CCB00E-548C-1F46-B2D6-C21C6A5DD50E}" type="pres">
      <dgm:prSet presAssocID="{7D409C8A-BC69-984D-947C-595B6E9D2765}" presName="hierChild4" presStyleCnt="0"/>
      <dgm:spPr/>
    </dgm:pt>
    <dgm:pt modelId="{85F74A28-70B8-9744-85CA-BAC24D70F76A}" type="pres">
      <dgm:prSet presAssocID="{97817632-9147-0246-A2C0-D77D6A434D2A}" presName="Name10" presStyleLbl="parChTrans1D2" presStyleIdx="3" presStyleCnt="4"/>
      <dgm:spPr/>
      <dgm:t>
        <a:bodyPr/>
        <a:lstStyle/>
        <a:p>
          <a:endParaRPr lang="en-US"/>
        </a:p>
      </dgm:t>
    </dgm:pt>
    <dgm:pt modelId="{007FEF94-EBED-9F48-B3FE-146D275E84AA}" type="pres">
      <dgm:prSet presAssocID="{C61B4984-22DA-BA48-BE86-FC0A316765DC}" presName="hierRoot2" presStyleCnt="0"/>
      <dgm:spPr/>
    </dgm:pt>
    <dgm:pt modelId="{CC4872B7-4ADB-DB41-B97F-B2E88316AD09}" type="pres">
      <dgm:prSet presAssocID="{C61B4984-22DA-BA48-BE86-FC0A316765DC}" presName="composite2" presStyleCnt="0"/>
      <dgm:spPr/>
    </dgm:pt>
    <dgm:pt modelId="{AD8A57C3-7790-544C-8AEB-05ED4AB556BD}" type="pres">
      <dgm:prSet presAssocID="{C61B4984-22DA-BA48-BE86-FC0A316765DC}" presName="background2" presStyleLbl="node2" presStyleIdx="3" presStyleCnt="4"/>
      <dgm:spPr/>
    </dgm:pt>
    <dgm:pt modelId="{9B5EFC9F-8ED7-2448-8F49-C8E95F94FC45}" type="pres">
      <dgm:prSet presAssocID="{C61B4984-22DA-BA48-BE86-FC0A316765DC}" presName="text2" presStyleLbl="fgAcc2" presStyleIdx="3" presStyleCnt="4">
        <dgm:presLayoutVars>
          <dgm:chPref val="3"/>
        </dgm:presLayoutVars>
      </dgm:prSet>
      <dgm:spPr/>
      <dgm:t>
        <a:bodyPr/>
        <a:lstStyle/>
        <a:p>
          <a:endParaRPr lang="en-US"/>
        </a:p>
      </dgm:t>
    </dgm:pt>
    <dgm:pt modelId="{BFFA50E2-6D2E-9140-BB78-5D8CF7DBC268}" type="pres">
      <dgm:prSet presAssocID="{C61B4984-22DA-BA48-BE86-FC0A316765DC}" presName="hierChild3" presStyleCnt="0"/>
      <dgm:spPr/>
    </dgm:pt>
  </dgm:ptLst>
  <dgm:cxnLst>
    <dgm:cxn modelId="{7C4201ED-0DD8-E940-9F73-9899533306AE}" type="presOf" srcId="{C61B4984-22DA-BA48-BE86-FC0A316765DC}" destId="{9B5EFC9F-8ED7-2448-8F49-C8E95F94FC45}" srcOrd="0" destOrd="0" presId="urn:microsoft.com/office/officeart/2005/8/layout/hierarchy1"/>
    <dgm:cxn modelId="{EBB302A5-9949-4B48-A9D5-FFF36B763A95}" srcId="{59158CBD-048B-4E4A-B790-FA5A242EED92}" destId="{C61B4984-22DA-BA48-BE86-FC0A316765DC}" srcOrd="3" destOrd="0" parTransId="{97817632-9147-0246-A2C0-D77D6A434D2A}" sibTransId="{3D167A57-013D-6B49-95E6-BF3497DFE3EA}"/>
    <dgm:cxn modelId="{501EF008-C6BA-864D-BB7D-BD0D695449FB}" type="presOf" srcId="{3096635C-1D9A-E847-90C6-4FCDB484CA02}" destId="{6687F934-1815-BB4F-AFA4-DF382348FF11}" srcOrd="0" destOrd="0" presId="urn:microsoft.com/office/officeart/2005/8/layout/hierarchy1"/>
    <dgm:cxn modelId="{2E84D0DB-6818-E24D-A80F-D5DA6C8F686D}" srcId="{D8EF3BF3-2B5C-CE4C-AC81-46940B12DD8A}" destId="{7D409C8A-BC69-984D-947C-595B6E9D2765}" srcOrd="0" destOrd="0" parTransId="{2BF3C239-F9E9-3A47-B22D-D94C16B7DC69}" sibTransId="{8F37AB41-DA5B-A24C-8D55-32932E855948}"/>
    <dgm:cxn modelId="{2159BBA2-D3B8-474C-9ED4-C6685F612CDA}" type="presOf" srcId="{D8EF3BF3-2B5C-CE4C-AC81-46940B12DD8A}" destId="{7090D8A1-4706-E54B-9A84-7D9122C7D124}" srcOrd="0" destOrd="0" presId="urn:microsoft.com/office/officeart/2005/8/layout/hierarchy1"/>
    <dgm:cxn modelId="{B473A0AE-2AB7-C54A-811F-288814E03C54}" type="presOf" srcId="{2B5D79D4-BC94-C644-BC9A-9B6C8694C188}" destId="{3C479472-95E2-C44C-AB63-5BE237055C60}" srcOrd="0" destOrd="0" presId="urn:microsoft.com/office/officeart/2005/8/layout/hierarchy1"/>
    <dgm:cxn modelId="{28FD1F9B-B180-4A4B-975A-4CF6AF893D72}" type="presOf" srcId="{7D409C8A-BC69-984D-947C-595B6E9D2765}" destId="{50711A3D-9766-F348-A217-B4C4A1158860}" srcOrd="0" destOrd="0" presId="urn:microsoft.com/office/officeart/2005/8/layout/hierarchy1"/>
    <dgm:cxn modelId="{0FF27BF2-D2E7-DD48-860C-A17E3DF16CBA}" type="presOf" srcId="{06B8DA56-49CD-304E-9CD5-A54CBF5B0B86}" destId="{3C2C7869-B735-734B-8BA8-C18F71A21EC5}" srcOrd="0" destOrd="0" presId="urn:microsoft.com/office/officeart/2005/8/layout/hierarchy1"/>
    <dgm:cxn modelId="{1ECA40FF-E5CF-FD42-A90A-85FD8DE07407}" srcId="{59158CBD-048B-4E4A-B790-FA5A242EED92}" destId="{5E9C1A5A-5AE7-E24C-B921-C6B2CD0C2230}" srcOrd="0" destOrd="0" parTransId="{2B5D79D4-BC94-C644-BC9A-9B6C8694C188}" sibTransId="{14B9E42E-14A6-9A40-A4D1-5475965C5A8E}"/>
    <dgm:cxn modelId="{3AB1FDEC-C5C2-5F46-B56B-5AA05F8E38A8}" type="presOf" srcId="{2BF3C239-F9E9-3A47-B22D-D94C16B7DC69}" destId="{B12D8BF5-0CDF-E946-87A4-A8E22E76C5EF}" srcOrd="0" destOrd="0" presId="urn:microsoft.com/office/officeart/2005/8/layout/hierarchy1"/>
    <dgm:cxn modelId="{89E811F1-6267-D14D-A9B3-72602FC97699}" type="presOf" srcId="{97817632-9147-0246-A2C0-D77D6A434D2A}" destId="{85F74A28-70B8-9744-85CA-BAC24D70F76A}" srcOrd="0" destOrd="0" presId="urn:microsoft.com/office/officeart/2005/8/layout/hierarchy1"/>
    <dgm:cxn modelId="{00459FE4-01BA-834E-B010-861DDFE24BEE}" srcId="{59158CBD-048B-4E4A-B790-FA5A242EED92}" destId="{D8EF3BF3-2B5C-CE4C-AC81-46940B12DD8A}" srcOrd="2" destOrd="0" parTransId="{06B8DA56-49CD-304E-9CD5-A54CBF5B0B86}" sibTransId="{A413F007-A398-394A-8014-C1FBFCF8769A}"/>
    <dgm:cxn modelId="{0EAED7B0-373C-5D48-A567-D87F46ECB935}" srcId="{3096635C-1D9A-E847-90C6-4FCDB484CA02}" destId="{59158CBD-048B-4E4A-B790-FA5A242EED92}" srcOrd="0" destOrd="0" parTransId="{50E8F215-EE8D-764A-BD37-2EC13A3F6221}" sibTransId="{4A7EA690-05AA-314B-9435-4D6F956A5C8B}"/>
    <dgm:cxn modelId="{ADF75983-D00F-7B4D-8E48-22262BAFAB73}" type="presOf" srcId="{4E8DD2B1-41B2-4947-B784-35ED3492C449}" destId="{6020A659-16FA-B247-92CF-4958B2C9F50C}" srcOrd="0" destOrd="0" presId="urn:microsoft.com/office/officeart/2005/8/layout/hierarchy1"/>
    <dgm:cxn modelId="{2740A1F4-7498-4E46-BD6E-B75E67CBAFFF}" type="presOf" srcId="{B94CBB49-257D-9945-BF43-BDD6EEC95919}" destId="{29C0860B-BCE7-A04F-9DC4-8651FBF0C070}" srcOrd="0" destOrd="0" presId="urn:microsoft.com/office/officeart/2005/8/layout/hierarchy1"/>
    <dgm:cxn modelId="{2FCEF550-906E-944C-BAD0-E27C58717BC2}" srcId="{59158CBD-048B-4E4A-B790-FA5A242EED92}" destId="{B94CBB49-257D-9945-BF43-BDD6EEC95919}" srcOrd="1" destOrd="0" parTransId="{4E8DD2B1-41B2-4947-B784-35ED3492C449}" sibTransId="{0D60188D-74C8-1944-9D21-941707BFDA08}"/>
    <dgm:cxn modelId="{2C17DEEC-53AF-D845-9793-7B7322056B6C}" type="presOf" srcId="{5E9C1A5A-5AE7-E24C-B921-C6B2CD0C2230}" destId="{E94FAF69-6245-A14F-939B-2445F5A4E37F}" srcOrd="0" destOrd="0" presId="urn:microsoft.com/office/officeart/2005/8/layout/hierarchy1"/>
    <dgm:cxn modelId="{2F1712BA-BF7A-D347-8B94-4F845B0F0CA7}" type="presOf" srcId="{59158CBD-048B-4E4A-B790-FA5A242EED92}" destId="{F338F97F-DAC6-704A-8F0D-7AAE31203D83}" srcOrd="0" destOrd="0" presId="urn:microsoft.com/office/officeart/2005/8/layout/hierarchy1"/>
    <dgm:cxn modelId="{10CBCFB5-7628-9240-9347-643F80587946}" type="presParOf" srcId="{6687F934-1815-BB4F-AFA4-DF382348FF11}" destId="{558237A8-A9B6-6946-84BF-80BCE348C44D}" srcOrd="0" destOrd="0" presId="urn:microsoft.com/office/officeart/2005/8/layout/hierarchy1"/>
    <dgm:cxn modelId="{C19FEB70-CDFD-5043-A1AD-3E6B5EB210D8}" type="presParOf" srcId="{558237A8-A9B6-6946-84BF-80BCE348C44D}" destId="{6C371FE7-BC51-464F-B5E7-91D3831ADB28}" srcOrd="0" destOrd="0" presId="urn:microsoft.com/office/officeart/2005/8/layout/hierarchy1"/>
    <dgm:cxn modelId="{5027D6DE-8F85-DB4A-A62C-B59DE9D6C5A7}" type="presParOf" srcId="{6C371FE7-BC51-464F-B5E7-91D3831ADB28}" destId="{77804CC2-17F7-FF49-881F-28BA79BD479F}" srcOrd="0" destOrd="0" presId="urn:microsoft.com/office/officeart/2005/8/layout/hierarchy1"/>
    <dgm:cxn modelId="{464DC361-F642-E047-8AF7-B20E78170F1B}" type="presParOf" srcId="{6C371FE7-BC51-464F-B5E7-91D3831ADB28}" destId="{F338F97F-DAC6-704A-8F0D-7AAE31203D83}" srcOrd="1" destOrd="0" presId="urn:microsoft.com/office/officeart/2005/8/layout/hierarchy1"/>
    <dgm:cxn modelId="{C2FBB094-C0B4-0746-9617-2D5A97AFAABA}" type="presParOf" srcId="{558237A8-A9B6-6946-84BF-80BCE348C44D}" destId="{D7F133B6-4390-2C44-A6BD-51A6916D4006}" srcOrd="1" destOrd="0" presId="urn:microsoft.com/office/officeart/2005/8/layout/hierarchy1"/>
    <dgm:cxn modelId="{E7370E11-6153-824B-A33F-1B9746F67F79}" type="presParOf" srcId="{D7F133B6-4390-2C44-A6BD-51A6916D4006}" destId="{3C479472-95E2-C44C-AB63-5BE237055C60}" srcOrd="0" destOrd="0" presId="urn:microsoft.com/office/officeart/2005/8/layout/hierarchy1"/>
    <dgm:cxn modelId="{88629A2A-3372-4248-92D3-42AF1E142810}" type="presParOf" srcId="{D7F133B6-4390-2C44-A6BD-51A6916D4006}" destId="{272FFF26-5B14-9C40-A182-FA27396DA3DE}" srcOrd="1" destOrd="0" presId="urn:microsoft.com/office/officeart/2005/8/layout/hierarchy1"/>
    <dgm:cxn modelId="{768DC01F-8255-854D-BF6F-935C66A37716}" type="presParOf" srcId="{272FFF26-5B14-9C40-A182-FA27396DA3DE}" destId="{26A396ED-0FE8-314D-95B0-30BA787F6168}" srcOrd="0" destOrd="0" presId="urn:microsoft.com/office/officeart/2005/8/layout/hierarchy1"/>
    <dgm:cxn modelId="{BCE0CD8A-B885-EA45-A17A-86E2B7F58659}" type="presParOf" srcId="{26A396ED-0FE8-314D-95B0-30BA787F6168}" destId="{74420996-19F0-0C4D-99C5-BB342D745423}" srcOrd="0" destOrd="0" presId="urn:microsoft.com/office/officeart/2005/8/layout/hierarchy1"/>
    <dgm:cxn modelId="{4D787BA6-E342-1740-9707-33CD1AFE3F60}" type="presParOf" srcId="{26A396ED-0FE8-314D-95B0-30BA787F6168}" destId="{E94FAF69-6245-A14F-939B-2445F5A4E37F}" srcOrd="1" destOrd="0" presId="urn:microsoft.com/office/officeart/2005/8/layout/hierarchy1"/>
    <dgm:cxn modelId="{B53FA44D-2C96-6A47-851C-5D8C126C3B43}" type="presParOf" srcId="{272FFF26-5B14-9C40-A182-FA27396DA3DE}" destId="{3E155B59-27F6-4A4F-89F0-B2F058002DED}" srcOrd="1" destOrd="0" presId="urn:microsoft.com/office/officeart/2005/8/layout/hierarchy1"/>
    <dgm:cxn modelId="{3AB68BB4-7EC6-8C4C-AC13-59BF4D0A0842}" type="presParOf" srcId="{D7F133B6-4390-2C44-A6BD-51A6916D4006}" destId="{6020A659-16FA-B247-92CF-4958B2C9F50C}" srcOrd="2" destOrd="0" presId="urn:microsoft.com/office/officeart/2005/8/layout/hierarchy1"/>
    <dgm:cxn modelId="{7CD1A3EC-4083-3B46-8A93-18A326CFF6FE}" type="presParOf" srcId="{D7F133B6-4390-2C44-A6BD-51A6916D4006}" destId="{AB3260C3-DAA5-8742-B442-90D771AD8805}" srcOrd="3" destOrd="0" presId="urn:microsoft.com/office/officeart/2005/8/layout/hierarchy1"/>
    <dgm:cxn modelId="{4FACE65A-99C3-E544-B3FA-2C6DE5240A88}" type="presParOf" srcId="{AB3260C3-DAA5-8742-B442-90D771AD8805}" destId="{E40EF59D-576B-C34D-B84D-1CB5E5202854}" srcOrd="0" destOrd="0" presId="urn:microsoft.com/office/officeart/2005/8/layout/hierarchy1"/>
    <dgm:cxn modelId="{717F7CE7-7E83-CD48-9E56-22BAADDD6EDD}" type="presParOf" srcId="{E40EF59D-576B-C34D-B84D-1CB5E5202854}" destId="{DEE92914-5D08-684E-97B7-58E07E8C957A}" srcOrd="0" destOrd="0" presId="urn:microsoft.com/office/officeart/2005/8/layout/hierarchy1"/>
    <dgm:cxn modelId="{6F760373-8446-BE41-B9BA-3A931D8B1C73}" type="presParOf" srcId="{E40EF59D-576B-C34D-B84D-1CB5E5202854}" destId="{29C0860B-BCE7-A04F-9DC4-8651FBF0C070}" srcOrd="1" destOrd="0" presId="urn:microsoft.com/office/officeart/2005/8/layout/hierarchy1"/>
    <dgm:cxn modelId="{A162AE0C-40A1-6840-9AA7-0DA5DDA13B38}" type="presParOf" srcId="{AB3260C3-DAA5-8742-B442-90D771AD8805}" destId="{4AD8D52C-5A9F-7F42-9157-5C313216D2A7}" srcOrd="1" destOrd="0" presId="urn:microsoft.com/office/officeart/2005/8/layout/hierarchy1"/>
    <dgm:cxn modelId="{B84047FE-24ED-884F-969E-A6588E006DED}" type="presParOf" srcId="{D7F133B6-4390-2C44-A6BD-51A6916D4006}" destId="{3C2C7869-B735-734B-8BA8-C18F71A21EC5}" srcOrd="4" destOrd="0" presId="urn:microsoft.com/office/officeart/2005/8/layout/hierarchy1"/>
    <dgm:cxn modelId="{2CA163A8-2137-9E43-B53F-45DE5B4F51A2}" type="presParOf" srcId="{D7F133B6-4390-2C44-A6BD-51A6916D4006}" destId="{146180B9-DF5F-A74B-BA17-11A19C29911E}" srcOrd="5" destOrd="0" presId="urn:microsoft.com/office/officeart/2005/8/layout/hierarchy1"/>
    <dgm:cxn modelId="{4528170D-2FFA-E944-BE1A-BF38A0F2E383}" type="presParOf" srcId="{146180B9-DF5F-A74B-BA17-11A19C29911E}" destId="{95346FE1-B99E-7F4B-A203-F9636C9016BC}" srcOrd="0" destOrd="0" presId="urn:microsoft.com/office/officeart/2005/8/layout/hierarchy1"/>
    <dgm:cxn modelId="{38CFA6FA-B6BE-4342-BFDE-416B402F0A5E}" type="presParOf" srcId="{95346FE1-B99E-7F4B-A203-F9636C9016BC}" destId="{DB557F57-15E8-A347-844C-DC6EC9541721}" srcOrd="0" destOrd="0" presId="urn:microsoft.com/office/officeart/2005/8/layout/hierarchy1"/>
    <dgm:cxn modelId="{0B36DF40-407B-BA42-A5CD-B7B1D677E1A7}" type="presParOf" srcId="{95346FE1-B99E-7F4B-A203-F9636C9016BC}" destId="{7090D8A1-4706-E54B-9A84-7D9122C7D124}" srcOrd="1" destOrd="0" presId="urn:microsoft.com/office/officeart/2005/8/layout/hierarchy1"/>
    <dgm:cxn modelId="{9D8285DB-78D0-AC43-B1A3-EC539FE03E6C}" type="presParOf" srcId="{146180B9-DF5F-A74B-BA17-11A19C29911E}" destId="{FA9D35D7-F3DC-4A4F-B0D1-2BE224626C2B}" srcOrd="1" destOrd="0" presId="urn:microsoft.com/office/officeart/2005/8/layout/hierarchy1"/>
    <dgm:cxn modelId="{F1B63FDC-E0FA-8F43-AC54-0974A9272D03}" type="presParOf" srcId="{FA9D35D7-F3DC-4A4F-B0D1-2BE224626C2B}" destId="{B12D8BF5-0CDF-E946-87A4-A8E22E76C5EF}" srcOrd="0" destOrd="0" presId="urn:microsoft.com/office/officeart/2005/8/layout/hierarchy1"/>
    <dgm:cxn modelId="{FBCA4C7C-34FF-F743-B4D2-662E81375769}" type="presParOf" srcId="{FA9D35D7-F3DC-4A4F-B0D1-2BE224626C2B}" destId="{A9F2A9E9-A1DA-944D-854D-DCCD5F12B972}" srcOrd="1" destOrd="0" presId="urn:microsoft.com/office/officeart/2005/8/layout/hierarchy1"/>
    <dgm:cxn modelId="{085C90A9-5979-F54F-93B9-CF8C45C00949}" type="presParOf" srcId="{A9F2A9E9-A1DA-944D-854D-DCCD5F12B972}" destId="{CC336050-7467-A945-BFFB-8B8ABF369952}" srcOrd="0" destOrd="0" presId="urn:microsoft.com/office/officeart/2005/8/layout/hierarchy1"/>
    <dgm:cxn modelId="{5158AD50-393A-3246-9CAE-C4DF069A6C0B}" type="presParOf" srcId="{CC336050-7467-A945-BFFB-8B8ABF369952}" destId="{CC317304-E899-2F4A-9CE5-B3E58E2D18D4}" srcOrd="0" destOrd="0" presId="urn:microsoft.com/office/officeart/2005/8/layout/hierarchy1"/>
    <dgm:cxn modelId="{F72AF1B1-6913-A047-9A04-49C3A4B0F451}" type="presParOf" srcId="{CC336050-7467-A945-BFFB-8B8ABF369952}" destId="{50711A3D-9766-F348-A217-B4C4A1158860}" srcOrd="1" destOrd="0" presId="urn:microsoft.com/office/officeart/2005/8/layout/hierarchy1"/>
    <dgm:cxn modelId="{E50E93B8-D00C-394D-8B20-B88C249A2298}" type="presParOf" srcId="{A9F2A9E9-A1DA-944D-854D-DCCD5F12B972}" destId="{45CCB00E-548C-1F46-B2D6-C21C6A5DD50E}" srcOrd="1" destOrd="0" presId="urn:microsoft.com/office/officeart/2005/8/layout/hierarchy1"/>
    <dgm:cxn modelId="{07336C3E-71BE-3542-BCE0-3C3689BC002B}" type="presParOf" srcId="{D7F133B6-4390-2C44-A6BD-51A6916D4006}" destId="{85F74A28-70B8-9744-85CA-BAC24D70F76A}" srcOrd="6" destOrd="0" presId="urn:microsoft.com/office/officeart/2005/8/layout/hierarchy1"/>
    <dgm:cxn modelId="{BF770BD1-D644-9A4E-ABC0-8F8A0BC944A0}" type="presParOf" srcId="{D7F133B6-4390-2C44-A6BD-51A6916D4006}" destId="{007FEF94-EBED-9F48-B3FE-146D275E84AA}" srcOrd="7" destOrd="0" presId="urn:microsoft.com/office/officeart/2005/8/layout/hierarchy1"/>
    <dgm:cxn modelId="{F812D298-7825-9743-9D02-B78919C2AB64}" type="presParOf" srcId="{007FEF94-EBED-9F48-B3FE-146D275E84AA}" destId="{CC4872B7-4ADB-DB41-B97F-B2E88316AD09}" srcOrd="0" destOrd="0" presId="urn:microsoft.com/office/officeart/2005/8/layout/hierarchy1"/>
    <dgm:cxn modelId="{4175DB1B-9B1D-9743-99CD-EC602AB35B02}" type="presParOf" srcId="{CC4872B7-4ADB-DB41-B97F-B2E88316AD09}" destId="{AD8A57C3-7790-544C-8AEB-05ED4AB556BD}" srcOrd="0" destOrd="0" presId="urn:microsoft.com/office/officeart/2005/8/layout/hierarchy1"/>
    <dgm:cxn modelId="{0967E938-71D2-6B46-8D44-ECA5E2CC9DEA}" type="presParOf" srcId="{CC4872B7-4ADB-DB41-B97F-B2E88316AD09}" destId="{9B5EFC9F-8ED7-2448-8F49-C8E95F94FC45}" srcOrd="1" destOrd="0" presId="urn:microsoft.com/office/officeart/2005/8/layout/hierarchy1"/>
    <dgm:cxn modelId="{BDA8F614-7CD2-AB48-B067-2CFCB6CE9612}" type="presParOf" srcId="{007FEF94-EBED-9F48-B3FE-146D275E84AA}" destId="{BFFA50E2-6D2E-9140-BB78-5D8CF7DBC2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6635C-1D9A-E847-90C6-4FCDB484CA0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9158CBD-048B-4E4A-B790-FA5A242EED92}">
      <dgm:prSet phldrT="[Text]"/>
      <dgm:spPr/>
      <dgm:t>
        <a:bodyPr/>
        <a:lstStyle/>
        <a:p>
          <a:r>
            <a:rPr lang="en-US" dirty="0" smtClean="0"/>
            <a:t>Year at a Glance</a:t>
          </a:r>
          <a:endParaRPr lang="en-US" dirty="0"/>
        </a:p>
      </dgm:t>
    </dgm:pt>
    <dgm:pt modelId="{50E8F215-EE8D-764A-BD37-2EC13A3F6221}" type="parTrans" cxnId="{0EAED7B0-373C-5D48-A567-D87F46ECB935}">
      <dgm:prSet/>
      <dgm:spPr/>
      <dgm:t>
        <a:bodyPr/>
        <a:lstStyle/>
        <a:p>
          <a:endParaRPr lang="en-US"/>
        </a:p>
      </dgm:t>
    </dgm:pt>
    <dgm:pt modelId="{4A7EA690-05AA-314B-9435-4D6F956A5C8B}" type="sibTrans" cxnId="{0EAED7B0-373C-5D48-A567-D87F46ECB935}">
      <dgm:prSet/>
      <dgm:spPr/>
      <dgm:t>
        <a:bodyPr/>
        <a:lstStyle/>
        <a:p>
          <a:endParaRPr lang="en-US"/>
        </a:p>
      </dgm:t>
    </dgm:pt>
    <dgm:pt modelId="{5E9C1A5A-5AE7-E24C-B921-C6B2CD0C2230}">
      <dgm:prSet phldrT="[Text]"/>
      <dgm:spPr/>
      <dgm:t>
        <a:bodyPr/>
        <a:lstStyle/>
        <a:p>
          <a:r>
            <a:rPr lang="en-US" dirty="0" smtClean="0"/>
            <a:t>Unit Overview</a:t>
          </a:r>
          <a:endParaRPr lang="en-US" dirty="0"/>
        </a:p>
      </dgm:t>
    </dgm:pt>
    <dgm:pt modelId="{2B5D79D4-BC94-C644-BC9A-9B6C8694C188}" type="parTrans" cxnId="{1ECA40FF-E5CF-FD42-A90A-85FD8DE07407}">
      <dgm:prSet/>
      <dgm:spPr/>
      <dgm:t>
        <a:bodyPr/>
        <a:lstStyle/>
        <a:p>
          <a:endParaRPr lang="en-US"/>
        </a:p>
      </dgm:t>
    </dgm:pt>
    <dgm:pt modelId="{14B9E42E-14A6-9A40-A4D1-5475965C5A8E}" type="sibTrans" cxnId="{1ECA40FF-E5CF-FD42-A90A-85FD8DE07407}">
      <dgm:prSet/>
      <dgm:spPr/>
      <dgm:t>
        <a:bodyPr/>
        <a:lstStyle/>
        <a:p>
          <a:endParaRPr lang="en-US"/>
        </a:p>
      </dgm:t>
    </dgm:pt>
    <dgm:pt modelId="{B94CBB49-257D-9945-BF43-BDD6EEC95919}">
      <dgm:prSet phldrT="[Text]"/>
      <dgm:spPr/>
      <dgm:t>
        <a:bodyPr/>
        <a:lstStyle/>
        <a:p>
          <a:r>
            <a:rPr lang="en-US" dirty="0" smtClean="0"/>
            <a:t>Unit Overview</a:t>
          </a:r>
          <a:endParaRPr lang="en-US" dirty="0"/>
        </a:p>
      </dgm:t>
    </dgm:pt>
    <dgm:pt modelId="{4E8DD2B1-41B2-4947-B784-35ED3492C449}" type="parTrans" cxnId="{2FCEF550-906E-944C-BAD0-E27C58717BC2}">
      <dgm:prSet/>
      <dgm:spPr/>
      <dgm:t>
        <a:bodyPr/>
        <a:lstStyle/>
        <a:p>
          <a:endParaRPr lang="en-US"/>
        </a:p>
      </dgm:t>
    </dgm:pt>
    <dgm:pt modelId="{0D60188D-74C8-1944-9D21-941707BFDA08}" type="sibTrans" cxnId="{2FCEF550-906E-944C-BAD0-E27C58717BC2}">
      <dgm:prSet/>
      <dgm:spPr/>
      <dgm:t>
        <a:bodyPr/>
        <a:lstStyle/>
        <a:p>
          <a:endParaRPr lang="en-US"/>
        </a:p>
      </dgm:t>
    </dgm:pt>
    <dgm:pt modelId="{D8EF3BF3-2B5C-CE4C-AC81-46940B12DD8A}">
      <dgm:prSet phldrT="[Text]"/>
      <dgm:spPr/>
      <dgm:t>
        <a:bodyPr/>
        <a:lstStyle/>
        <a:p>
          <a:r>
            <a:rPr lang="en-US" dirty="0" smtClean="0"/>
            <a:t>Unit Overview</a:t>
          </a:r>
          <a:endParaRPr lang="en-US" dirty="0"/>
        </a:p>
      </dgm:t>
    </dgm:pt>
    <dgm:pt modelId="{06B8DA56-49CD-304E-9CD5-A54CBF5B0B86}" type="parTrans" cxnId="{00459FE4-01BA-834E-B010-861DDFE24BEE}">
      <dgm:prSet/>
      <dgm:spPr/>
      <dgm:t>
        <a:bodyPr/>
        <a:lstStyle/>
        <a:p>
          <a:endParaRPr lang="en-US"/>
        </a:p>
      </dgm:t>
    </dgm:pt>
    <dgm:pt modelId="{A413F007-A398-394A-8014-C1FBFCF8769A}" type="sibTrans" cxnId="{00459FE4-01BA-834E-B010-861DDFE24BEE}">
      <dgm:prSet/>
      <dgm:spPr/>
      <dgm:t>
        <a:bodyPr/>
        <a:lstStyle/>
        <a:p>
          <a:endParaRPr lang="en-US"/>
        </a:p>
      </dgm:t>
    </dgm:pt>
    <dgm:pt modelId="{7D409C8A-BC69-984D-947C-595B6E9D2765}">
      <dgm:prSet phldrT="[Text]"/>
      <dgm:spPr/>
      <dgm:t>
        <a:bodyPr/>
        <a:lstStyle/>
        <a:p>
          <a:endParaRPr lang="en-US" dirty="0"/>
        </a:p>
      </dgm:t>
    </dgm:pt>
    <dgm:pt modelId="{2BF3C239-F9E9-3A47-B22D-D94C16B7DC69}" type="parTrans" cxnId="{2E84D0DB-6818-E24D-A80F-D5DA6C8F686D}">
      <dgm:prSet/>
      <dgm:spPr/>
      <dgm:t>
        <a:bodyPr/>
        <a:lstStyle/>
        <a:p>
          <a:endParaRPr lang="en-US"/>
        </a:p>
      </dgm:t>
    </dgm:pt>
    <dgm:pt modelId="{8F37AB41-DA5B-A24C-8D55-32932E855948}" type="sibTrans" cxnId="{2E84D0DB-6818-E24D-A80F-D5DA6C8F686D}">
      <dgm:prSet/>
      <dgm:spPr/>
      <dgm:t>
        <a:bodyPr/>
        <a:lstStyle/>
        <a:p>
          <a:endParaRPr lang="en-US"/>
        </a:p>
      </dgm:t>
    </dgm:pt>
    <dgm:pt modelId="{C61B4984-22DA-BA48-BE86-FC0A316765DC}">
      <dgm:prSet phldrT="[Text]"/>
      <dgm:spPr/>
      <dgm:t>
        <a:bodyPr/>
        <a:lstStyle/>
        <a:p>
          <a:r>
            <a:rPr lang="en-US" dirty="0" smtClean="0"/>
            <a:t>Unit Overview . . .</a:t>
          </a:r>
          <a:endParaRPr lang="en-US" dirty="0"/>
        </a:p>
      </dgm:t>
    </dgm:pt>
    <dgm:pt modelId="{97817632-9147-0246-A2C0-D77D6A434D2A}" type="parTrans" cxnId="{EBB302A5-9949-4B48-A9D5-FFF36B763A95}">
      <dgm:prSet/>
      <dgm:spPr/>
      <dgm:t>
        <a:bodyPr/>
        <a:lstStyle/>
        <a:p>
          <a:endParaRPr lang="en-US"/>
        </a:p>
      </dgm:t>
    </dgm:pt>
    <dgm:pt modelId="{3D167A57-013D-6B49-95E6-BF3497DFE3EA}" type="sibTrans" cxnId="{EBB302A5-9949-4B48-A9D5-FFF36B763A95}">
      <dgm:prSet/>
      <dgm:spPr/>
      <dgm:t>
        <a:bodyPr/>
        <a:lstStyle/>
        <a:p>
          <a:endParaRPr lang="en-US"/>
        </a:p>
      </dgm:t>
    </dgm:pt>
    <dgm:pt modelId="{6687F934-1815-BB4F-AFA4-DF382348FF11}" type="pres">
      <dgm:prSet presAssocID="{3096635C-1D9A-E847-90C6-4FCDB484CA02}" presName="hierChild1" presStyleCnt="0">
        <dgm:presLayoutVars>
          <dgm:chPref val="1"/>
          <dgm:dir/>
          <dgm:animOne val="branch"/>
          <dgm:animLvl val="lvl"/>
          <dgm:resizeHandles/>
        </dgm:presLayoutVars>
      </dgm:prSet>
      <dgm:spPr/>
      <dgm:t>
        <a:bodyPr/>
        <a:lstStyle/>
        <a:p>
          <a:endParaRPr lang="en-US"/>
        </a:p>
      </dgm:t>
    </dgm:pt>
    <dgm:pt modelId="{558237A8-A9B6-6946-84BF-80BCE348C44D}" type="pres">
      <dgm:prSet presAssocID="{59158CBD-048B-4E4A-B790-FA5A242EED92}" presName="hierRoot1" presStyleCnt="0"/>
      <dgm:spPr/>
    </dgm:pt>
    <dgm:pt modelId="{6C371FE7-BC51-464F-B5E7-91D3831ADB28}" type="pres">
      <dgm:prSet presAssocID="{59158CBD-048B-4E4A-B790-FA5A242EED92}" presName="composite" presStyleCnt="0"/>
      <dgm:spPr/>
    </dgm:pt>
    <dgm:pt modelId="{77804CC2-17F7-FF49-881F-28BA79BD479F}" type="pres">
      <dgm:prSet presAssocID="{59158CBD-048B-4E4A-B790-FA5A242EED92}" presName="background" presStyleLbl="node0" presStyleIdx="0" presStyleCnt="1"/>
      <dgm:spPr/>
    </dgm:pt>
    <dgm:pt modelId="{F338F97F-DAC6-704A-8F0D-7AAE31203D83}" type="pres">
      <dgm:prSet presAssocID="{59158CBD-048B-4E4A-B790-FA5A242EED92}" presName="text" presStyleLbl="fgAcc0" presStyleIdx="0" presStyleCnt="1">
        <dgm:presLayoutVars>
          <dgm:chPref val="3"/>
        </dgm:presLayoutVars>
      </dgm:prSet>
      <dgm:spPr/>
      <dgm:t>
        <a:bodyPr/>
        <a:lstStyle/>
        <a:p>
          <a:endParaRPr lang="en-US"/>
        </a:p>
      </dgm:t>
    </dgm:pt>
    <dgm:pt modelId="{D7F133B6-4390-2C44-A6BD-51A6916D4006}" type="pres">
      <dgm:prSet presAssocID="{59158CBD-048B-4E4A-B790-FA5A242EED92}" presName="hierChild2" presStyleCnt="0"/>
      <dgm:spPr/>
    </dgm:pt>
    <dgm:pt modelId="{3C479472-95E2-C44C-AB63-5BE237055C60}" type="pres">
      <dgm:prSet presAssocID="{2B5D79D4-BC94-C644-BC9A-9B6C8694C188}" presName="Name10" presStyleLbl="parChTrans1D2" presStyleIdx="0" presStyleCnt="4"/>
      <dgm:spPr/>
      <dgm:t>
        <a:bodyPr/>
        <a:lstStyle/>
        <a:p>
          <a:endParaRPr lang="en-US"/>
        </a:p>
      </dgm:t>
    </dgm:pt>
    <dgm:pt modelId="{272FFF26-5B14-9C40-A182-FA27396DA3DE}" type="pres">
      <dgm:prSet presAssocID="{5E9C1A5A-5AE7-E24C-B921-C6B2CD0C2230}" presName="hierRoot2" presStyleCnt="0"/>
      <dgm:spPr/>
    </dgm:pt>
    <dgm:pt modelId="{26A396ED-0FE8-314D-95B0-30BA787F6168}" type="pres">
      <dgm:prSet presAssocID="{5E9C1A5A-5AE7-E24C-B921-C6B2CD0C2230}" presName="composite2" presStyleCnt="0"/>
      <dgm:spPr/>
    </dgm:pt>
    <dgm:pt modelId="{74420996-19F0-0C4D-99C5-BB342D745423}" type="pres">
      <dgm:prSet presAssocID="{5E9C1A5A-5AE7-E24C-B921-C6B2CD0C2230}" presName="background2" presStyleLbl="node2" presStyleIdx="0" presStyleCnt="4"/>
      <dgm:spPr/>
    </dgm:pt>
    <dgm:pt modelId="{E94FAF69-6245-A14F-939B-2445F5A4E37F}" type="pres">
      <dgm:prSet presAssocID="{5E9C1A5A-5AE7-E24C-B921-C6B2CD0C2230}" presName="text2" presStyleLbl="fgAcc2" presStyleIdx="0" presStyleCnt="4">
        <dgm:presLayoutVars>
          <dgm:chPref val="3"/>
        </dgm:presLayoutVars>
      </dgm:prSet>
      <dgm:spPr/>
      <dgm:t>
        <a:bodyPr/>
        <a:lstStyle/>
        <a:p>
          <a:endParaRPr lang="en-US"/>
        </a:p>
      </dgm:t>
    </dgm:pt>
    <dgm:pt modelId="{3E155B59-27F6-4A4F-89F0-B2F058002DED}" type="pres">
      <dgm:prSet presAssocID="{5E9C1A5A-5AE7-E24C-B921-C6B2CD0C2230}" presName="hierChild3" presStyleCnt="0"/>
      <dgm:spPr/>
    </dgm:pt>
    <dgm:pt modelId="{6020A659-16FA-B247-92CF-4958B2C9F50C}" type="pres">
      <dgm:prSet presAssocID="{4E8DD2B1-41B2-4947-B784-35ED3492C449}" presName="Name10" presStyleLbl="parChTrans1D2" presStyleIdx="1" presStyleCnt="4"/>
      <dgm:spPr/>
      <dgm:t>
        <a:bodyPr/>
        <a:lstStyle/>
        <a:p>
          <a:endParaRPr lang="en-US"/>
        </a:p>
      </dgm:t>
    </dgm:pt>
    <dgm:pt modelId="{AB3260C3-DAA5-8742-B442-90D771AD8805}" type="pres">
      <dgm:prSet presAssocID="{B94CBB49-257D-9945-BF43-BDD6EEC95919}" presName="hierRoot2" presStyleCnt="0"/>
      <dgm:spPr/>
    </dgm:pt>
    <dgm:pt modelId="{E40EF59D-576B-C34D-B84D-1CB5E5202854}" type="pres">
      <dgm:prSet presAssocID="{B94CBB49-257D-9945-BF43-BDD6EEC95919}" presName="composite2" presStyleCnt="0"/>
      <dgm:spPr/>
    </dgm:pt>
    <dgm:pt modelId="{DEE92914-5D08-684E-97B7-58E07E8C957A}" type="pres">
      <dgm:prSet presAssocID="{B94CBB49-257D-9945-BF43-BDD6EEC95919}" presName="background2" presStyleLbl="node2" presStyleIdx="1" presStyleCnt="4"/>
      <dgm:spPr/>
    </dgm:pt>
    <dgm:pt modelId="{29C0860B-BCE7-A04F-9DC4-8651FBF0C070}" type="pres">
      <dgm:prSet presAssocID="{B94CBB49-257D-9945-BF43-BDD6EEC95919}" presName="text2" presStyleLbl="fgAcc2" presStyleIdx="1" presStyleCnt="4">
        <dgm:presLayoutVars>
          <dgm:chPref val="3"/>
        </dgm:presLayoutVars>
      </dgm:prSet>
      <dgm:spPr/>
      <dgm:t>
        <a:bodyPr/>
        <a:lstStyle/>
        <a:p>
          <a:endParaRPr lang="en-US"/>
        </a:p>
      </dgm:t>
    </dgm:pt>
    <dgm:pt modelId="{4AD8D52C-5A9F-7F42-9157-5C313216D2A7}" type="pres">
      <dgm:prSet presAssocID="{B94CBB49-257D-9945-BF43-BDD6EEC95919}" presName="hierChild3" presStyleCnt="0"/>
      <dgm:spPr/>
    </dgm:pt>
    <dgm:pt modelId="{3C2C7869-B735-734B-8BA8-C18F71A21EC5}" type="pres">
      <dgm:prSet presAssocID="{06B8DA56-49CD-304E-9CD5-A54CBF5B0B86}" presName="Name10" presStyleLbl="parChTrans1D2" presStyleIdx="2" presStyleCnt="4"/>
      <dgm:spPr/>
      <dgm:t>
        <a:bodyPr/>
        <a:lstStyle/>
        <a:p>
          <a:endParaRPr lang="en-US"/>
        </a:p>
      </dgm:t>
    </dgm:pt>
    <dgm:pt modelId="{146180B9-DF5F-A74B-BA17-11A19C29911E}" type="pres">
      <dgm:prSet presAssocID="{D8EF3BF3-2B5C-CE4C-AC81-46940B12DD8A}" presName="hierRoot2" presStyleCnt="0"/>
      <dgm:spPr/>
    </dgm:pt>
    <dgm:pt modelId="{95346FE1-B99E-7F4B-A203-F9636C9016BC}" type="pres">
      <dgm:prSet presAssocID="{D8EF3BF3-2B5C-CE4C-AC81-46940B12DD8A}" presName="composite2" presStyleCnt="0"/>
      <dgm:spPr/>
    </dgm:pt>
    <dgm:pt modelId="{DB557F57-15E8-A347-844C-DC6EC9541721}" type="pres">
      <dgm:prSet presAssocID="{D8EF3BF3-2B5C-CE4C-AC81-46940B12DD8A}" presName="background2" presStyleLbl="node2" presStyleIdx="2" presStyleCnt="4"/>
      <dgm:spPr/>
    </dgm:pt>
    <dgm:pt modelId="{7090D8A1-4706-E54B-9A84-7D9122C7D124}" type="pres">
      <dgm:prSet presAssocID="{D8EF3BF3-2B5C-CE4C-AC81-46940B12DD8A}" presName="text2" presStyleLbl="fgAcc2" presStyleIdx="2" presStyleCnt="4">
        <dgm:presLayoutVars>
          <dgm:chPref val="3"/>
        </dgm:presLayoutVars>
      </dgm:prSet>
      <dgm:spPr/>
      <dgm:t>
        <a:bodyPr/>
        <a:lstStyle/>
        <a:p>
          <a:endParaRPr lang="en-US"/>
        </a:p>
      </dgm:t>
    </dgm:pt>
    <dgm:pt modelId="{FA9D35D7-F3DC-4A4F-B0D1-2BE224626C2B}" type="pres">
      <dgm:prSet presAssocID="{D8EF3BF3-2B5C-CE4C-AC81-46940B12DD8A}" presName="hierChild3" presStyleCnt="0"/>
      <dgm:spPr/>
    </dgm:pt>
    <dgm:pt modelId="{B12D8BF5-0CDF-E946-87A4-A8E22E76C5EF}" type="pres">
      <dgm:prSet presAssocID="{2BF3C239-F9E9-3A47-B22D-D94C16B7DC69}" presName="Name17" presStyleLbl="parChTrans1D3" presStyleIdx="0" presStyleCnt="1"/>
      <dgm:spPr/>
      <dgm:t>
        <a:bodyPr/>
        <a:lstStyle/>
        <a:p>
          <a:endParaRPr lang="en-US"/>
        </a:p>
      </dgm:t>
    </dgm:pt>
    <dgm:pt modelId="{A9F2A9E9-A1DA-944D-854D-DCCD5F12B972}" type="pres">
      <dgm:prSet presAssocID="{7D409C8A-BC69-984D-947C-595B6E9D2765}" presName="hierRoot3" presStyleCnt="0"/>
      <dgm:spPr/>
    </dgm:pt>
    <dgm:pt modelId="{CC336050-7467-A945-BFFB-8B8ABF369952}" type="pres">
      <dgm:prSet presAssocID="{7D409C8A-BC69-984D-947C-595B6E9D2765}" presName="composite3" presStyleCnt="0"/>
      <dgm:spPr/>
    </dgm:pt>
    <dgm:pt modelId="{CC317304-E899-2F4A-9CE5-B3E58E2D18D4}" type="pres">
      <dgm:prSet presAssocID="{7D409C8A-BC69-984D-947C-595B6E9D2765}" presName="background3" presStyleLbl="node3" presStyleIdx="0" presStyleCnt="1"/>
      <dgm:spPr/>
    </dgm:pt>
    <dgm:pt modelId="{50711A3D-9766-F348-A217-B4C4A1158860}" type="pres">
      <dgm:prSet presAssocID="{7D409C8A-BC69-984D-947C-595B6E9D2765}" presName="text3" presStyleLbl="fgAcc3" presStyleIdx="0" presStyleCnt="1">
        <dgm:presLayoutVars>
          <dgm:chPref val="3"/>
        </dgm:presLayoutVars>
      </dgm:prSet>
      <dgm:spPr/>
      <dgm:t>
        <a:bodyPr/>
        <a:lstStyle/>
        <a:p>
          <a:endParaRPr lang="en-US"/>
        </a:p>
      </dgm:t>
    </dgm:pt>
    <dgm:pt modelId="{45CCB00E-548C-1F46-B2D6-C21C6A5DD50E}" type="pres">
      <dgm:prSet presAssocID="{7D409C8A-BC69-984D-947C-595B6E9D2765}" presName="hierChild4" presStyleCnt="0"/>
      <dgm:spPr/>
    </dgm:pt>
    <dgm:pt modelId="{85F74A28-70B8-9744-85CA-BAC24D70F76A}" type="pres">
      <dgm:prSet presAssocID="{97817632-9147-0246-A2C0-D77D6A434D2A}" presName="Name10" presStyleLbl="parChTrans1D2" presStyleIdx="3" presStyleCnt="4"/>
      <dgm:spPr/>
      <dgm:t>
        <a:bodyPr/>
        <a:lstStyle/>
        <a:p>
          <a:endParaRPr lang="en-US"/>
        </a:p>
      </dgm:t>
    </dgm:pt>
    <dgm:pt modelId="{007FEF94-EBED-9F48-B3FE-146D275E84AA}" type="pres">
      <dgm:prSet presAssocID="{C61B4984-22DA-BA48-BE86-FC0A316765DC}" presName="hierRoot2" presStyleCnt="0"/>
      <dgm:spPr/>
    </dgm:pt>
    <dgm:pt modelId="{CC4872B7-4ADB-DB41-B97F-B2E88316AD09}" type="pres">
      <dgm:prSet presAssocID="{C61B4984-22DA-BA48-BE86-FC0A316765DC}" presName="composite2" presStyleCnt="0"/>
      <dgm:spPr/>
    </dgm:pt>
    <dgm:pt modelId="{AD8A57C3-7790-544C-8AEB-05ED4AB556BD}" type="pres">
      <dgm:prSet presAssocID="{C61B4984-22DA-BA48-BE86-FC0A316765DC}" presName="background2" presStyleLbl="node2" presStyleIdx="3" presStyleCnt="4"/>
      <dgm:spPr/>
    </dgm:pt>
    <dgm:pt modelId="{9B5EFC9F-8ED7-2448-8F49-C8E95F94FC45}" type="pres">
      <dgm:prSet presAssocID="{C61B4984-22DA-BA48-BE86-FC0A316765DC}" presName="text2" presStyleLbl="fgAcc2" presStyleIdx="3" presStyleCnt="4">
        <dgm:presLayoutVars>
          <dgm:chPref val="3"/>
        </dgm:presLayoutVars>
      </dgm:prSet>
      <dgm:spPr/>
      <dgm:t>
        <a:bodyPr/>
        <a:lstStyle/>
        <a:p>
          <a:endParaRPr lang="en-US"/>
        </a:p>
      </dgm:t>
    </dgm:pt>
    <dgm:pt modelId="{BFFA50E2-6D2E-9140-BB78-5D8CF7DBC268}" type="pres">
      <dgm:prSet presAssocID="{C61B4984-22DA-BA48-BE86-FC0A316765DC}" presName="hierChild3" presStyleCnt="0"/>
      <dgm:spPr/>
    </dgm:pt>
  </dgm:ptLst>
  <dgm:cxnLst>
    <dgm:cxn modelId="{1ECA40FF-E5CF-FD42-A90A-85FD8DE07407}" srcId="{59158CBD-048B-4E4A-B790-FA5A242EED92}" destId="{5E9C1A5A-5AE7-E24C-B921-C6B2CD0C2230}" srcOrd="0" destOrd="0" parTransId="{2B5D79D4-BC94-C644-BC9A-9B6C8694C188}" sibTransId="{14B9E42E-14A6-9A40-A4D1-5475965C5A8E}"/>
    <dgm:cxn modelId="{C397EB83-649A-8A45-A21D-ADA067DAF0C6}" type="presOf" srcId="{59158CBD-048B-4E4A-B790-FA5A242EED92}" destId="{F338F97F-DAC6-704A-8F0D-7AAE31203D83}" srcOrd="0" destOrd="0" presId="urn:microsoft.com/office/officeart/2005/8/layout/hierarchy1"/>
    <dgm:cxn modelId="{00459FE4-01BA-834E-B010-861DDFE24BEE}" srcId="{59158CBD-048B-4E4A-B790-FA5A242EED92}" destId="{D8EF3BF3-2B5C-CE4C-AC81-46940B12DD8A}" srcOrd="2" destOrd="0" parTransId="{06B8DA56-49CD-304E-9CD5-A54CBF5B0B86}" sibTransId="{A413F007-A398-394A-8014-C1FBFCF8769A}"/>
    <dgm:cxn modelId="{65461F32-5B37-4246-9D5C-8905308B9534}" type="presOf" srcId="{3096635C-1D9A-E847-90C6-4FCDB484CA02}" destId="{6687F934-1815-BB4F-AFA4-DF382348FF11}" srcOrd="0" destOrd="0" presId="urn:microsoft.com/office/officeart/2005/8/layout/hierarchy1"/>
    <dgm:cxn modelId="{D38E0D8D-58DB-4849-AD4D-8181C87CD90B}" type="presOf" srcId="{B94CBB49-257D-9945-BF43-BDD6EEC95919}" destId="{29C0860B-BCE7-A04F-9DC4-8651FBF0C070}" srcOrd="0" destOrd="0" presId="urn:microsoft.com/office/officeart/2005/8/layout/hierarchy1"/>
    <dgm:cxn modelId="{9A375E21-7D8A-9345-80F2-77FB5D23B312}" type="presOf" srcId="{4E8DD2B1-41B2-4947-B784-35ED3492C449}" destId="{6020A659-16FA-B247-92CF-4958B2C9F50C}" srcOrd="0" destOrd="0" presId="urn:microsoft.com/office/officeart/2005/8/layout/hierarchy1"/>
    <dgm:cxn modelId="{2F37C208-B5C1-F14E-A1B9-D0889038FE3A}" type="presOf" srcId="{D8EF3BF3-2B5C-CE4C-AC81-46940B12DD8A}" destId="{7090D8A1-4706-E54B-9A84-7D9122C7D124}" srcOrd="0" destOrd="0" presId="urn:microsoft.com/office/officeart/2005/8/layout/hierarchy1"/>
    <dgm:cxn modelId="{85B370B2-15DB-AD4B-A324-84253082A850}" type="presOf" srcId="{2B5D79D4-BC94-C644-BC9A-9B6C8694C188}" destId="{3C479472-95E2-C44C-AB63-5BE237055C60}" srcOrd="0" destOrd="0" presId="urn:microsoft.com/office/officeart/2005/8/layout/hierarchy1"/>
    <dgm:cxn modelId="{0EAED7B0-373C-5D48-A567-D87F46ECB935}" srcId="{3096635C-1D9A-E847-90C6-4FCDB484CA02}" destId="{59158CBD-048B-4E4A-B790-FA5A242EED92}" srcOrd="0" destOrd="0" parTransId="{50E8F215-EE8D-764A-BD37-2EC13A3F6221}" sibTransId="{4A7EA690-05AA-314B-9435-4D6F956A5C8B}"/>
    <dgm:cxn modelId="{2FCEF550-906E-944C-BAD0-E27C58717BC2}" srcId="{59158CBD-048B-4E4A-B790-FA5A242EED92}" destId="{B94CBB49-257D-9945-BF43-BDD6EEC95919}" srcOrd="1" destOrd="0" parTransId="{4E8DD2B1-41B2-4947-B784-35ED3492C449}" sibTransId="{0D60188D-74C8-1944-9D21-941707BFDA08}"/>
    <dgm:cxn modelId="{72C32735-0DF2-774F-BF73-A10BE289E21C}" type="presOf" srcId="{C61B4984-22DA-BA48-BE86-FC0A316765DC}" destId="{9B5EFC9F-8ED7-2448-8F49-C8E95F94FC45}" srcOrd="0" destOrd="0" presId="urn:microsoft.com/office/officeart/2005/8/layout/hierarchy1"/>
    <dgm:cxn modelId="{ADEA7DAF-DAD5-C248-8C85-AA560919446D}" type="presOf" srcId="{7D409C8A-BC69-984D-947C-595B6E9D2765}" destId="{50711A3D-9766-F348-A217-B4C4A1158860}" srcOrd="0" destOrd="0" presId="urn:microsoft.com/office/officeart/2005/8/layout/hierarchy1"/>
    <dgm:cxn modelId="{2F881281-CFEA-D14F-AB64-BE9F437D47D5}" type="presOf" srcId="{06B8DA56-49CD-304E-9CD5-A54CBF5B0B86}" destId="{3C2C7869-B735-734B-8BA8-C18F71A21EC5}" srcOrd="0" destOrd="0" presId="urn:microsoft.com/office/officeart/2005/8/layout/hierarchy1"/>
    <dgm:cxn modelId="{509A08C4-BE32-DB40-96A9-610ED6E7C856}" type="presOf" srcId="{2BF3C239-F9E9-3A47-B22D-D94C16B7DC69}" destId="{B12D8BF5-0CDF-E946-87A4-A8E22E76C5EF}" srcOrd="0" destOrd="0" presId="urn:microsoft.com/office/officeart/2005/8/layout/hierarchy1"/>
    <dgm:cxn modelId="{2E84D0DB-6818-E24D-A80F-D5DA6C8F686D}" srcId="{D8EF3BF3-2B5C-CE4C-AC81-46940B12DD8A}" destId="{7D409C8A-BC69-984D-947C-595B6E9D2765}" srcOrd="0" destOrd="0" parTransId="{2BF3C239-F9E9-3A47-B22D-D94C16B7DC69}" sibTransId="{8F37AB41-DA5B-A24C-8D55-32932E855948}"/>
    <dgm:cxn modelId="{9303CD2D-0295-6E4D-AA79-2CB25928AA4C}" type="presOf" srcId="{5E9C1A5A-5AE7-E24C-B921-C6B2CD0C2230}" destId="{E94FAF69-6245-A14F-939B-2445F5A4E37F}" srcOrd="0" destOrd="0" presId="urn:microsoft.com/office/officeart/2005/8/layout/hierarchy1"/>
    <dgm:cxn modelId="{4A41CA40-8294-A240-BCF5-EDE39228AFC7}" type="presOf" srcId="{97817632-9147-0246-A2C0-D77D6A434D2A}" destId="{85F74A28-70B8-9744-85CA-BAC24D70F76A}" srcOrd="0" destOrd="0" presId="urn:microsoft.com/office/officeart/2005/8/layout/hierarchy1"/>
    <dgm:cxn modelId="{EBB302A5-9949-4B48-A9D5-FFF36B763A95}" srcId="{59158CBD-048B-4E4A-B790-FA5A242EED92}" destId="{C61B4984-22DA-BA48-BE86-FC0A316765DC}" srcOrd="3" destOrd="0" parTransId="{97817632-9147-0246-A2C0-D77D6A434D2A}" sibTransId="{3D167A57-013D-6B49-95E6-BF3497DFE3EA}"/>
    <dgm:cxn modelId="{9C0B3BAC-541D-2E44-86B0-C282DFA68026}" type="presParOf" srcId="{6687F934-1815-BB4F-AFA4-DF382348FF11}" destId="{558237A8-A9B6-6946-84BF-80BCE348C44D}" srcOrd="0" destOrd="0" presId="urn:microsoft.com/office/officeart/2005/8/layout/hierarchy1"/>
    <dgm:cxn modelId="{5D77017A-FF9A-7044-98A5-609F76F5F433}" type="presParOf" srcId="{558237A8-A9B6-6946-84BF-80BCE348C44D}" destId="{6C371FE7-BC51-464F-B5E7-91D3831ADB28}" srcOrd="0" destOrd="0" presId="urn:microsoft.com/office/officeart/2005/8/layout/hierarchy1"/>
    <dgm:cxn modelId="{756A4F3B-867E-8949-8406-3DCE192280F2}" type="presParOf" srcId="{6C371FE7-BC51-464F-B5E7-91D3831ADB28}" destId="{77804CC2-17F7-FF49-881F-28BA79BD479F}" srcOrd="0" destOrd="0" presId="urn:microsoft.com/office/officeart/2005/8/layout/hierarchy1"/>
    <dgm:cxn modelId="{0E749612-16AC-0047-8D72-1833F9212440}" type="presParOf" srcId="{6C371FE7-BC51-464F-B5E7-91D3831ADB28}" destId="{F338F97F-DAC6-704A-8F0D-7AAE31203D83}" srcOrd="1" destOrd="0" presId="urn:microsoft.com/office/officeart/2005/8/layout/hierarchy1"/>
    <dgm:cxn modelId="{E4B4F1FD-6E6E-6742-9CC1-9EA8B4B9F277}" type="presParOf" srcId="{558237A8-A9B6-6946-84BF-80BCE348C44D}" destId="{D7F133B6-4390-2C44-A6BD-51A6916D4006}" srcOrd="1" destOrd="0" presId="urn:microsoft.com/office/officeart/2005/8/layout/hierarchy1"/>
    <dgm:cxn modelId="{16E27E22-F380-6D46-9BE3-0A3EF3C1DE56}" type="presParOf" srcId="{D7F133B6-4390-2C44-A6BD-51A6916D4006}" destId="{3C479472-95E2-C44C-AB63-5BE237055C60}" srcOrd="0" destOrd="0" presId="urn:microsoft.com/office/officeart/2005/8/layout/hierarchy1"/>
    <dgm:cxn modelId="{28F649DC-8052-0A4E-9C5F-6D2989CA5089}" type="presParOf" srcId="{D7F133B6-4390-2C44-A6BD-51A6916D4006}" destId="{272FFF26-5B14-9C40-A182-FA27396DA3DE}" srcOrd="1" destOrd="0" presId="urn:microsoft.com/office/officeart/2005/8/layout/hierarchy1"/>
    <dgm:cxn modelId="{7CAC4AB6-3159-5041-853A-63E5AE7EC2A6}" type="presParOf" srcId="{272FFF26-5B14-9C40-A182-FA27396DA3DE}" destId="{26A396ED-0FE8-314D-95B0-30BA787F6168}" srcOrd="0" destOrd="0" presId="urn:microsoft.com/office/officeart/2005/8/layout/hierarchy1"/>
    <dgm:cxn modelId="{767D3052-F36C-E341-ACFB-B29CD3EFFDD8}" type="presParOf" srcId="{26A396ED-0FE8-314D-95B0-30BA787F6168}" destId="{74420996-19F0-0C4D-99C5-BB342D745423}" srcOrd="0" destOrd="0" presId="urn:microsoft.com/office/officeart/2005/8/layout/hierarchy1"/>
    <dgm:cxn modelId="{32C6580A-9AC7-6446-9247-A9850D77E748}" type="presParOf" srcId="{26A396ED-0FE8-314D-95B0-30BA787F6168}" destId="{E94FAF69-6245-A14F-939B-2445F5A4E37F}" srcOrd="1" destOrd="0" presId="urn:microsoft.com/office/officeart/2005/8/layout/hierarchy1"/>
    <dgm:cxn modelId="{B746FC24-5A01-954C-8AAE-12DD0E4A18FD}" type="presParOf" srcId="{272FFF26-5B14-9C40-A182-FA27396DA3DE}" destId="{3E155B59-27F6-4A4F-89F0-B2F058002DED}" srcOrd="1" destOrd="0" presId="urn:microsoft.com/office/officeart/2005/8/layout/hierarchy1"/>
    <dgm:cxn modelId="{54F79B15-4E00-EB47-86E7-E783E363DF25}" type="presParOf" srcId="{D7F133B6-4390-2C44-A6BD-51A6916D4006}" destId="{6020A659-16FA-B247-92CF-4958B2C9F50C}" srcOrd="2" destOrd="0" presId="urn:microsoft.com/office/officeart/2005/8/layout/hierarchy1"/>
    <dgm:cxn modelId="{01368A5C-6693-6F43-9828-2105B9F47DE3}" type="presParOf" srcId="{D7F133B6-4390-2C44-A6BD-51A6916D4006}" destId="{AB3260C3-DAA5-8742-B442-90D771AD8805}" srcOrd="3" destOrd="0" presId="urn:microsoft.com/office/officeart/2005/8/layout/hierarchy1"/>
    <dgm:cxn modelId="{51768243-DDBD-584F-B87B-DAF50E936527}" type="presParOf" srcId="{AB3260C3-DAA5-8742-B442-90D771AD8805}" destId="{E40EF59D-576B-C34D-B84D-1CB5E5202854}" srcOrd="0" destOrd="0" presId="urn:microsoft.com/office/officeart/2005/8/layout/hierarchy1"/>
    <dgm:cxn modelId="{DD8B4182-FC67-BC4B-AE04-870DF4E0D55C}" type="presParOf" srcId="{E40EF59D-576B-C34D-B84D-1CB5E5202854}" destId="{DEE92914-5D08-684E-97B7-58E07E8C957A}" srcOrd="0" destOrd="0" presId="urn:microsoft.com/office/officeart/2005/8/layout/hierarchy1"/>
    <dgm:cxn modelId="{0476ECD8-D5D1-B747-BDD3-9734AEF51D25}" type="presParOf" srcId="{E40EF59D-576B-C34D-B84D-1CB5E5202854}" destId="{29C0860B-BCE7-A04F-9DC4-8651FBF0C070}" srcOrd="1" destOrd="0" presId="urn:microsoft.com/office/officeart/2005/8/layout/hierarchy1"/>
    <dgm:cxn modelId="{72B86BCC-17CF-E94F-98DE-73267FF2EB17}" type="presParOf" srcId="{AB3260C3-DAA5-8742-B442-90D771AD8805}" destId="{4AD8D52C-5A9F-7F42-9157-5C313216D2A7}" srcOrd="1" destOrd="0" presId="urn:microsoft.com/office/officeart/2005/8/layout/hierarchy1"/>
    <dgm:cxn modelId="{3195FDA3-6344-384B-A2BE-203005C8EAA9}" type="presParOf" srcId="{D7F133B6-4390-2C44-A6BD-51A6916D4006}" destId="{3C2C7869-B735-734B-8BA8-C18F71A21EC5}" srcOrd="4" destOrd="0" presId="urn:microsoft.com/office/officeart/2005/8/layout/hierarchy1"/>
    <dgm:cxn modelId="{26C56DBE-3243-7648-8BB3-16FF49F17700}" type="presParOf" srcId="{D7F133B6-4390-2C44-A6BD-51A6916D4006}" destId="{146180B9-DF5F-A74B-BA17-11A19C29911E}" srcOrd="5" destOrd="0" presId="urn:microsoft.com/office/officeart/2005/8/layout/hierarchy1"/>
    <dgm:cxn modelId="{571FA2A5-D1B9-9449-8AFC-2E8FB1D9D6CE}" type="presParOf" srcId="{146180B9-DF5F-A74B-BA17-11A19C29911E}" destId="{95346FE1-B99E-7F4B-A203-F9636C9016BC}" srcOrd="0" destOrd="0" presId="urn:microsoft.com/office/officeart/2005/8/layout/hierarchy1"/>
    <dgm:cxn modelId="{8F341D58-4074-6942-9416-75E554CD7B9C}" type="presParOf" srcId="{95346FE1-B99E-7F4B-A203-F9636C9016BC}" destId="{DB557F57-15E8-A347-844C-DC6EC9541721}" srcOrd="0" destOrd="0" presId="urn:microsoft.com/office/officeart/2005/8/layout/hierarchy1"/>
    <dgm:cxn modelId="{1772A276-171B-B148-8159-C590AD6357DC}" type="presParOf" srcId="{95346FE1-B99E-7F4B-A203-F9636C9016BC}" destId="{7090D8A1-4706-E54B-9A84-7D9122C7D124}" srcOrd="1" destOrd="0" presId="urn:microsoft.com/office/officeart/2005/8/layout/hierarchy1"/>
    <dgm:cxn modelId="{1FF9E305-4EF6-3D45-9914-B659B145980C}" type="presParOf" srcId="{146180B9-DF5F-A74B-BA17-11A19C29911E}" destId="{FA9D35D7-F3DC-4A4F-B0D1-2BE224626C2B}" srcOrd="1" destOrd="0" presId="urn:microsoft.com/office/officeart/2005/8/layout/hierarchy1"/>
    <dgm:cxn modelId="{B898141E-F9AA-2249-8FD8-2C26795A6BCF}" type="presParOf" srcId="{FA9D35D7-F3DC-4A4F-B0D1-2BE224626C2B}" destId="{B12D8BF5-0CDF-E946-87A4-A8E22E76C5EF}" srcOrd="0" destOrd="0" presId="urn:microsoft.com/office/officeart/2005/8/layout/hierarchy1"/>
    <dgm:cxn modelId="{C4DE7B66-9E26-844B-87D5-8023DBE02BD7}" type="presParOf" srcId="{FA9D35D7-F3DC-4A4F-B0D1-2BE224626C2B}" destId="{A9F2A9E9-A1DA-944D-854D-DCCD5F12B972}" srcOrd="1" destOrd="0" presId="urn:microsoft.com/office/officeart/2005/8/layout/hierarchy1"/>
    <dgm:cxn modelId="{ACB1BBD0-FD99-404E-B83C-26577E61449F}" type="presParOf" srcId="{A9F2A9E9-A1DA-944D-854D-DCCD5F12B972}" destId="{CC336050-7467-A945-BFFB-8B8ABF369952}" srcOrd="0" destOrd="0" presId="urn:microsoft.com/office/officeart/2005/8/layout/hierarchy1"/>
    <dgm:cxn modelId="{89912C5D-F450-4B4B-A0ED-51311526EE0D}" type="presParOf" srcId="{CC336050-7467-A945-BFFB-8B8ABF369952}" destId="{CC317304-E899-2F4A-9CE5-B3E58E2D18D4}" srcOrd="0" destOrd="0" presId="urn:microsoft.com/office/officeart/2005/8/layout/hierarchy1"/>
    <dgm:cxn modelId="{C188EB1B-8541-8A44-959B-E90569A0E03A}" type="presParOf" srcId="{CC336050-7467-A945-BFFB-8B8ABF369952}" destId="{50711A3D-9766-F348-A217-B4C4A1158860}" srcOrd="1" destOrd="0" presId="urn:microsoft.com/office/officeart/2005/8/layout/hierarchy1"/>
    <dgm:cxn modelId="{22A05644-B693-294E-A5B5-F2183CA78A15}" type="presParOf" srcId="{A9F2A9E9-A1DA-944D-854D-DCCD5F12B972}" destId="{45CCB00E-548C-1F46-B2D6-C21C6A5DD50E}" srcOrd="1" destOrd="0" presId="urn:microsoft.com/office/officeart/2005/8/layout/hierarchy1"/>
    <dgm:cxn modelId="{A80EC0F4-A55D-9E4F-8F39-7F8898E42B09}" type="presParOf" srcId="{D7F133B6-4390-2C44-A6BD-51A6916D4006}" destId="{85F74A28-70B8-9744-85CA-BAC24D70F76A}" srcOrd="6" destOrd="0" presId="urn:microsoft.com/office/officeart/2005/8/layout/hierarchy1"/>
    <dgm:cxn modelId="{86DBE5B6-7AE7-6E4C-9FEC-E795AE21CD1D}" type="presParOf" srcId="{D7F133B6-4390-2C44-A6BD-51A6916D4006}" destId="{007FEF94-EBED-9F48-B3FE-146D275E84AA}" srcOrd="7" destOrd="0" presId="urn:microsoft.com/office/officeart/2005/8/layout/hierarchy1"/>
    <dgm:cxn modelId="{E1E75274-D443-6B4B-B6CB-8937C20A2465}" type="presParOf" srcId="{007FEF94-EBED-9F48-B3FE-146D275E84AA}" destId="{CC4872B7-4ADB-DB41-B97F-B2E88316AD09}" srcOrd="0" destOrd="0" presId="urn:microsoft.com/office/officeart/2005/8/layout/hierarchy1"/>
    <dgm:cxn modelId="{390A03C5-9766-7944-8A13-62DDCAB6DE2F}" type="presParOf" srcId="{CC4872B7-4ADB-DB41-B97F-B2E88316AD09}" destId="{AD8A57C3-7790-544C-8AEB-05ED4AB556BD}" srcOrd="0" destOrd="0" presId="urn:microsoft.com/office/officeart/2005/8/layout/hierarchy1"/>
    <dgm:cxn modelId="{E8F68693-0403-E441-9E3F-2FC7C995DD19}" type="presParOf" srcId="{CC4872B7-4ADB-DB41-B97F-B2E88316AD09}" destId="{9B5EFC9F-8ED7-2448-8F49-C8E95F94FC45}" srcOrd="1" destOrd="0" presId="urn:microsoft.com/office/officeart/2005/8/layout/hierarchy1"/>
    <dgm:cxn modelId="{39E9D1AE-B089-F043-B1AA-7CDF07507B44}" type="presParOf" srcId="{007FEF94-EBED-9F48-B3FE-146D275E84AA}" destId="{BFFA50E2-6D2E-9140-BB78-5D8CF7DBC2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96635C-1D9A-E847-90C6-4FCDB484CA0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9158CBD-048B-4E4A-B790-FA5A242EED92}">
      <dgm:prSet phldrT="[Text]"/>
      <dgm:spPr/>
      <dgm:t>
        <a:bodyPr/>
        <a:lstStyle/>
        <a:p>
          <a:r>
            <a:rPr lang="en-US" dirty="0" smtClean="0"/>
            <a:t>Year at a Glance</a:t>
          </a:r>
          <a:endParaRPr lang="en-US" dirty="0"/>
        </a:p>
      </dgm:t>
    </dgm:pt>
    <dgm:pt modelId="{50E8F215-EE8D-764A-BD37-2EC13A3F6221}" type="parTrans" cxnId="{0EAED7B0-373C-5D48-A567-D87F46ECB935}">
      <dgm:prSet/>
      <dgm:spPr/>
      <dgm:t>
        <a:bodyPr/>
        <a:lstStyle/>
        <a:p>
          <a:endParaRPr lang="en-US"/>
        </a:p>
      </dgm:t>
    </dgm:pt>
    <dgm:pt modelId="{4A7EA690-05AA-314B-9435-4D6F956A5C8B}" type="sibTrans" cxnId="{0EAED7B0-373C-5D48-A567-D87F46ECB935}">
      <dgm:prSet/>
      <dgm:spPr/>
      <dgm:t>
        <a:bodyPr/>
        <a:lstStyle/>
        <a:p>
          <a:endParaRPr lang="en-US"/>
        </a:p>
      </dgm:t>
    </dgm:pt>
    <dgm:pt modelId="{5E9C1A5A-5AE7-E24C-B921-C6B2CD0C2230}">
      <dgm:prSet phldrT="[Text]"/>
      <dgm:spPr/>
      <dgm:t>
        <a:bodyPr/>
        <a:lstStyle/>
        <a:p>
          <a:r>
            <a:rPr lang="en-US" dirty="0" smtClean="0"/>
            <a:t>Unit Overview</a:t>
          </a:r>
          <a:endParaRPr lang="en-US" dirty="0"/>
        </a:p>
      </dgm:t>
    </dgm:pt>
    <dgm:pt modelId="{2B5D79D4-BC94-C644-BC9A-9B6C8694C188}" type="parTrans" cxnId="{1ECA40FF-E5CF-FD42-A90A-85FD8DE07407}">
      <dgm:prSet/>
      <dgm:spPr/>
      <dgm:t>
        <a:bodyPr/>
        <a:lstStyle/>
        <a:p>
          <a:endParaRPr lang="en-US"/>
        </a:p>
      </dgm:t>
    </dgm:pt>
    <dgm:pt modelId="{14B9E42E-14A6-9A40-A4D1-5475965C5A8E}" type="sibTrans" cxnId="{1ECA40FF-E5CF-FD42-A90A-85FD8DE07407}">
      <dgm:prSet/>
      <dgm:spPr/>
      <dgm:t>
        <a:bodyPr/>
        <a:lstStyle/>
        <a:p>
          <a:endParaRPr lang="en-US"/>
        </a:p>
      </dgm:t>
    </dgm:pt>
    <dgm:pt modelId="{B94CBB49-257D-9945-BF43-BDD6EEC95919}">
      <dgm:prSet phldrT="[Text]"/>
      <dgm:spPr/>
      <dgm:t>
        <a:bodyPr/>
        <a:lstStyle/>
        <a:p>
          <a:r>
            <a:rPr lang="en-US" dirty="0" smtClean="0"/>
            <a:t>Unit Overview</a:t>
          </a:r>
          <a:endParaRPr lang="en-US" dirty="0"/>
        </a:p>
      </dgm:t>
    </dgm:pt>
    <dgm:pt modelId="{4E8DD2B1-41B2-4947-B784-35ED3492C449}" type="parTrans" cxnId="{2FCEF550-906E-944C-BAD0-E27C58717BC2}">
      <dgm:prSet/>
      <dgm:spPr/>
      <dgm:t>
        <a:bodyPr/>
        <a:lstStyle/>
        <a:p>
          <a:endParaRPr lang="en-US"/>
        </a:p>
      </dgm:t>
    </dgm:pt>
    <dgm:pt modelId="{0D60188D-74C8-1944-9D21-941707BFDA08}" type="sibTrans" cxnId="{2FCEF550-906E-944C-BAD0-E27C58717BC2}">
      <dgm:prSet/>
      <dgm:spPr/>
      <dgm:t>
        <a:bodyPr/>
        <a:lstStyle/>
        <a:p>
          <a:endParaRPr lang="en-US"/>
        </a:p>
      </dgm:t>
    </dgm:pt>
    <dgm:pt modelId="{D8EF3BF3-2B5C-CE4C-AC81-46940B12DD8A}">
      <dgm:prSet phldrT="[Text]"/>
      <dgm:spPr/>
      <dgm:t>
        <a:bodyPr/>
        <a:lstStyle/>
        <a:p>
          <a:r>
            <a:rPr lang="en-US" dirty="0" smtClean="0"/>
            <a:t>Unit Overview</a:t>
          </a:r>
          <a:endParaRPr lang="en-US" dirty="0"/>
        </a:p>
      </dgm:t>
    </dgm:pt>
    <dgm:pt modelId="{06B8DA56-49CD-304E-9CD5-A54CBF5B0B86}" type="parTrans" cxnId="{00459FE4-01BA-834E-B010-861DDFE24BEE}">
      <dgm:prSet/>
      <dgm:spPr/>
      <dgm:t>
        <a:bodyPr/>
        <a:lstStyle/>
        <a:p>
          <a:endParaRPr lang="en-US"/>
        </a:p>
      </dgm:t>
    </dgm:pt>
    <dgm:pt modelId="{A413F007-A398-394A-8014-C1FBFCF8769A}" type="sibTrans" cxnId="{00459FE4-01BA-834E-B010-861DDFE24BEE}">
      <dgm:prSet/>
      <dgm:spPr/>
      <dgm:t>
        <a:bodyPr/>
        <a:lstStyle/>
        <a:p>
          <a:endParaRPr lang="en-US"/>
        </a:p>
      </dgm:t>
    </dgm:pt>
    <dgm:pt modelId="{7D409C8A-BC69-984D-947C-595B6E9D2765}">
      <dgm:prSet phldrT="[Text]"/>
      <dgm:spPr/>
      <dgm:t>
        <a:bodyPr/>
        <a:lstStyle/>
        <a:p>
          <a:r>
            <a:rPr lang="en-US" dirty="0" smtClean="0"/>
            <a:t>Instructional Unit</a:t>
          </a:r>
          <a:endParaRPr lang="en-US" dirty="0"/>
        </a:p>
      </dgm:t>
    </dgm:pt>
    <dgm:pt modelId="{2BF3C239-F9E9-3A47-B22D-D94C16B7DC69}" type="parTrans" cxnId="{2E84D0DB-6818-E24D-A80F-D5DA6C8F686D}">
      <dgm:prSet/>
      <dgm:spPr/>
      <dgm:t>
        <a:bodyPr/>
        <a:lstStyle/>
        <a:p>
          <a:endParaRPr lang="en-US"/>
        </a:p>
      </dgm:t>
    </dgm:pt>
    <dgm:pt modelId="{8F37AB41-DA5B-A24C-8D55-32932E855948}" type="sibTrans" cxnId="{2E84D0DB-6818-E24D-A80F-D5DA6C8F686D}">
      <dgm:prSet/>
      <dgm:spPr/>
      <dgm:t>
        <a:bodyPr/>
        <a:lstStyle/>
        <a:p>
          <a:endParaRPr lang="en-US"/>
        </a:p>
      </dgm:t>
    </dgm:pt>
    <dgm:pt modelId="{C61B4984-22DA-BA48-BE86-FC0A316765DC}">
      <dgm:prSet phldrT="[Text]"/>
      <dgm:spPr/>
      <dgm:t>
        <a:bodyPr/>
        <a:lstStyle/>
        <a:p>
          <a:r>
            <a:rPr lang="en-US" dirty="0" smtClean="0"/>
            <a:t>Unit Overview . . .</a:t>
          </a:r>
          <a:endParaRPr lang="en-US" dirty="0"/>
        </a:p>
      </dgm:t>
    </dgm:pt>
    <dgm:pt modelId="{97817632-9147-0246-A2C0-D77D6A434D2A}" type="parTrans" cxnId="{EBB302A5-9949-4B48-A9D5-FFF36B763A95}">
      <dgm:prSet/>
      <dgm:spPr/>
      <dgm:t>
        <a:bodyPr/>
        <a:lstStyle/>
        <a:p>
          <a:endParaRPr lang="en-US"/>
        </a:p>
      </dgm:t>
    </dgm:pt>
    <dgm:pt modelId="{3D167A57-013D-6B49-95E6-BF3497DFE3EA}" type="sibTrans" cxnId="{EBB302A5-9949-4B48-A9D5-FFF36B763A95}">
      <dgm:prSet/>
      <dgm:spPr/>
      <dgm:t>
        <a:bodyPr/>
        <a:lstStyle/>
        <a:p>
          <a:endParaRPr lang="en-US"/>
        </a:p>
      </dgm:t>
    </dgm:pt>
    <dgm:pt modelId="{6687F934-1815-BB4F-AFA4-DF382348FF11}" type="pres">
      <dgm:prSet presAssocID="{3096635C-1D9A-E847-90C6-4FCDB484CA02}" presName="hierChild1" presStyleCnt="0">
        <dgm:presLayoutVars>
          <dgm:chPref val="1"/>
          <dgm:dir/>
          <dgm:animOne val="branch"/>
          <dgm:animLvl val="lvl"/>
          <dgm:resizeHandles/>
        </dgm:presLayoutVars>
      </dgm:prSet>
      <dgm:spPr/>
      <dgm:t>
        <a:bodyPr/>
        <a:lstStyle/>
        <a:p>
          <a:endParaRPr lang="en-US"/>
        </a:p>
      </dgm:t>
    </dgm:pt>
    <dgm:pt modelId="{558237A8-A9B6-6946-84BF-80BCE348C44D}" type="pres">
      <dgm:prSet presAssocID="{59158CBD-048B-4E4A-B790-FA5A242EED92}" presName="hierRoot1" presStyleCnt="0"/>
      <dgm:spPr/>
    </dgm:pt>
    <dgm:pt modelId="{6C371FE7-BC51-464F-B5E7-91D3831ADB28}" type="pres">
      <dgm:prSet presAssocID="{59158CBD-048B-4E4A-B790-FA5A242EED92}" presName="composite" presStyleCnt="0"/>
      <dgm:spPr/>
    </dgm:pt>
    <dgm:pt modelId="{77804CC2-17F7-FF49-881F-28BA79BD479F}" type="pres">
      <dgm:prSet presAssocID="{59158CBD-048B-4E4A-B790-FA5A242EED92}" presName="background" presStyleLbl="node0" presStyleIdx="0" presStyleCnt="1"/>
      <dgm:spPr/>
    </dgm:pt>
    <dgm:pt modelId="{F338F97F-DAC6-704A-8F0D-7AAE31203D83}" type="pres">
      <dgm:prSet presAssocID="{59158CBD-048B-4E4A-B790-FA5A242EED92}" presName="text" presStyleLbl="fgAcc0" presStyleIdx="0" presStyleCnt="1">
        <dgm:presLayoutVars>
          <dgm:chPref val="3"/>
        </dgm:presLayoutVars>
      </dgm:prSet>
      <dgm:spPr/>
      <dgm:t>
        <a:bodyPr/>
        <a:lstStyle/>
        <a:p>
          <a:endParaRPr lang="en-US"/>
        </a:p>
      </dgm:t>
    </dgm:pt>
    <dgm:pt modelId="{D7F133B6-4390-2C44-A6BD-51A6916D4006}" type="pres">
      <dgm:prSet presAssocID="{59158CBD-048B-4E4A-B790-FA5A242EED92}" presName="hierChild2" presStyleCnt="0"/>
      <dgm:spPr/>
    </dgm:pt>
    <dgm:pt modelId="{3C479472-95E2-C44C-AB63-5BE237055C60}" type="pres">
      <dgm:prSet presAssocID="{2B5D79D4-BC94-C644-BC9A-9B6C8694C188}" presName="Name10" presStyleLbl="parChTrans1D2" presStyleIdx="0" presStyleCnt="4"/>
      <dgm:spPr/>
      <dgm:t>
        <a:bodyPr/>
        <a:lstStyle/>
        <a:p>
          <a:endParaRPr lang="en-US"/>
        </a:p>
      </dgm:t>
    </dgm:pt>
    <dgm:pt modelId="{272FFF26-5B14-9C40-A182-FA27396DA3DE}" type="pres">
      <dgm:prSet presAssocID="{5E9C1A5A-5AE7-E24C-B921-C6B2CD0C2230}" presName="hierRoot2" presStyleCnt="0"/>
      <dgm:spPr/>
    </dgm:pt>
    <dgm:pt modelId="{26A396ED-0FE8-314D-95B0-30BA787F6168}" type="pres">
      <dgm:prSet presAssocID="{5E9C1A5A-5AE7-E24C-B921-C6B2CD0C2230}" presName="composite2" presStyleCnt="0"/>
      <dgm:spPr/>
    </dgm:pt>
    <dgm:pt modelId="{74420996-19F0-0C4D-99C5-BB342D745423}" type="pres">
      <dgm:prSet presAssocID="{5E9C1A5A-5AE7-E24C-B921-C6B2CD0C2230}" presName="background2" presStyleLbl="node2" presStyleIdx="0" presStyleCnt="4"/>
      <dgm:spPr/>
    </dgm:pt>
    <dgm:pt modelId="{E94FAF69-6245-A14F-939B-2445F5A4E37F}" type="pres">
      <dgm:prSet presAssocID="{5E9C1A5A-5AE7-E24C-B921-C6B2CD0C2230}" presName="text2" presStyleLbl="fgAcc2" presStyleIdx="0" presStyleCnt="4">
        <dgm:presLayoutVars>
          <dgm:chPref val="3"/>
        </dgm:presLayoutVars>
      </dgm:prSet>
      <dgm:spPr/>
      <dgm:t>
        <a:bodyPr/>
        <a:lstStyle/>
        <a:p>
          <a:endParaRPr lang="en-US"/>
        </a:p>
      </dgm:t>
    </dgm:pt>
    <dgm:pt modelId="{3E155B59-27F6-4A4F-89F0-B2F058002DED}" type="pres">
      <dgm:prSet presAssocID="{5E9C1A5A-5AE7-E24C-B921-C6B2CD0C2230}" presName="hierChild3" presStyleCnt="0"/>
      <dgm:spPr/>
    </dgm:pt>
    <dgm:pt modelId="{6020A659-16FA-B247-92CF-4958B2C9F50C}" type="pres">
      <dgm:prSet presAssocID="{4E8DD2B1-41B2-4947-B784-35ED3492C449}" presName="Name10" presStyleLbl="parChTrans1D2" presStyleIdx="1" presStyleCnt="4"/>
      <dgm:spPr/>
      <dgm:t>
        <a:bodyPr/>
        <a:lstStyle/>
        <a:p>
          <a:endParaRPr lang="en-US"/>
        </a:p>
      </dgm:t>
    </dgm:pt>
    <dgm:pt modelId="{AB3260C3-DAA5-8742-B442-90D771AD8805}" type="pres">
      <dgm:prSet presAssocID="{B94CBB49-257D-9945-BF43-BDD6EEC95919}" presName="hierRoot2" presStyleCnt="0"/>
      <dgm:spPr/>
    </dgm:pt>
    <dgm:pt modelId="{E40EF59D-576B-C34D-B84D-1CB5E5202854}" type="pres">
      <dgm:prSet presAssocID="{B94CBB49-257D-9945-BF43-BDD6EEC95919}" presName="composite2" presStyleCnt="0"/>
      <dgm:spPr/>
    </dgm:pt>
    <dgm:pt modelId="{DEE92914-5D08-684E-97B7-58E07E8C957A}" type="pres">
      <dgm:prSet presAssocID="{B94CBB49-257D-9945-BF43-BDD6EEC95919}" presName="background2" presStyleLbl="node2" presStyleIdx="1" presStyleCnt="4"/>
      <dgm:spPr/>
    </dgm:pt>
    <dgm:pt modelId="{29C0860B-BCE7-A04F-9DC4-8651FBF0C070}" type="pres">
      <dgm:prSet presAssocID="{B94CBB49-257D-9945-BF43-BDD6EEC95919}" presName="text2" presStyleLbl="fgAcc2" presStyleIdx="1" presStyleCnt="4">
        <dgm:presLayoutVars>
          <dgm:chPref val="3"/>
        </dgm:presLayoutVars>
      </dgm:prSet>
      <dgm:spPr/>
      <dgm:t>
        <a:bodyPr/>
        <a:lstStyle/>
        <a:p>
          <a:endParaRPr lang="en-US"/>
        </a:p>
      </dgm:t>
    </dgm:pt>
    <dgm:pt modelId="{4AD8D52C-5A9F-7F42-9157-5C313216D2A7}" type="pres">
      <dgm:prSet presAssocID="{B94CBB49-257D-9945-BF43-BDD6EEC95919}" presName="hierChild3" presStyleCnt="0"/>
      <dgm:spPr/>
    </dgm:pt>
    <dgm:pt modelId="{3C2C7869-B735-734B-8BA8-C18F71A21EC5}" type="pres">
      <dgm:prSet presAssocID="{06B8DA56-49CD-304E-9CD5-A54CBF5B0B86}" presName="Name10" presStyleLbl="parChTrans1D2" presStyleIdx="2" presStyleCnt="4"/>
      <dgm:spPr/>
      <dgm:t>
        <a:bodyPr/>
        <a:lstStyle/>
        <a:p>
          <a:endParaRPr lang="en-US"/>
        </a:p>
      </dgm:t>
    </dgm:pt>
    <dgm:pt modelId="{146180B9-DF5F-A74B-BA17-11A19C29911E}" type="pres">
      <dgm:prSet presAssocID="{D8EF3BF3-2B5C-CE4C-AC81-46940B12DD8A}" presName="hierRoot2" presStyleCnt="0"/>
      <dgm:spPr/>
    </dgm:pt>
    <dgm:pt modelId="{95346FE1-B99E-7F4B-A203-F9636C9016BC}" type="pres">
      <dgm:prSet presAssocID="{D8EF3BF3-2B5C-CE4C-AC81-46940B12DD8A}" presName="composite2" presStyleCnt="0"/>
      <dgm:spPr/>
    </dgm:pt>
    <dgm:pt modelId="{DB557F57-15E8-A347-844C-DC6EC9541721}" type="pres">
      <dgm:prSet presAssocID="{D8EF3BF3-2B5C-CE4C-AC81-46940B12DD8A}" presName="background2" presStyleLbl="node2" presStyleIdx="2" presStyleCnt="4"/>
      <dgm:spPr/>
    </dgm:pt>
    <dgm:pt modelId="{7090D8A1-4706-E54B-9A84-7D9122C7D124}" type="pres">
      <dgm:prSet presAssocID="{D8EF3BF3-2B5C-CE4C-AC81-46940B12DD8A}" presName="text2" presStyleLbl="fgAcc2" presStyleIdx="2" presStyleCnt="4">
        <dgm:presLayoutVars>
          <dgm:chPref val="3"/>
        </dgm:presLayoutVars>
      </dgm:prSet>
      <dgm:spPr/>
      <dgm:t>
        <a:bodyPr/>
        <a:lstStyle/>
        <a:p>
          <a:endParaRPr lang="en-US"/>
        </a:p>
      </dgm:t>
    </dgm:pt>
    <dgm:pt modelId="{FA9D35D7-F3DC-4A4F-B0D1-2BE224626C2B}" type="pres">
      <dgm:prSet presAssocID="{D8EF3BF3-2B5C-CE4C-AC81-46940B12DD8A}" presName="hierChild3" presStyleCnt="0"/>
      <dgm:spPr/>
    </dgm:pt>
    <dgm:pt modelId="{B12D8BF5-0CDF-E946-87A4-A8E22E76C5EF}" type="pres">
      <dgm:prSet presAssocID="{2BF3C239-F9E9-3A47-B22D-D94C16B7DC69}" presName="Name17" presStyleLbl="parChTrans1D3" presStyleIdx="0" presStyleCnt="1"/>
      <dgm:spPr/>
      <dgm:t>
        <a:bodyPr/>
        <a:lstStyle/>
        <a:p>
          <a:endParaRPr lang="en-US"/>
        </a:p>
      </dgm:t>
    </dgm:pt>
    <dgm:pt modelId="{A9F2A9E9-A1DA-944D-854D-DCCD5F12B972}" type="pres">
      <dgm:prSet presAssocID="{7D409C8A-BC69-984D-947C-595B6E9D2765}" presName="hierRoot3" presStyleCnt="0"/>
      <dgm:spPr/>
    </dgm:pt>
    <dgm:pt modelId="{CC336050-7467-A945-BFFB-8B8ABF369952}" type="pres">
      <dgm:prSet presAssocID="{7D409C8A-BC69-984D-947C-595B6E9D2765}" presName="composite3" presStyleCnt="0"/>
      <dgm:spPr/>
    </dgm:pt>
    <dgm:pt modelId="{CC317304-E899-2F4A-9CE5-B3E58E2D18D4}" type="pres">
      <dgm:prSet presAssocID="{7D409C8A-BC69-984D-947C-595B6E9D2765}" presName="background3" presStyleLbl="node3" presStyleIdx="0" presStyleCnt="1"/>
      <dgm:spPr/>
    </dgm:pt>
    <dgm:pt modelId="{50711A3D-9766-F348-A217-B4C4A1158860}" type="pres">
      <dgm:prSet presAssocID="{7D409C8A-BC69-984D-947C-595B6E9D2765}" presName="text3" presStyleLbl="fgAcc3" presStyleIdx="0" presStyleCnt="1">
        <dgm:presLayoutVars>
          <dgm:chPref val="3"/>
        </dgm:presLayoutVars>
      </dgm:prSet>
      <dgm:spPr/>
      <dgm:t>
        <a:bodyPr/>
        <a:lstStyle/>
        <a:p>
          <a:endParaRPr lang="en-US"/>
        </a:p>
      </dgm:t>
    </dgm:pt>
    <dgm:pt modelId="{45CCB00E-548C-1F46-B2D6-C21C6A5DD50E}" type="pres">
      <dgm:prSet presAssocID="{7D409C8A-BC69-984D-947C-595B6E9D2765}" presName="hierChild4" presStyleCnt="0"/>
      <dgm:spPr/>
    </dgm:pt>
    <dgm:pt modelId="{85F74A28-70B8-9744-85CA-BAC24D70F76A}" type="pres">
      <dgm:prSet presAssocID="{97817632-9147-0246-A2C0-D77D6A434D2A}" presName="Name10" presStyleLbl="parChTrans1D2" presStyleIdx="3" presStyleCnt="4"/>
      <dgm:spPr/>
      <dgm:t>
        <a:bodyPr/>
        <a:lstStyle/>
        <a:p>
          <a:endParaRPr lang="en-US"/>
        </a:p>
      </dgm:t>
    </dgm:pt>
    <dgm:pt modelId="{007FEF94-EBED-9F48-B3FE-146D275E84AA}" type="pres">
      <dgm:prSet presAssocID="{C61B4984-22DA-BA48-BE86-FC0A316765DC}" presName="hierRoot2" presStyleCnt="0"/>
      <dgm:spPr/>
    </dgm:pt>
    <dgm:pt modelId="{CC4872B7-4ADB-DB41-B97F-B2E88316AD09}" type="pres">
      <dgm:prSet presAssocID="{C61B4984-22DA-BA48-BE86-FC0A316765DC}" presName="composite2" presStyleCnt="0"/>
      <dgm:spPr/>
    </dgm:pt>
    <dgm:pt modelId="{AD8A57C3-7790-544C-8AEB-05ED4AB556BD}" type="pres">
      <dgm:prSet presAssocID="{C61B4984-22DA-BA48-BE86-FC0A316765DC}" presName="background2" presStyleLbl="node2" presStyleIdx="3" presStyleCnt="4"/>
      <dgm:spPr/>
    </dgm:pt>
    <dgm:pt modelId="{9B5EFC9F-8ED7-2448-8F49-C8E95F94FC45}" type="pres">
      <dgm:prSet presAssocID="{C61B4984-22DA-BA48-BE86-FC0A316765DC}" presName="text2" presStyleLbl="fgAcc2" presStyleIdx="3" presStyleCnt="4">
        <dgm:presLayoutVars>
          <dgm:chPref val="3"/>
        </dgm:presLayoutVars>
      </dgm:prSet>
      <dgm:spPr/>
      <dgm:t>
        <a:bodyPr/>
        <a:lstStyle/>
        <a:p>
          <a:endParaRPr lang="en-US"/>
        </a:p>
      </dgm:t>
    </dgm:pt>
    <dgm:pt modelId="{BFFA50E2-6D2E-9140-BB78-5D8CF7DBC268}" type="pres">
      <dgm:prSet presAssocID="{C61B4984-22DA-BA48-BE86-FC0A316765DC}" presName="hierChild3" presStyleCnt="0"/>
      <dgm:spPr/>
    </dgm:pt>
  </dgm:ptLst>
  <dgm:cxnLst>
    <dgm:cxn modelId="{9C7766C5-55BF-1245-B257-9A7FA1EF9CBF}" type="presOf" srcId="{B94CBB49-257D-9945-BF43-BDD6EEC95919}" destId="{29C0860B-BCE7-A04F-9DC4-8651FBF0C070}" srcOrd="0" destOrd="0" presId="urn:microsoft.com/office/officeart/2005/8/layout/hierarchy1"/>
    <dgm:cxn modelId="{EBB302A5-9949-4B48-A9D5-FFF36B763A95}" srcId="{59158CBD-048B-4E4A-B790-FA5A242EED92}" destId="{C61B4984-22DA-BA48-BE86-FC0A316765DC}" srcOrd="3" destOrd="0" parTransId="{97817632-9147-0246-A2C0-D77D6A434D2A}" sibTransId="{3D167A57-013D-6B49-95E6-BF3497DFE3EA}"/>
    <dgm:cxn modelId="{62E8B2F2-C3C7-1C4B-9BCA-DB419E16484E}" type="presOf" srcId="{06B8DA56-49CD-304E-9CD5-A54CBF5B0B86}" destId="{3C2C7869-B735-734B-8BA8-C18F71A21EC5}" srcOrd="0" destOrd="0" presId="urn:microsoft.com/office/officeart/2005/8/layout/hierarchy1"/>
    <dgm:cxn modelId="{70B33D50-A7B3-624A-AAC3-E11C960A8B56}" type="presOf" srcId="{4E8DD2B1-41B2-4947-B784-35ED3492C449}" destId="{6020A659-16FA-B247-92CF-4958B2C9F50C}" srcOrd="0" destOrd="0" presId="urn:microsoft.com/office/officeart/2005/8/layout/hierarchy1"/>
    <dgm:cxn modelId="{A81BB671-1B8F-3843-AC86-0A91FFDA1FC4}" type="presOf" srcId="{2BF3C239-F9E9-3A47-B22D-D94C16B7DC69}" destId="{B12D8BF5-0CDF-E946-87A4-A8E22E76C5EF}" srcOrd="0" destOrd="0" presId="urn:microsoft.com/office/officeart/2005/8/layout/hierarchy1"/>
    <dgm:cxn modelId="{2E84D0DB-6818-E24D-A80F-D5DA6C8F686D}" srcId="{D8EF3BF3-2B5C-CE4C-AC81-46940B12DD8A}" destId="{7D409C8A-BC69-984D-947C-595B6E9D2765}" srcOrd="0" destOrd="0" parTransId="{2BF3C239-F9E9-3A47-B22D-D94C16B7DC69}" sibTransId="{8F37AB41-DA5B-A24C-8D55-32932E855948}"/>
    <dgm:cxn modelId="{BF8FE874-92F0-3141-996F-F92F8FF9BB15}" type="presOf" srcId="{97817632-9147-0246-A2C0-D77D6A434D2A}" destId="{85F74A28-70B8-9744-85CA-BAC24D70F76A}" srcOrd="0" destOrd="0" presId="urn:microsoft.com/office/officeart/2005/8/layout/hierarchy1"/>
    <dgm:cxn modelId="{5303678C-792B-8D45-B631-5B358349D979}" type="presOf" srcId="{3096635C-1D9A-E847-90C6-4FCDB484CA02}" destId="{6687F934-1815-BB4F-AFA4-DF382348FF11}" srcOrd="0" destOrd="0" presId="urn:microsoft.com/office/officeart/2005/8/layout/hierarchy1"/>
    <dgm:cxn modelId="{1ECA40FF-E5CF-FD42-A90A-85FD8DE07407}" srcId="{59158CBD-048B-4E4A-B790-FA5A242EED92}" destId="{5E9C1A5A-5AE7-E24C-B921-C6B2CD0C2230}" srcOrd="0" destOrd="0" parTransId="{2B5D79D4-BC94-C644-BC9A-9B6C8694C188}" sibTransId="{14B9E42E-14A6-9A40-A4D1-5475965C5A8E}"/>
    <dgm:cxn modelId="{00459FE4-01BA-834E-B010-861DDFE24BEE}" srcId="{59158CBD-048B-4E4A-B790-FA5A242EED92}" destId="{D8EF3BF3-2B5C-CE4C-AC81-46940B12DD8A}" srcOrd="2" destOrd="0" parTransId="{06B8DA56-49CD-304E-9CD5-A54CBF5B0B86}" sibTransId="{A413F007-A398-394A-8014-C1FBFCF8769A}"/>
    <dgm:cxn modelId="{0EAED7B0-373C-5D48-A567-D87F46ECB935}" srcId="{3096635C-1D9A-E847-90C6-4FCDB484CA02}" destId="{59158CBD-048B-4E4A-B790-FA5A242EED92}" srcOrd="0" destOrd="0" parTransId="{50E8F215-EE8D-764A-BD37-2EC13A3F6221}" sibTransId="{4A7EA690-05AA-314B-9435-4D6F956A5C8B}"/>
    <dgm:cxn modelId="{21187EE8-39E4-7E46-B144-B047BC66A870}" type="presOf" srcId="{C61B4984-22DA-BA48-BE86-FC0A316765DC}" destId="{9B5EFC9F-8ED7-2448-8F49-C8E95F94FC45}" srcOrd="0" destOrd="0" presId="urn:microsoft.com/office/officeart/2005/8/layout/hierarchy1"/>
    <dgm:cxn modelId="{2FCEF550-906E-944C-BAD0-E27C58717BC2}" srcId="{59158CBD-048B-4E4A-B790-FA5A242EED92}" destId="{B94CBB49-257D-9945-BF43-BDD6EEC95919}" srcOrd="1" destOrd="0" parTransId="{4E8DD2B1-41B2-4947-B784-35ED3492C449}" sibTransId="{0D60188D-74C8-1944-9D21-941707BFDA08}"/>
    <dgm:cxn modelId="{627032B6-C828-264C-B5A2-F112C19038F8}" type="presOf" srcId="{7D409C8A-BC69-984D-947C-595B6E9D2765}" destId="{50711A3D-9766-F348-A217-B4C4A1158860}" srcOrd="0" destOrd="0" presId="urn:microsoft.com/office/officeart/2005/8/layout/hierarchy1"/>
    <dgm:cxn modelId="{3D410B25-D30C-9442-8EAD-0C2B043773A2}" type="presOf" srcId="{59158CBD-048B-4E4A-B790-FA5A242EED92}" destId="{F338F97F-DAC6-704A-8F0D-7AAE31203D83}" srcOrd="0" destOrd="0" presId="urn:microsoft.com/office/officeart/2005/8/layout/hierarchy1"/>
    <dgm:cxn modelId="{D317483B-B56D-864C-9275-60981DC03A57}" type="presOf" srcId="{5E9C1A5A-5AE7-E24C-B921-C6B2CD0C2230}" destId="{E94FAF69-6245-A14F-939B-2445F5A4E37F}" srcOrd="0" destOrd="0" presId="urn:microsoft.com/office/officeart/2005/8/layout/hierarchy1"/>
    <dgm:cxn modelId="{1FAD5D85-F8A2-DD42-BC4E-F91D8726EFD4}" type="presOf" srcId="{2B5D79D4-BC94-C644-BC9A-9B6C8694C188}" destId="{3C479472-95E2-C44C-AB63-5BE237055C60}" srcOrd="0" destOrd="0" presId="urn:microsoft.com/office/officeart/2005/8/layout/hierarchy1"/>
    <dgm:cxn modelId="{B19F26B3-7F67-FA4B-967E-C54072315DE4}" type="presOf" srcId="{D8EF3BF3-2B5C-CE4C-AC81-46940B12DD8A}" destId="{7090D8A1-4706-E54B-9A84-7D9122C7D124}" srcOrd="0" destOrd="0" presId="urn:microsoft.com/office/officeart/2005/8/layout/hierarchy1"/>
    <dgm:cxn modelId="{6AF9D5B1-B1F6-C347-BC60-DDC2ED6D4CDB}" type="presParOf" srcId="{6687F934-1815-BB4F-AFA4-DF382348FF11}" destId="{558237A8-A9B6-6946-84BF-80BCE348C44D}" srcOrd="0" destOrd="0" presId="urn:microsoft.com/office/officeart/2005/8/layout/hierarchy1"/>
    <dgm:cxn modelId="{7CF614D4-35C8-3B4B-BAF5-EC9FC228C578}" type="presParOf" srcId="{558237A8-A9B6-6946-84BF-80BCE348C44D}" destId="{6C371FE7-BC51-464F-B5E7-91D3831ADB28}" srcOrd="0" destOrd="0" presId="urn:microsoft.com/office/officeart/2005/8/layout/hierarchy1"/>
    <dgm:cxn modelId="{DC72A84C-5465-F942-8021-3E7E04FBD9B4}" type="presParOf" srcId="{6C371FE7-BC51-464F-B5E7-91D3831ADB28}" destId="{77804CC2-17F7-FF49-881F-28BA79BD479F}" srcOrd="0" destOrd="0" presId="urn:microsoft.com/office/officeart/2005/8/layout/hierarchy1"/>
    <dgm:cxn modelId="{C5C148BF-0D5A-A740-B55A-9B6FD3232642}" type="presParOf" srcId="{6C371FE7-BC51-464F-B5E7-91D3831ADB28}" destId="{F338F97F-DAC6-704A-8F0D-7AAE31203D83}" srcOrd="1" destOrd="0" presId="urn:microsoft.com/office/officeart/2005/8/layout/hierarchy1"/>
    <dgm:cxn modelId="{4894726E-CF98-3A46-A486-41E0D95A2128}" type="presParOf" srcId="{558237A8-A9B6-6946-84BF-80BCE348C44D}" destId="{D7F133B6-4390-2C44-A6BD-51A6916D4006}" srcOrd="1" destOrd="0" presId="urn:microsoft.com/office/officeart/2005/8/layout/hierarchy1"/>
    <dgm:cxn modelId="{1389521E-5235-9A46-8E0F-61367510E1F0}" type="presParOf" srcId="{D7F133B6-4390-2C44-A6BD-51A6916D4006}" destId="{3C479472-95E2-C44C-AB63-5BE237055C60}" srcOrd="0" destOrd="0" presId="urn:microsoft.com/office/officeart/2005/8/layout/hierarchy1"/>
    <dgm:cxn modelId="{3AB6511E-B643-304D-A7EB-ECE977284320}" type="presParOf" srcId="{D7F133B6-4390-2C44-A6BD-51A6916D4006}" destId="{272FFF26-5B14-9C40-A182-FA27396DA3DE}" srcOrd="1" destOrd="0" presId="urn:microsoft.com/office/officeart/2005/8/layout/hierarchy1"/>
    <dgm:cxn modelId="{BE53C98A-2407-2045-8DEF-E8E8E81A89AD}" type="presParOf" srcId="{272FFF26-5B14-9C40-A182-FA27396DA3DE}" destId="{26A396ED-0FE8-314D-95B0-30BA787F6168}" srcOrd="0" destOrd="0" presId="urn:microsoft.com/office/officeart/2005/8/layout/hierarchy1"/>
    <dgm:cxn modelId="{DE25C933-A555-A54A-A5D2-7B69078F9170}" type="presParOf" srcId="{26A396ED-0FE8-314D-95B0-30BA787F6168}" destId="{74420996-19F0-0C4D-99C5-BB342D745423}" srcOrd="0" destOrd="0" presId="urn:microsoft.com/office/officeart/2005/8/layout/hierarchy1"/>
    <dgm:cxn modelId="{1CA85873-50B2-E142-A96E-3B4CF4CB5F4D}" type="presParOf" srcId="{26A396ED-0FE8-314D-95B0-30BA787F6168}" destId="{E94FAF69-6245-A14F-939B-2445F5A4E37F}" srcOrd="1" destOrd="0" presId="urn:microsoft.com/office/officeart/2005/8/layout/hierarchy1"/>
    <dgm:cxn modelId="{6745A5B4-47E4-6E4A-8D30-38318FA0125B}" type="presParOf" srcId="{272FFF26-5B14-9C40-A182-FA27396DA3DE}" destId="{3E155B59-27F6-4A4F-89F0-B2F058002DED}" srcOrd="1" destOrd="0" presId="urn:microsoft.com/office/officeart/2005/8/layout/hierarchy1"/>
    <dgm:cxn modelId="{A227C4D3-8325-374F-AC29-7594C3A85420}" type="presParOf" srcId="{D7F133B6-4390-2C44-A6BD-51A6916D4006}" destId="{6020A659-16FA-B247-92CF-4958B2C9F50C}" srcOrd="2" destOrd="0" presId="urn:microsoft.com/office/officeart/2005/8/layout/hierarchy1"/>
    <dgm:cxn modelId="{CF75174A-36E5-4942-A210-3E7D727A8DBE}" type="presParOf" srcId="{D7F133B6-4390-2C44-A6BD-51A6916D4006}" destId="{AB3260C3-DAA5-8742-B442-90D771AD8805}" srcOrd="3" destOrd="0" presId="urn:microsoft.com/office/officeart/2005/8/layout/hierarchy1"/>
    <dgm:cxn modelId="{B22F9E40-766F-094C-AB79-02D1C96496C9}" type="presParOf" srcId="{AB3260C3-DAA5-8742-B442-90D771AD8805}" destId="{E40EF59D-576B-C34D-B84D-1CB5E5202854}" srcOrd="0" destOrd="0" presId="urn:microsoft.com/office/officeart/2005/8/layout/hierarchy1"/>
    <dgm:cxn modelId="{7B452D9D-E1B3-6744-8AE5-94243FAB5BDB}" type="presParOf" srcId="{E40EF59D-576B-C34D-B84D-1CB5E5202854}" destId="{DEE92914-5D08-684E-97B7-58E07E8C957A}" srcOrd="0" destOrd="0" presId="urn:microsoft.com/office/officeart/2005/8/layout/hierarchy1"/>
    <dgm:cxn modelId="{33A3A72F-9F89-5746-8F6D-697836D42F94}" type="presParOf" srcId="{E40EF59D-576B-C34D-B84D-1CB5E5202854}" destId="{29C0860B-BCE7-A04F-9DC4-8651FBF0C070}" srcOrd="1" destOrd="0" presId="urn:microsoft.com/office/officeart/2005/8/layout/hierarchy1"/>
    <dgm:cxn modelId="{C592412C-8D0A-D840-8A07-4B638DA6BB6F}" type="presParOf" srcId="{AB3260C3-DAA5-8742-B442-90D771AD8805}" destId="{4AD8D52C-5A9F-7F42-9157-5C313216D2A7}" srcOrd="1" destOrd="0" presId="urn:microsoft.com/office/officeart/2005/8/layout/hierarchy1"/>
    <dgm:cxn modelId="{F225B3EF-7257-DA48-814B-99D89344D52A}" type="presParOf" srcId="{D7F133B6-4390-2C44-A6BD-51A6916D4006}" destId="{3C2C7869-B735-734B-8BA8-C18F71A21EC5}" srcOrd="4" destOrd="0" presId="urn:microsoft.com/office/officeart/2005/8/layout/hierarchy1"/>
    <dgm:cxn modelId="{D4C29529-2230-5F45-9736-4EE515466B65}" type="presParOf" srcId="{D7F133B6-4390-2C44-A6BD-51A6916D4006}" destId="{146180B9-DF5F-A74B-BA17-11A19C29911E}" srcOrd="5" destOrd="0" presId="urn:microsoft.com/office/officeart/2005/8/layout/hierarchy1"/>
    <dgm:cxn modelId="{8DE18981-DC5B-1D4B-82C2-5BF4293E2ED8}" type="presParOf" srcId="{146180B9-DF5F-A74B-BA17-11A19C29911E}" destId="{95346FE1-B99E-7F4B-A203-F9636C9016BC}" srcOrd="0" destOrd="0" presId="urn:microsoft.com/office/officeart/2005/8/layout/hierarchy1"/>
    <dgm:cxn modelId="{40C5A15C-6BA8-6C4A-9CE4-331F0FA568E5}" type="presParOf" srcId="{95346FE1-B99E-7F4B-A203-F9636C9016BC}" destId="{DB557F57-15E8-A347-844C-DC6EC9541721}" srcOrd="0" destOrd="0" presId="urn:microsoft.com/office/officeart/2005/8/layout/hierarchy1"/>
    <dgm:cxn modelId="{8ABDC6AC-CC35-B949-9DFC-7F044ACC1CFB}" type="presParOf" srcId="{95346FE1-B99E-7F4B-A203-F9636C9016BC}" destId="{7090D8A1-4706-E54B-9A84-7D9122C7D124}" srcOrd="1" destOrd="0" presId="urn:microsoft.com/office/officeart/2005/8/layout/hierarchy1"/>
    <dgm:cxn modelId="{AF860BF8-23E1-3843-96EB-451AA5B35908}" type="presParOf" srcId="{146180B9-DF5F-A74B-BA17-11A19C29911E}" destId="{FA9D35D7-F3DC-4A4F-B0D1-2BE224626C2B}" srcOrd="1" destOrd="0" presId="urn:microsoft.com/office/officeart/2005/8/layout/hierarchy1"/>
    <dgm:cxn modelId="{D14592AF-2438-654E-9C01-BAB37F9050CB}" type="presParOf" srcId="{FA9D35D7-F3DC-4A4F-B0D1-2BE224626C2B}" destId="{B12D8BF5-0CDF-E946-87A4-A8E22E76C5EF}" srcOrd="0" destOrd="0" presId="urn:microsoft.com/office/officeart/2005/8/layout/hierarchy1"/>
    <dgm:cxn modelId="{0F432EE1-57E1-0D42-908F-0BD77AF10260}" type="presParOf" srcId="{FA9D35D7-F3DC-4A4F-B0D1-2BE224626C2B}" destId="{A9F2A9E9-A1DA-944D-854D-DCCD5F12B972}" srcOrd="1" destOrd="0" presId="urn:microsoft.com/office/officeart/2005/8/layout/hierarchy1"/>
    <dgm:cxn modelId="{F040A910-1F49-1A4E-94A7-E9C1C62C5714}" type="presParOf" srcId="{A9F2A9E9-A1DA-944D-854D-DCCD5F12B972}" destId="{CC336050-7467-A945-BFFB-8B8ABF369952}" srcOrd="0" destOrd="0" presId="urn:microsoft.com/office/officeart/2005/8/layout/hierarchy1"/>
    <dgm:cxn modelId="{C2B28E1C-1AC8-D24C-94DF-DBFA60AB2AB4}" type="presParOf" srcId="{CC336050-7467-A945-BFFB-8B8ABF369952}" destId="{CC317304-E899-2F4A-9CE5-B3E58E2D18D4}" srcOrd="0" destOrd="0" presId="urn:microsoft.com/office/officeart/2005/8/layout/hierarchy1"/>
    <dgm:cxn modelId="{9478E84B-7705-0644-BD3C-3146695A27B4}" type="presParOf" srcId="{CC336050-7467-A945-BFFB-8B8ABF369952}" destId="{50711A3D-9766-F348-A217-B4C4A1158860}" srcOrd="1" destOrd="0" presId="urn:microsoft.com/office/officeart/2005/8/layout/hierarchy1"/>
    <dgm:cxn modelId="{11D81506-79E0-6945-9720-995865739207}" type="presParOf" srcId="{A9F2A9E9-A1DA-944D-854D-DCCD5F12B972}" destId="{45CCB00E-548C-1F46-B2D6-C21C6A5DD50E}" srcOrd="1" destOrd="0" presId="urn:microsoft.com/office/officeart/2005/8/layout/hierarchy1"/>
    <dgm:cxn modelId="{4ED1F33C-5803-274C-8C4D-9D38849F19EA}" type="presParOf" srcId="{D7F133B6-4390-2C44-A6BD-51A6916D4006}" destId="{85F74A28-70B8-9744-85CA-BAC24D70F76A}" srcOrd="6" destOrd="0" presId="urn:microsoft.com/office/officeart/2005/8/layout/hierarchy1"/>
    <dgm:cxn modelId="{B29018BC-0D51-8949-A734-ECD3A5B25C75}" type="presParOf" srcId="{D7F133B6-4390-2C44-A6BD-51A6916D4006}" destId="{007FEF94-EBED-9F48-B3FE-146D275E84AA}" srcOrd="7" destOrd="0" presId="urn:microsoft.com/office/officeart/2005/8/layout/hierarchy1"/>
    <dgm:cxn modelId="{76E8CF78-8518-A648-8E4B-09E14AA126FA}" type="presParOf" srcId="{007FEF94-EBED-9F48-B3FE-146D275E84AA}" destId="{CC4872B7-4ADB-DB41-B97F-B2E88316AD09}" srcOrd="0" destOrd="0" presId="urn:microsoft.com/office/officeart/2005/8/layout/hierarchy1"/>
    <dgm:cxn modelId="{CC45CB9A-39EA-824E-9B7C-ACA36A68E7A0}" type="presParOf" srcId="{CC4872B7-4ADB-DB41-B97F-B2E88316AD09}" destId="{AD8A57C3-7790-544C-8AEB-05ED4AB556BD}" srcOrd="0" destOrd="0" presId="urn:microsoft.com/office/officeart/2005/8/layout/hierarchy1"/>
    <dgm:cxn modelId="{3D00196D-CBD7-7E45-8FAE-D76D978F4861}" type="presParOf" srcId="{CC4872B7-4ADB-DB41-B97F-B2E88316AD09}" destId="{9B5EFC9F-8ED7-2448-8F49-C8E95F94FC45}" srcOrd="1" destOrd="0" presId="urn:microsoft.com/office/officeart/2005/8/layout/hierarchy1"/>
    <dgm:cxn modelId="{1AE24708-3069-AE49-B0A3-47CE3C232FF9}" type="presParOf" srcId="{007FEF94-EBED-9F48-B3FE-146D275E84AA}" destId="{BFFA50E2-6D2E-9140-BB78-5D8CF7DBC2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6635C-1D9A-E847-90C6-4FCDB484CA0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9158CBD-048B-4E4A-B790-FA5A242EED92}">
      <dgm:prSet phldrT="[Text]"/>
      <dgm:spPr/>
      <dgm:t>
        <a:bodyPr/>
        <a:lstStyle/>
        <a:p>
          <a:r>
            <a:rPr lang="en-US" dirty="0" smtClean="0"/>
            <a:t>Year at a Glance</a:t>
          </a:r>
          <a:endParaRPr lang="en-US" dirty="0"/>
        </a:p>
      </dgm:t>
    </dgm:pt>
    <dgm:pt modelId="{50E8F215-EE8D-764A-BD37-2EC13A3F6221}" type="parTrans" cxnId="{0EAED7B0-373C-5D48-A567-D87F46ECB935}">
      <dgm:prSet/>
      <dgm:spPr/>
      <dgm:t>
        <a:bodyPr/>
        <a:lstStyle/>
        <a:p>
          <a:endParaRPr lang="en-US"/>
        </a:p>
      </dgm:t>
    </dgm:pt>
    <dgm:pt modelId="{4A7EA690-05AA-314B-9435-4D6F956A5C8B}" type="sibTrans" cxnId="{0EAED7B0-373C-5D48-A567-D87F46ECB935}">
      <dgm:prSet/>
      <dgm:spPr/>
      <dgm:t>
        <a:bodyPr/>
        <a:lstStyle/>
        <a:p>
          <a:endParaRPr lang="en-US"/>
        </a:p>
      </dgm:t>
    </dgm:pt>
    <dgm:pt modelId="{5E9C1A5A-5AE7-E24C-B921-C6B2CD0C2230}">
      <dgm:prSet phldrT="[Text]"/>
      <dgm:spPr/>
      <dgm:t>
        <a:bodyPr/>
        <a:lstStyle/>
        <a:p>
          <a:r>
            <a:rPr lang="en-US" dirty="0" smtClean="0"/>
            <a:t>Unit Overview</a:t>
          </a:r>
          <a:endParaRPr lang="en-US" dirty="0"/>
        </a:p>
      </dgm:t>
    </dgm:pt>
    <dgm:pt modelId="{2B5D79D4-BC94-C644-BC9A-9B6C8694C188}" type="parTrans" cxnId="{1ECA40FF-E5CF-FD42-A90A-85FD8DE07407}">
      <dgm:prSet/>
      <dgm:spPr/>
      <dgm:t>
        <a:bodyPr/>
        <a:lstStyle/>
        <a:p>
          <a:endParaRPr lang="en-US"/>
        </a:p>
      </dgm:t>
    </dgm:pt>
    <dgm:pt modelId="{14B9E42E-14A6-9A40-A4D1-5475965C5A8E}" type="sibTrans" cxnId="{1ECA40FF-E5CF-FD42-A90A-85FD8DE07407}">
      <dgm:prSet/>
      <dgm:spPr/>
      <dgm:t>
        <a:bodyPr/>
        <a:lstStyle/>
        <a:p>
          <a:endParaRPr lang="en-US"/>
        </a:p>
      </dgm:t>
    </dgm:pt>
    <dgm:pt modelId="{B94CBB49-257D-9945-BF43-BDD6EEC95919}">
      <dgm:prSet phldrT="[Text]"/>
      <dgm:spPr/>
      <dgm:t>
        <a:bodyPr/>
        <a:lstStyle/>
        <a:p>
          <a:r>
            <a:rPr lang="en-US" dirty="0" smtClean="0"/>
            <a:t>Unit Overview</a:t>
          </a:r>
          <a:endParaRPr lang="en-US" dirty="0"/>
        </a:p>
      </dgm:t>
    </dgm:pt>
    <dgm:pt modelId="{4E8DD2B1-41B2-4947-B784-35ED3492C449}" type="parTrans" cxnId="{2FCEF550-906E-944C-BAD0-E27C58717BC2}">
      <dgm:prSet/>
      <dgm:spPr/>
      <dgm:t>
        <a:bodyPr/>
        <a:lstStyle/>
        <a:p>
          <a:endParaRPr lang="en-US"/>
        </a:p>
      </dgm:t>
    </dgm:pt>
    <dgm:pt modelId="{0D60188D-74C8-1944-9D21-941707BFDA08}" type="sibTrans" cxnId="{2FCEF550-906E-944C-BAD0-E27C58717BC2}">
      <dgm:prSet/>
      <dgm:spPr/>
      <dgm:t>
        <a:bodyPr/>
        <a:lstStyle/>
        <a:p>
          <a:endParaRPr lang="en-US"/>
        </a:p>
      </dgm:t>
    </dgm:pt>
    <dgm:pt modelId="{D8EF3BF3-2B5C-CE4C-AC81-46940B12DD8A}">
      <dgm:prSet phldrT="[Text]"/>
      <dgm:spPr/>
      <dgm:t>
        <a:bodyPr/>
        <a:lstStyle/>
        <a:p>
          <a:r>
            <a:rPr lang="en-US" dirty="0" smtClean="0"/>
            <a:t>Unit Overview</a:t>
          </a:r>
          <a:endParaRPr lang="en-US" dirty="0"/>
        </a:p>
      </dgm:t>
    </dgm:pt>
    <dgm:pt modelId="{06B8DA56-49CD-304E-9CD5-A54CBF5B0B86}" type="parTrans" cxnId="{00459FE4-01BA-834E-B010-861DDFE24BEE}">
      <dgm:prSet/>
      <dgm:spPr/>
      <dgm:t>
        <a:bodyPr/>
        <a:lstStyle/>
        <a:p>
          <a:endParaRPr lang="en-US"/>
        </a:p>
      </dgm:t>
    </dgm:pt>
    <dgm:pt modelId="{A413F007-A398-394A-8014-C1FBFCF8769A}" type="sibTrans" cxnId="{00459FE4-01BA-834E-B010-861DDFE24BEE}">
      <dgm:prSet/>
      <dgm:spPr/>
      <dgm:t>
        <a:bodyPr/>
        <a:lstStyle/>
        <a:p>
          <a:endParaRPr lang="en-US"/>
        </a:p>
      </dgm:t>
    </dgm:pt>
    <dgm:pt modelId="{7D409C8A-BC69-984D-947C-595B6E9D2765}">
      <dgm:prSet phldrT="[Text]"/>
      <dgm:spPr/>
      <dgm:t>
        <a:bodyPr/>
        <a:lstStyle/>
        <a:p>
          <a:r>
            <a:rPr lang="en-US" dirty="0" smtClean="0"/>
            <a:t>Instructional Unit</a:t>
          </a:r>
          <a:endParaRPr lang="en-US" dirty="0"/>
        </a:p>
      </dgm:t>
    </dgm:pt>
    <dgm:pt modelId="{2BF3C239-F9E9-3A47-B22D-D94C16B7DC69}" type="parTrans" cxnId="{2E84D0DB-6818-E24D-A80F-D5DA6C8F686D}">
      <dgm:prSet/>
      <dgm:spPr/>
      <dgm:t>
        <a:bodyPr/>
        <a:lstStyle/>
        <a:p>
          <a:endParaRPr lang="en-US"/>
        </a:p>
      </dgm:t>
    </dgm:pt>
    <dgm:pt modelId="{8F37AB41-DA5B-A24C-8D55-32932E855948}" type="sibTrans" cxnId="{2E84D0DB-6818-E24D-A80F-D5DA6C8F686D}">
      <dgm:prSet/>
      <dgm:spPr/>
      <dgm:t>
        <a:bodyPr/>
        <a:lstStyle/>
        <a:p>
          <a:endParaRPr lang="en-US"/>
        </a:p>
      </dgm:t>
    </dgm:pt>
    <dgm:pt modelId="{C61B4984-22DA-BA48-BE86-FC0A316765DC}">
      <dgm:prSet phldrT="[Text]"/>
      <dgm:spPr/>
      <dgm:t>
        <a:bodyPr/>
        <a:lstStyle/>
        <a:p>
          <a:r>
            <a:rPr lang="en-US" dirty="0" smtClean="0"/>
            <a:t>Unit Overview . . .</a:t>
          </a:r>
          <a:endParaRPr lang="en-US" dirty="0"/>
        </a:p>
      </dgm:t>
    </dgm:pt>
    <dgm:pt modelId="{97817632-9147-0246-A2C0-D77D6A434D2A}" type="parTrans" cxnId="{EBB302A5-9949-4B48-A9D5-FFF36B763A95}">
      <dgm:prSet/>
      <dgm:spPr/>
      <dgm:t>
        <a:bodyPr/>
        <a:lstStyle/>
        <a:p>
          <a:endParaRPr lang="en-US"/>
        </a:p>
      </dgm:t>
    </dgm:pt>
    <dgm:pt modelId="{3D167A57-013D-6B49-95E6-BF3497DFE3EA}" type="sibTrans" cxnId="{EBB302A5-9949-4B48-A9D5-FFF36B763A95}">
      <dgm:prSet/>
      <dgm:spPr/>
      <dgm:t>
        <a:bodyPr/>
        <a:lstStyle/>
        <a:p>
          <a:endParaRPr lang="en-US"/>
        </a:p>
      </dgm:t>
    </dgm:pt>
    <dgm:pt modelId="{6687F934-1815-BB4F-AFA4-DF382348FF11}" type="pres">
      <dgm:prSet presAssocID="{3096635C-1D9A-E847-90C6-4FCDB484CA02}" presName="hierChild1" presStyleCnt="0">
        <dgm:presLayoutVars>
          <dgm:chPref val="1"/>
          <dgm:dir/>
          <dgm:animOne val="branch"/>
          <dgm:animLvl val="lvl"/>
          <dgm:resizeHandles/>
        </dgm:presLayoutVars>
      </dgm:prSet>
      <dgm:spPr/>
      <dgm:t>
        <a:bodyPr/>
        <a:lstStyle/>
        <a:p>
          <a:endParaRPr lang="en-US"/>
        </a:p>
      </dgm:t>
    </dgm:pt>
    <dgm:pt modelId="{558237A8-A9B6-6946-84BF-80BCE348C44D}" type="pres">
      <dgm:prSet presAssocID="{59158CBD-048B-4E4A-B790-FA5A242EED92}" presName="hierRoot1" presStyleCnt="0"/>
      <dgm:spPr/>
    </dgm:pt>
    <dgm:pt modelId="{6C371FE7-BC51-464F-B5E7-91D3831ADB28}" type="pres">
      <dgm:prSet presAssocID="{59158CBD-048B-4E4A-B790-FA5A242EED92}" presName="composite" presStyleCnt="0"/>
      <dgm:spPr/>
    </dgm:pt>
    <dgm:pt modelId="{77804CC2-17F7-FF49-881F-28BA79BD479F}" type="pres">
      <dgm:prSet presAssocID="{59158CBD-048B-4E4A-B790-FA5A242EED92}" presName="background" presStyleLbl="node0" presStyleIdx="0" presStyleCnt="1"/>
      <dgm:spPr/>
    </dgm:pt>
    <dgm:pt modelId="{F338F97F-DAC6-704A-8F0D-7AAE31203D83}" type="pres">
      <dgm:prSet presAssocID="{59158CBD-048B-4E4A-B790-FA5A242EED92}" presName="text" presStyleLbl="fgAcc0" presStyleIdx="0" presStyleCnt="1">
        <dgm:presLayoutVars>
          <dgm:chPref val="3"/>
        </dgm:presLayoutVars>
      </dgm:prSet>
      <dgm:spPr/>
      <dgm:t>
        <a:bodyPr/>
        <a:lstStyle/>
        <a:p>
          <a:endParaRPr lang="en-US"/>
        </a:p>
      </dgm:t>
    </dgm:pt>
    <dgm:pt modelId="{D7F133B6-4390-2C44-A6BD-51A6916D4006}" type="pres">
      <dgm:prSet presAssocID="{59158CBD-048B-4E4A-B790-FA5A242EED92}" presName="hierChild2" presStyleCnt="0"/>
      <dgm:spPr/>
    </dgm:pt>
    <dgm:pt modelId="{3C479472-95E2-C44C-AB63-5BE237055C60}" type="pres">
      <dgm:prSet presAssocID="{2B5D79D4-BC94-C644-BC9A-9B6C8694C188}" presName="Name10" presStyleLbl="parChTrans1D2" presStyleIdx="0" presStyleCnt="4"/>
      <dgm:spPr/>
      <dgm:t>
        <a:bodyPr/>
        <a:lstStyle/>
        <a:p>
          <a:endParaRPr lang="en-US"/>
        </a:p>
      </dgm:t>
    </dgm:pt>
    <dgm:pt modelId="{272FFF26-5B14-9C40-A182-FA27396DA3DE}" type="pres">
      <dgm:prSet presAssocID="{5E9C1A5A-5AE7-E24C-B921-C6B2CD0C2230}" presName="hierRoot2" presStyleCnt="0"/>
      <dgm:spPr/>
    </dgm:pt>
    <dgm:pt modelId="{26A396ED-0FE8-314D-95B0-30BA787F6168}" type="pres">
      <dgm:prSet presAssocID="{5E9C1A5A-5AE7-E24C-B921-C6B2CD0C2230}" presName="composite2" presStyleCnt="0"/>
      <dgm:spPr/>
    </dgm:pt>
    <dgm:pt modelId="{74420996-19F0-0C4D-99C5-BB342D745423}" type="pres">
      <dgm:prSet presAssocID="{5E9C1A5A-5AE7-E24C-B921-C6B2CD0C2230}" presName="background2" presStyleLbl="node2" presStyleIdx="0" presStyleCnt="4"/>
      <dgm:spPr/>
    </dgm:pt>
    <dgm:pt modelId="{E94FAF69-6245-A14F-939B-2445F5A4E37F}" type="pres">
      <dgm:prSet presAssocID="{5E9C1A5A-5AE7-E24C-B921-C6B2CD0C2230}" presName="text2" presStyleLbl="fgAcc2" presStyleIdx="0" presStyleCnt="4">
        <dgm:presLayoutVars>
          <dgm:chPref val="3"/>
        </dgm:presLayoutVars>
      </dgm:prSet>
      <dgm:spPr/>
      <dgm:t>
        <a:bodyPr/>
        <a:lstStyle/>
        <a:p>
          <a:endParaRPr lang="en-US"/>
        </a:p>
      </dgm:t>
    </dgm:pt>
    <dgm:pt modelId="{3E155B59-27F6-4A4F-89F0-B2F058002DED}" type="pres">
      <dgm:prSet presAssocID="{5E9C1A5A-5AE7-E24C-B921-C6B2CD0C2230}" presName="hierChild3" presStyleCnt="0"/>
      <dgm:spPr/>
    </dgm:pt>
    <dgm:pt modelId="{6020A659-16FA-B247-92CF-4958B2C9F50C}" type="pres">
      <dgm:prSet presAssocID="{4E8DD2B1-41B2-4947-B784-35ED3492C449}" presName="Name10" presStyleLbl="parChTrans1D2" presStyleIdx="1" presStyleCnt="4"/>
      <dgm:spPr/>
      <dgm:t>
        <a:bodyPr/>
        <a:lstStyle/>
        <a:p>
          <a:endParaRPr lang="en-US"/>
        </a:p>
      </dgm:t>
    </dgm:pt>
    <dgm:pt modelId="{AB3260C3-DAA5-8742-B442-90D771AD8805}" type="pres">
      <dgm:prSet presAssocID="{B94CBB49-257D-9945-BF43-BDD6EEC95919}" presName="hierRoot2" presStyleCnt="0"/>
      <dgm:spPr/>
    </dgm:pt>
    <dgm:pt modelId="{E40EF59D-576B-C34D-B84D-1CB5E5202854}" type="pres">
      <dgm:prSet presAssocID="{B94CBB49-257D-9945-BF43-BDD6EEC95919}" presName="composite2" presStyleCnt="0"/>
      <dgm:spPr/>
    </dgm:pt>
    <dgm:pt modelId="{DEE92914-5D08-684E-97B7-58E07E8C957A}" type="pres">
      <dgm:prSet presAssocID="{B94CBB49-257D-9945-BF43-BDD6EEC95919}" presName="background2" presStyleLbl="node2" presStyleIdx="1" presStyleCnt="4"/>
      <dgm:spPr/>
    </dgm:pt>
    <dgm:pt modelId="{29C0860B-BCE7-A04F-9DC4-8651FBF0C070}" type="pres">
      <dgm:prSet presAssocID="{B94CBB49-257D-9945-BF43-BDD6EEC95919}" presName="text2" presStyleLbl="fgAcc2" presStyleIdx="1" presStyleCnt="4">
        <dgm:presLayoutVars>
          <dgm:chPref val="3"/>
        </dgm:presLayoutVars>
      </dgm:prSet>
      <dgm:spPr/>
      <dgm:t>
        <a:bodyPr/>
        <a:lstStyle/>
        <a:p>
          <a:endParaRPr lang="en-US"/>
        </a:p>
      </dgm:t>
    </dgm:pt>
    <dgm:pt modelId="{4AD8D52C-5A9F-7F42-9157-5C313216D2A7}" type="pres">
      <dgm:prSet presAssocID="{B94CBB49-257D-9945-BF43-BDD6EEC95919}" presName="hierChild3" presStyleCnt="0"/>
      <dgm:spPr/>
    </dgm:pt>
    <dgm:pt modelId="{3C2C7869-B735-734B-8BA8-C18F71A21EC5}" type="pres">
      <dgm:prSet presAssocID="{06B8DA56-49CD-304E-9CD5-A54CBF5B0B86}" presName="Name10" presStyleLbl="parChTrans1D2" presStyleIdx="2" presStyleCnt="4"/>
      <dgm:spPr/>
      <dgm:t>
        <a:bodyPr/>
        <a:lstStyle/>
        <a:p>
          <a:endParaRPr lang="en-US"/>
        </a:p>
      </dgm:t>
    </dgm:pt>
    <dgm:pt modelId="{146180B9-DF5F-A74B-BA17-11A19C29911E}" type="pres">
      <dgm:prSet presAssocID="{D8EF3BF3-2B5C-CE4C-AC81-46940B12DD8A}" presName="hierRoot2" presStyleCnt="0"/>
      <dgm:spPr/>
    </dgm:pt>
    <dgm:pt modelId="{95346FE1-B99E-7F4B-A203-F9636C9016BC}" type="pres">
      <dgm:prSet presAssocID="{D8EF3BF3-2B5C-CE4C-AC81-46940B12DD8A}" presName="composite2" presStyleCnt="0"/>
      <dgm:spPr/>
    </dgm:pt>
    <dgm:pt modelId="{DB557F57-15E8-A347-844C-DC6EC9541721}" type="pres">
      <dgm:prSet presAssocID="{D8EF3BF3-2B5C-CE4C-AC81-46940B12DD8A}" presName="background2" presStyleLbl="node2" presStyleIdx="2" presStyleCnt="4"/>
      <dgm:spPr/>
    </dgm:pt>
    <dgm:pt modelId="{7090D8A1-4706-E54B-9A84-7D9122C7D124}" type="pres">
      <dgm:prSet presAssocID="{D8EF3BF3-2B5C-CE4C-AC81-46940B12DD8A}" presName="text2" presStyleLbl="fgAcc2" presStyleIdx="2" presStyleCnt="4">
        <dgm:presLayoutVars>
          <dgm:chPref val="3"/>
        </dgm:presLayoutVars>
      </dgm:prSet>
      <dgm:spPr/>
      <dgm:t>
        <a:bodyPr/>
        <a:lstStyle/>
        <a:p>
          <a:endParaRPr lang="en-US"/>
        </a:p>
      </dgm:t>
    </dgm:pt>
    <dgm:pt modelId="{FA9D35D7-F3DC-4A4F-B0D1-2BE224626C2B}" type="pres">
      <dgm:prSet presAssocID="{D8EF3BF3-2B5C-CE4C-AC81-46940B12DD8A}" presName="hierChild3" presStyleCnt="0"/>
      <dgm:spPr/>
    </dgm:pt>
    <dgm:pt modelId="{B12D8BF5-0CDF-E946-87A4-A8E22E76C5EF}" type="pres">
      <dgm:prSet presAssocID="{2BF3C239-F9E9-3A47-B22D-D94C16B7DC69}" presName="Name17" presStyleLbl="parChTrans1D3" presStyleIdx="0" presStyleCnt="1"/>
      <dgm:spPr/>
      <dgm:t>
        <a:bodyPr/>
        <a:lstStyle/>
        <a:p>
          <a:endParaRPr lang="en-US"/>
        </a:p>
      </dgm:t>
    </dgm:pt>
    <dgm:pt modelId="{A9F2A9E9-A1DA-944D-854D-DCCD5F12B972}" type="pres">
      <dgm:prSet presAssocID="{7D409C8A-BC69-984D-947C-595B6E9D2765}" presName="hierRoot3" presStyleCnt="0"/>
      <dgm:spPr/>
    </dgm:pt>
    <dgm:pt modelId="{CC336050-7467-A945-BFFB-8B8ABF369952}" type="pres">
      <dgm:prSet presAssocID="{7D409C8A-BC69-984D-947C-595B6E9D2765}" presName="composite3" presStyleCnt="0"/>
      <dgm:spPr/>
    </dgm:pt>
    <dgm:pt modelId="{CC317304-E899-2F4A-9CE5-B3E58E2D18D4}" type="pres">
      <dgm:prSet presAssocID="{7D409C8A-BC69-984D-947C-595B6E9D2765}" presName="background3" presStyleLbl="node3" presStyleIdx="0" presStyleCnt="1"/>
      <dgm:spPr/>
    </dgm:pt>
    <dgm:pt modelId="{50711A3D-9766-F348-A217-B4C4A1158860}" type="pres">
      <dgm:prSet presAssocID="{7D409C8A-BC69-984D-947C-595B6E9D2765}" presName="text3" presStyleLbl="fgAcc3" presStyleIdx="0" presStyleCnt="1">
        <dgm:presLayoutVars>
          <dgm:chPref val="3"/>
        </dgm:presLayoutVars>
      </dgm:prSet>
      <dgm:spPr/>
      <dgm:t>
        <a:bodyPr/>
        <a:lstStyle/>
        <a:p>
          <a:endParaRPr lang="en-US"/>
        </a:p>
      </dgm:t>
    </dgm:pt>
    <dgm:pt modelId="{45CCB00E-548C-1F46-B2D6-C21C6A5DD50E}" type="pres">
      <dgm:prSet presAssocID="{7D409C8A-BC69-984D-947C-595B6E9D2765}" presName="hierChild4" presStyleCnt="0"/>
      <dgm:spPr/>
    </dgm:pt>
    <dgm:pt modelId="{85F74A28-70B8-9744-85CA-BAC24D70F76A}" type="pres">
      <dgm:prSet presAssocID="{97817632-9147-0246-A2C0-D77D6A434D2A}" presName="Name10" presStyleLbl="parChTrans1D2" presStyleIdx="3" presStyleCnt="4"/>
      <dgm:spPr/>
      <dgm:t>
        <a:bodyPr/>
        <a:lstStyle/>
        <a:p>
          <a:endParaRPr lang="en-US"/>
        </a:p>
      </dgm:t>
    </dgm:pt>
    <dgm:pt modelId="{007FEF94-EBED-9F48-B3FE-146D275E84AA}" type="pres">
      <dgm:prSet presAssocID="{C61B4984-22DA-BA48-BE86-FC0A316765DC}" presName="hierRoot2" presStyleCnt="0"/>
      <dgm:spPr/>
    </dgm:pt>
    <dgm:pt modelId="{CC4872B7-4ADB-DB41-B97F-B2E88316AD09}" type="pres">
      <dgm:prSet presAssocID="{C61B4984-22DA-BA48-BE86-FC0A316765DC}" presName="composite2" presStyleCnt="0"/>
      <dgm:spPr/>
    </dgm:pt>
    <dgm:pt modelId="{AD8A57C3-7790-544C-8AEB-05ED4AB556BD}" type="pres">
      <dgm:prSet presAssocID="{C61B4984-22DA-BA48-BE86-FC0A316765DC}" presName="background2" presStyleLbl="node2" presStyleIdx="3" presStyleCnt="4"/>
      <dgm:spPr/>
    </dgm:pt>
    <dgm:pt modelId="{9B5EFC9F-8ED7-2448-8F49-C8E95F94FC45}" type="pres">
      <dgm:prSet presAssocID="{C61B4984-22DA-BA48-BE86-FC0A316765DC}" presName="text2" presStyleLbl="fgAcc2" presStyleIdx="3" presStyleCnt="4">
        <dgm:presLayoutVars>
          <dgm:chPref val="3"/>
        </dgm:presLayoutVars>
      </dgm:prSet>
      <dgm:spPr/>
      <dgm:t>
        <a:bodyPr/>
        <a:lstStyle/>
        <a:p>
          <a:endParaRPr lang="en-US"/>
        </a:p>
      </dgm:t>
    </dgm:pt>
    <dgm:pt modelId="{BFFA50E2-6D2E-9140-BB78-5D8CF7DBC268}" type="pres">
      <dgm:prSet presAssocID="{C61B4984-22DA-BA48-BE86-FC0A316765DC}" presName="hierChild3" presStyleCnt="0"/>
      <dgm:spPr/>
    </dgm:pt>
  </dgm:ptLst>
  <dgm:cxnLst>
    <dgm:cxn modelId="{49157606-1A32-E848-89FF-4AE25957CA9E}" type="presOf" srcId="{B94CBB49-257D-9945-BF43-BDD6EEC95919}" destId="{29C0860B-BCE7-A04F-9DC4-8651FBF0C070}" srcOrd="0" destOrd="0" presId="urn:microsoft.com/office/officeart/2005/8/layout/hierarchy1"/>
    <dgm:cxn modelId="{EBB302A5-9949-4B48-A9D5-FFF36B763A95}" srcId="{59158CBD-048B-4E4A-B790-FA5A242EED92}" destId="{C61B4984-22DA-BA48-BE86-FC0A316765DC}" srcOrd="3" destOrd="0" parTransId="{97817632-9147-0246-A2C0-D77D6A434D2A}" sibTransId="{3D167A57-013D-6B49-95E6-BF3497DFE3EA}"/>
    <dgm:cxn modelId="{2E84D0DB-6818-E24D-A80F-D5DA6C8F686D}" srcId="{D8EF3BF3-2B5C-CE4C-AC81-46940B12DD8A}" destId="{7D409C8A-BC69-984D-947C-595B6E9D2765}" srcOrd="0" destOrd="0" parTransId="{2BF3C239-F9E9-3A47-B22D-D94C16B7DC69}" sibTransId="{8F37AB41-DA5B-A24C-8D55-32932E855948}"/>
    <dgm:cxn modelId="{1ECA40FF-E5CF-FD42-A90A-85FD8DE07407}" srcId="{59158CBD-048B-4E4A-B790-FA5A242EED92}" destId="{5E9C1A5A-5AE7-E24C-B921-C6B2CD0C2230}" srcOrd="0" destOrd="0" parTransId="{2B5D79D4-BC94-C644-BC9A-9B6C8694C188}" sibTransId="{14B9E42E-14A6-9A40-A4D1-5475965C5A8E}"/>
    <dgm:cxn modelId="{BE9A55E4-4B99-CA45-8DE8-488C6E35977A}" type="presOf" srcId="{7D409C8A-BC69-984D-947C-595B6E9D2765}" destId="{50711A3D-9766-F348-A217-B4C4A1158860}" srcOrd="0" destOrd="0" presId="urn:microsoft.com/office/officeart/2005/8/layout/hierarchy1"/>
    <dgm:cxn modelId="{00459FE4-01BA-834E-B010-861DDFE24BEE}" srcId="{59158CBD-048B-4E4A-B790-FA5A242EED92}" destId="{D8EF3BF3-2B5C-CE4C-AC81-46940B12DD8A}" srcOrd="2" destOrd="0" parTransId="{06B8DA56-49CD-304E-9CD5-A54CBF5B0B86}" sibTransId="{A413F007-A398-394A-8014-C1FBFCF8769A}"/>
    <dgm:cxn modelId="{00BF756D-4A0C-E241-A61A-4C7CB678FA83}" type="presOf" srcId="{06B8DA56-49CD-304E-9CD5-A54CBF5B0B86}" destId="{3C2C7869-B735-734B-8BA8-C18F71A21EC5}" srcOrd="0" destOrd="0" presId="urn:microsoft.com/office/officeart/2005/8/layout/hierarchy1"/>
    <dgm:cxn modelId="{9168DC1C-CAF5-D846-B94E-6863EF1E2EB3}" type="presOf" srcId="{5E9C1A5A-5AE7-E24C-B921-C6B2CD0C2230}" destId="{E94FAF69-6245-A14F-939B-2445F5A4E37F}" srcOrd="0" destOrd="0" presId="urn:microsoft.com/office/officeart/2005/8/layout/hierarchy1"/>
    <dgm:cxn modelId="{0EAED7B0-373C-5D48-A567-D87F46ECB935}" srcId="{3096635C-1D9A-E847-90C6-4FCDB484CA02}" destId="{59158CBD-048B-4E4A-B790-FA5A242EED92}" srcOrd="0" destOrd="0" parTransId="{50E8F215-EE8D-764A-BD37-2EC13A3F6221}" sibTransId="{4A7EA690-05AA-314B-9435-4D6F956A5C8B}"/>
    <dgm:cxn modelId="{035586E9-6FBF-8540-882D-D2EBFC8B6688}" type="presOf" srcId="{97817632-9147-0246-A2C0-D77D6A434D2A}" destId="{85F74A28-70B8-9744-85CA-BAC24D70F76A}" srcOrd="0" destOrd="0" presId="urn:microsoft.com/office/officeart/2005/8/layout/hierarchy1"/>
    <dgm:cxn modelId="{B0D20F7E-5524-2444-AB20-3F2A68C6BF9F}" type="presOf" srcId="{2B5D79D4-BC94-C644-BC9A-9B6C8694C188}" destId="{3C479472-95E2-C44C-AB63-5BE237055C60}" srcOrd="0" destOrd="0" presId="urn:microsoft.com/office/officeart/2005/8/layout/hierarchy1"/>
    <dgm:cxn modelId="{68797E98-E17E-0146-ACD6-83732BD41312}" type="presOf" srcId="{D8EF3BF3-2B5C-CE4C-AC81-46940B12DD8A}" destId="{7090D8A1-4706-E54B-9A84-7D9122C7D124}" srcOrd="0" destOrd="0" presId="urn:microsoft.com/office/officeart/2005/8/layout/hierarchy1"/>
    <dgm:cxn modelId="{2FCEF550-906E-944C-BAD0-E27C58717BC2}" srcId="{59158CBD-048B-4E4A-B790-FA5A242EED92}" destId="{B94CBB49-257D-9945-BF43-BDD6EEC95919}" srcOrd="1" destOrd="0" parTransId="{4E8DD2B1-41B2-4947-B784-35ED3492C449}" sibTransId="{0D60188D-74C8-1944-9D21-941707BFDA08}"/>
    <dgm:cxn modelId="{5C62EEE3-B0ED-2F47-A90D-77CD814E3EEF}" type="presOf" srcId="{59158CBD-048B-4E4A-B790-FA5A242EED92}" destId="{F338F97F-DAC6-704A-8F0D-7AAE31203D83}" srcOrd="0" destOrd="0" presId="urn:microsoft.com/office/officeart/2005/8/layout/hierarchy1"/>
    <dgm:cxn modelId="{170765AD-A334-8D44-9610-60130C721BE6}" type="presOf" srcId="{4E8DD2B1-41B2-4947-B784-35ED3492C449}" destId="{6020A659-16FA-B247-92CF-4958B2C9F50C}" srcOrd="0" destOrd="0" presId="urn:microsoft.com/office/officeart/2005/8/layout/hierarchy1"/>
    <dgm:cxn modelId="{3A458E1E-BB7F-7948-98D5-B32B4E3E55CB}" type="presOf" srcId="{2BF3C239-F9E9-3A47-B22D-D94C16B7DC69}" destId="{B12D8BF5-0CDF-E946-87A4-A8E22E76C5EF}" srcOrd="0" destOrd="0" presId="urn:microsoft.com/office/officeart/2005/8/layout/hierarchy1"/>
    <dgm:cxn modelId="{C9AB96B1-A6E7-5C4B-8CCC-B892367286F0}" type="presOf" srcId="{C61B4984-22DA-BA48-BE86-FC0A316765DC}" destId="{9B5EFC9F-8ED7-2448-8F49-C8E95F94FC45}" srcOrd="0" destOrd="0" presId="urn:microsoft.com/office/officeart/2005/8/layout/hierarchy1"/>
    <dgm:cxn modelId="{4287CD53-11BB-794A-894B-C053B92CC927}" type="presOf" srcId="{3096635C-1D9A-E847-90C6-4FCDB484CA02}" destId="{6687F934-1815-BB4F-AFA4-DF382348FF11}" srcOrd="0" destOrd="0" presId="urn:microsoft.com/office/officeart/2005/8/layout/hierarchy1"/>
    <dgm:cxn modelId="{D066CF57-429E-F348-8F66-BB4B26F3930A}" type="presParOf" srcId="{6687F934-1815-BB4F-AFA4-DF382348FF11}" destId="{558237A8-A9B6-6946-84BF-80BCE348C44D}" srcOrd="0" destOrd="0" presId="urn:microsoft.com/office/officeart/2005/8/layout/hierarchy1"/>
    <dgm:cxn modelId="{95C4055A-4C43-0B40-9F1D-EBD9E5D05C33}" type="presParOf" srcId="{558237A8-A9B6-6946-84BF-80BCE348C44D}" destId="{6C371FE7-BC51-464F-B5E7-91D3831ADB28}" srcOrd="0" destOrd="0" presId="urn:microsoft.com/office/officeart/2005/8/layout/hierarchy1"/>
    <dgm:cxn modelId="{FB27E34D-6CD4-E645-9D2F-1A0C7E7C86D9}" type="presParOf" srcId="{6C371FE7-BC51-464F-B5E7-91D3831ADB28}" destId="{77804CC2-17F7-FF49-881F-28BA79BD479F}" srcOrd="0" destOrd="0" presId="urn:microsoft.com/office/officeart/2005/8/layout/hierarchy1"/>
    <dgm:cxn modelId="{E86362D8-0AE4-1442-B259-595FDF9EAC43}" type="presParOf" srcId="{6C371FE7-BC51-464F-B5E7-91D3831ADB28}" destId="{F338F97F-DAC6-704A-8F0D-7AAE31203D83}" srcOrd="1" destOrd="0" presId="urn:microsoft.com/office/officeart/2005/8/layout/hierarchy1"/>
    <dgm:cxn modelId="{9E39E299-2183-B54B-A62A-35494581984C}" type="presParOf" srcId="{558237A8-A9B6-6946-84BF-80BCE348C44D}" destId="{D7F133B6-4390-2C44-A6BD-51A6916D4006}" srcOrd="1" destOrd="0" presId="urn:microsoft.com/office/officeart/2005/8/layout/hierarchy1"/>
    <dgm:cxn modelId="{3E994C2C-007D-044B-A771-B11B98C2A1C0}" type="presParOf" srcId="{D7F133B6-4390-2C44-A6BD-51A6916D4006}" destId="{3C479472-95E2-C44C-AB63-5BE237055C60}" srcOrd="0" destOrd="0" presId="urn:microsoft.com/office/officeart/2005/8/layout/hierarchy1"/>
    <dgm:cxn modelId="{AA5A6427-D727-1D43-8AB0-D1972BAF72BE}" type="presParOf" srcId="{D7F133B6-4390-2C44-A6BD-51A6916D4006}" destId="{272FFF26-5B14-9C40-A182-FA27396DA3DE}" srcOrd="1" destOrd="0" presId="urn:microsoft.com/office/officeart/2005/8/layout/hierarchy1"/>
    <dgm:cxn modelId="{65960FDC-7682-F84B-8461-893A4C2FFE2F}" type="presParOf" srcId="{272FFF26-5B14-9C40-A182-FA27396DA3DE}" destId="{26A396ED-0FE8-314D-95B0-30BA787F6168}" srcOrd="0" destOrd="0" presId="urn:microsoft.com/office/officeart/2005/8/layout/hierarchy1"/>
    <dgm:cxn modelId="{A376FA87-8E3F-024D-971C-8EAC325C4304}" type="presParOf" srcId="{26A396ED-0FE8-314D-95B0-30BA787F6168}" destId="{74420996-19F0-0C4D-99C5-BB342D745423}" srcOrd="0" destOrd="0" presId="urn:microsoft.com/office/officeart/2005/8/layout/hierarchy1"/>
    <dgm:cxn modelId="{6936FEE5-7D44-8E4E-8063-3E9791851344}" type="presParOf" srcId="{26A396ED-0FE8-314D-95B0-30BA787F6168}" destId="{E94FAF69-6245-A14F-939B-2445F5A4E37F}" srcOrd="1" destOrd="0" presId="urn:microsoft.com/office/officeart/2005/8/layout/hierarchy1"/>
    <dgm:cxn modelId="{91D011A5-6AB6-C54D-A078-28D46C29DDC5}" type="presParOf" srcId="{272FFF26-5B14-9C40-A182-FA27396DA3DE}" destId="{3E155B59-27F6-4A4F-89F0-B2F058002DED}" srcOrd="1" destOrd="0" presId="urn:microsoft.com/office/officeart/2005/8/layout/hierarchy1"/>
    <dgm:cxn modelId="{2F16C17F-D61F-2F4A-A6ED-4FF7BD2B70A0}" type="presParOf" srcId="{D7F133B6-4390-2C44-A6BD-51A6916D4006}" destId="{6020A659-16FA-B247-92CF-4958B2C9F50C}" srcOrd="2" destOrd="0" presId="urn:microsoft.com/office/officeart/2005/8/layout/hierarchy1"/>
    <dgm:cxn modelId="{74B99898-9481-E243-A82B-B2718F74A5A0}" type="presParOf" srcId="{D7F133B6-4390-2C44-A6BD-51A6916D4006}" destId="{AB3260C3-DAA5-8742-B442-90D771AD8805}" srcOrd="3" destOrd="0" presId="urn:microsoft.com/office/officeart/2005/8/layout/hierarchy1"/>
    <dgm:cxn modelId="{0726D8B9-C4BF-4945-AF82-75735AD1525F}" type="presParOf" srcId="{AB3260C3-DAA5-8742-B442-90D771AD8805}" destId="{E40EF59D-576B-C34D-B84D-1CB5E5202854}" srcOrd="0" destOrd="0" presId="urn:microsoft.com/office/officeart/2005/8/layout/hierarchy1"/>
    <dgm:cxn modelId="{93DF225E-373A-C641-97ED-75012DAF828C}" type="presParOf" srcId="{E40EF59D-576B-C34D-B84D-1CB5E5202854}" destId="{DEE92914-5D08-684E-97B7-58E07E8C957A}" srcOrd="0" destOrd="0" presId="urn:microsoft.com/office/officeart/2005/8/layout/hierarchy1"/>
    <dgm:cxn modelId="{DA7705CE-AE40-5D43-A547-3438E64F7353}" type="presParOf" srcId="{E40EF59D-576B-C34D-B84D-1CB5E5202854}" destId="{29C0860B-BCE7-A04F-9DC4-8651FBF0C070}" srcOrd="1" destOrd="0" presId="urn:microsoft.com/office/officeart/2005/8/layout/hierarchy1"/>
    <dgm:cxn modelId="{8AD592CB-E97F-6243-BFD7-BE9E2D852923}" type="presParOf" srcId="{AB3260C3-DAA5-8742-B442-90D771AD8805}" destId="{4AD8D52C-5A9F-7F42-9157-5C313216D2A7}" srcOrd="1" destOrd="0" presId="urn:microsoft.com/office/officeart/2005/8/layout/hierarchy1"/>
    <dgm:cxn modelId="{DB76C401-2F44-DB4E-8BCB-E7ABE57D70A2}" type="presParOf" srcId="{D7F133B6-4390-2C44-A6BD-51A6916D4006}" destId="{3C2C7869-B735-734B-8BA8-C18F71A21EC5}" srcOrd="4" destOrd="0" presId="urn:microsoft.com/office/officeart/2005/8/layout/hierarchy1"/>
    <dgm:cxn modelId="{FDBB09A5-05C7-AA42-9781-2E8B33436583}" type="presParOf" srcId="{D7F133B6-4390-2C44-A6BD-51A6916D4006}" destId="{146180B9-DF5F-A74B-BA17-11A19C29911E}" srcOrd="5" destOrd="0" presId="urn:microsoft.com/office/officeart/2005/8/layout/hierarchy1"/>
    <dgm:cxn modelId="{C6E6E191-D144-A047-AF7A-B97668171FEA}" type="presParOf" srcId="{146180B9-DF5F-A74B-BA17-11A19C29911E}" destId="{95346FE1-B99E-7F4B-A203-F9636C9016BC}" srcOrd="0" destOrd="0" presId="urn:microsoft.com/office/officeart/2005/8/layout/hierarchy1"/>
    <dgm:cxn modelId="{3BC76448-6F1F-184C-92C0-AAEE1EC89EF4}" type="presParOf" srcId="{95346FE1-B99E-7F4B-A203-F9636C9016BC}" destId="{DB557F57-15E8-A347-844C-DC6EC9541721}" srcOrd="0" destOrd="0" presId="urn:microsoft.com/office/officeart/2005/8/layout/hierarchy1"/>
    <dgm:cxn modelId="{662A644E-4599-4E40-9F9A-27CB119F2D47}" type="presParOf" srcId="{95346FE1-B99E-7F4B-A203-F9636C9016BC}" destId="{7090D8A1-4706-E54B-9A84-7D9122C7D124}" srcOrd="1" destOrd="0" presId="urn:microsoft.com/office/officeart/2005/8/layout/hierarchy1"/>
    <dgm:cxn modelId="{0BB2D57F-243C-8548-A7B5-212441A542B6}" type="presParOf" srcId="{146180B9-DF5F-A74B-BA17-11A19C29911E}" destId="{FA9D35D7-F3DC-4A4F-B0D1-2BE224626C2B}" srcOrd="1" destOrd="0" presId="urn:microsoft.com/office/officeart/2005/8/layout/hierarchy1"/>
    <dgm:cxn modelId="{833DA0F5-98F2-0349-995D-BF8B49E3FF42}" type="presParOf" srcId="{FA9D35D7-F3DC-4A4F-B0D1-2BE224626C2B}" destId="{B12D8BF5-0CDF-E946-87A4-A8E22E76C5EF}" srcOrd="0" destOrd="0" presId="urn:microsoft.com/office/officeart/2005/8/layout/hierarchy1"/>
    <dgm:cxn modelId="{CDFD3B45-13BF-DD49-AF45-C0952C7C139B}" type="presParOf" srcId="{FA9D35D7-F3DC-4A4F-B0D1-2BE224626C2B}" destId="{A9F2A9E9-A1DA-944D-854D-DCCD5F12B972}" srcOrd="1" destOrd="0" presId="urn:microsoft.com/office/officeart/2005/8/layout/hierarchy1"/>
    <dgm:cxn modelId="{27ECD14D-96AD-7546-A34C-8A9EFF73F17D}" type="presParOf" srcId="{A9F2A9E9-A1DA-944D-854D-DCCD5F12B972}" destId="{CC336050-7467-A945-BFFB-8B8ABF369952}" srcOrd="0" destOrd="0" presId="urn:microsoft.com/office/officeart/2005/8/layout/hierarchy1"/>
    <dgm:cxn modelId="{DF25553F-51B8-3141-8829-C70D22C8D900}" type="presParOf" srcId="{CC336050-7467-A945-BFFB-8B8ABF369952}" destId="{CC317304-E899-2F4A-9CE5-B3E58E2D18D4}" srcOrd="0" destOrd="0" presId="urn:microsoft.com/office/officeart/2005/8/layout/hierarchy1"/>
    <dgm:cxn modelId="{3569DBCF-3E0F-6B49-A4F7-011A9C2A1046}" type="presParOf" srcId="{CC336050-7467-A945-BFFB-8B8ABF369952}" destId="{50711A3D-9766-F348-A217-B4C4A1158860}" srcOrd="1" destOrd="0" presId="urn:microsoft.com/office/officeart/2005/8/layout/hierarchy1"/>
    <dgm:cxn modelId="{476471B2-06B8-304C-9BC9-C06B7CDD7CCA}" type="presParOf" srcId="{A9F2A9E9-A1DA-944D-854D-DCCD5F12B972}" destId="{45CCB00E-548C-1F46-B2D6-C21C6A5DD50E}" srcOrd="1" destOrd="0" presId="urn:microsoft.com/office/officeart/2005/8/layout/hierarchy1"/>
    <dgm:cxn modelId="{44D3493D-3922-0949-B252-34DF4A4594E5}" type="presParOf" srcId="{D7F133B6-4390-2C44-A6BD-51A6916D4006}" destId="{85F74A28-70B8-9744-85CA-BAC24D70F76A}" srcOrd="6" destOrd="0" presId="urn:microsoft.com/office/officeart/2005/8/layout/hierarchy1"/>
    <dgm:cxn modelId="{BE0DE3F4-64CF-9C41-B65D-15F1A3C89E54}" type="presParOf" srcId="{D7F133B6-4390-2C44-A6BD-51A6916D4006}" destId="{007FEF94-EBED-9F48-B3FE-146D275E84AA}" srcOrd="7" destOrd="0" presId="urn:microsoft.com/office/officeart/2005/8/layout/hierarchy1"/>
    <dgm:cxn modelId="{D5161ED4-1C56-1243-B3E6-5EB36AC06888}" type="presParOf" srcId="{007FEF94-EBED-9F48-B3FE-146D275E84AA}" destId="{CC4872B7-4ADB-DB41-B97F-B2E88316AD09}" srcOrd="0" destOrd="0" presId="urn:microsoft.com/office/officeart/2005/8/layout/hierarchy1"/>
    <dgm:cxn modelId="{100FFE7C-6785-2C4F-BFBF-786A7C4EBBEA}" type="presParOf" srcId="{CC4872B7-4ADB-DB41-B97F-B2E88316AD09}" destId="{AD8A57C3-7790-544C-8AEB-05ED4AB556BD}" srcOrd="0" destOrd="0" presId="urn:microsoft.com/office/officeart/2005/8/layout/hierarchy1"/>
    <dgm:cxn modelId="{F71F1235-3BED-A14A-B228-88BE3D28974C}" type="presParOf" srcId="{CC4872B7-4ADB-DB41-B97F-B2E88316AD09}" destId="{9B5EFC9F-8ED7-2448-8F49-C8E95F94FC45}" srcOrd="1" destOrd="0" presId="urn:microsoft.com/office/officeart/2005/8/layout/hierarchy1"/>
    <dgm:cxn modelId="{CC3D8CBA-7BE3-9E45-AC3B-C74432693834}" type="presParOf" srcId="{007FEF94-EBED-9F48-B3FE-146D275E84AA}" destId="{BFFA50E2-6D2E-9140-BB78-5D8CF7DBC2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74A28-70B8-9744-85CA-BAC24D70F76A}">
      <dsp:nvSpPr>
        <dsp:cNvPr id="0" name=""/>
        <dsp:cNvSpPr/>
      </dsp:nvSpPr>
      <dsp:spPr>
        <a:xfrm>
          <a:off x="4019163" y="1124901"/>
          <a:ext cx="3156019" cy="500659"/>
        </a:xfrm>
        <a:custGeom>
          <a:avLst/>
          <a:gdLst/>
          <a:ahLst/>
          <a:cxnLst/>
          <a:rect l="0" t="0" r="0" b="0"/>
          <a:pathLst>
            <a:path>
              <a:moveTo>
                <a:pt x="0" y="0"/>
              </a:moveTo>
              <a:lnTo>
                <a:pt x="0" y="341184"/>
              </a:lnTo>
              <a:lnTo>
                <a:pt x="3156019" y="341184"/>
              </a:lnTo>
              <a:lnTo>
                <a:pt x="3156019"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D8BF5-0CDF-E946-87A4-A8E22E76C5EF}">
      <dsp:nvSpPr>
        <dsp:cNvPr id="0" name=""/>
        <dsp:cNvSpPr/>
      </dsp:nvSpPr>
      <dsp:spPr>
        <a:xfrm>
          <a:off x="5025449" y="2718691"/>
          <a:ext cx="91440" cy="500659"/>
        </a:xfrm>
        <a:custGeom>
          <a:avLst/>
          <a:gdLst/>
          <a:ahLst/>
          <a:cxnLst/>
          <a:rect l="0" t="0" r="0" b="0"/>
          <a:pathLst>
            <a:path>
              <a:moveTo>
                <a:pt x="45720" y="0"/>
              </a:moveTo>
              <a:lnTo>
                <a:pt x="45720"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2C7869-B735-734B-8BA8-C18F71A21EC5}">
      <dsp:nvSpPr>
        <dsp:cNvPr id="0" name=""/>
        <dsp:cNvSpPr/>
      </dsp:nvSpPr>
      <dsp:spPr>
        <a:xfrm>
          <a:off x="4019163" y="1124901"/>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20A659-16FA-B247-92CF-4958B2C9F50C}">
      <dsp:nvSpPr>
        <dsp:cNvPr id="0" name=""/>
        <dsp:cNvSpPr/>
      </dsp:nvSpPr>
      <dsp:spPr>
        <a:xfrm>
          <a:off x="2967156" y="1124901"/>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479472-95E2-C44C-AB63-5BE237055C60}">
      <dsp:nvSpPr>
        <dsp:cNvPr id="0" name=""/>
        <dsp:cNvSpPr/>
      </dsp:nvSpPr>
      <dsp:spPr>
        <a:xfrm>
          <a:off x="863143" y="1124901"/>
          <a:ext cx="3156019" cy="500659"/>
        </a:xfrm>
        <a:custGeom>
          <a:avLst/>
          <a:gdLst/>
          <a:ahLst/>
          <a:cxnLst/>
          <a:rect l="0" t="0" r="0" b="0"/>
          <a:pathLst>
            <a:path>
              <a:moveTo>
                <a:pt x="3156019" y="0"/>
              </a:moveTo>
              <a:lnTo>
                <a:pt x="3156019"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804CC2-17F7-FF49-881F-28BA79BD479F}">
      <dsp:nvSpPr>
        <dsp:cNvPr id="0" name=""/>
        <dsp:cNvSpPr/>
      </dsp:nvSpPr>
      <dsp:spPr>
        <a:xfrm>
          <a:off x="3158430" y="3177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38F97F-DAC6-704A-8F0D-7AAE31203D83}">
      <dsp:nvSpPr>
        <dsp:cNvPr id="0" name=""/>
        <dsp:cNvSpPr/>
      </dsp:nvSpPr>
      <dsp:spPr>
        <a:xfrm>
          <a:off x="3349704" y="21348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Year at a Glance</a:t>
          </a:r>
          <a:endParaRPr lang="en-US" sz="2800" kern="1200" dirty="0"/>
        </a:p>
      </dsp:txBody>
      <dsp:txXfrm>
        <a:off x="3381721" y="245498"/>
        <a:ext cx="1657431" cy="1029096"/>
      </dsp:txXfrm>
    </dsp:sp>
    <dsp:sp modelId="{74420996-19F0-0C4D-99C5-BB342D745423}">
      <dsp:nvSpPr>
        <dsp:cNvPr id="0" name=""/>
        <dsp:cNvSpPr/>
      </dsp:nvSpPr>
      <dsp:spPr>
        <a:xfrm>
          <a:off x="2411"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4FAF69-6245-A14F-939B-2445F5A4E37F}">
      <dsp:nvSpPr>
        <dsp:cNvPr id="0" name=""/>
        <dsp:cNvSpPr/>
      </dsp:nvSpPr>
      <dsp:spPr>
        <a:xfrm>
          <a:off x="193684"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25701" y="1839288"/>
        <a:ext cx="1657431" cy="1029096"/>
      </dsp:txXfrm>
    </dsp:sp>
    <dsp:sp modelId="{DEE92914-5D08-684E-97B7-58E07E8C957A}">
      <dsp:nvSpPr>
        <dsp:cNvPr id="0" name=""/>
        <dsp:cNvSpPr/>
      </dsp:nvSpPr>
      <dsp:spPr>
        <a:xfrm>
          <a:off x="2106423"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C0860B-BCE7-A04F-9DC4-8651FBF0C070}">
      <dsp:nvSpPr>
        <dsp:cNvPr id="0" name=""/>
        <dsp:cNvSpPr/>
      </dsp:nvSpPr>
      <dsp:spPr>
        <a:xfrm>
          <a:off x="2297697"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329714" y="1839288"/>
        <a:ext cx="1657431" cy="1029096"/>
      </dsp:txXfrm>
    </dsp:sp>
    <dsp:sp modelId="{DB557F57-15E8-A347-844C-DC6EC9541721}">
      <dsp:nvSpPr>
        <dsp:cNvPr id="0" name=""/>
        <dsp:cNvSpPr/>
      </dsp:nvSpPr>
      <dsp:spPr>
        <a:xfrm>
          <a:off x="4210436"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90D8A1-4706-E54B-9A84-7D9122C7D124}">
      <dsp:nvSpPr>
        <dsp:cNvPr id="0" name=""/>
        <dsp:cNvSpPr/>
      </dsp:nvSpPr>
      <dsp:spPr>
        <a:xfrm>
          <a:off x="4401710"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433727" y="1839288"/>
        <a:ext cx="1657431" cy="1029096"/>
      </dsp:txXfrm>
    </dsp:sp>
    <dsp:sp modelId="{CC317304-E899-2F4A-9CE5-B3E58E2D18D4}">
      <dsp:nvSpPr>
        <dsp:cNvPr id="0" name=""/>
        <dsp:cNvSpPr/>
      </dsp:nvSpPr>
      <dsp:spPr>
        <a:xfrm>
          <a:off x="4210436" y="321935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711A3D-9766-F348-A217-B4C4A1158860}">
      <dsp:nvSpPr>
        <dsp:cNvPr id="0" name=""/>
        <dsp:cNvSpPr/>
      </dsp:nvSpPr>
      <dsp:spPr>
        <a:xfrm>
          <a:off x="4401710" y="340106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433727" y="3433078"/>
        <a:ext cx="1657431" cy="1029096"/>
      </dsp:txXfrm>
    </dsp:sp>
    <dsp:sp modelId="{AD8A57C3-7790-544C-8AEB-05ED4AB556BD}">
      <dsp:nvSpPr>
        <dsp:cNvPr id="0" name=""/>
        <dsp:cNvSpPr/>
      </dsp:nvSpPr>
      <dsp:spPr>
        <a:xfrm>
          <a:off x="6314449"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5EFC9F-8ED7-2448-8F49-C8E95F94FC45}">
      <dsp:nvSpPr>
        <dsp:cNvPr id="0" name=""/>
        <dsp:cNvSpPr/>
      </dsp:nvSpPr>
      <dsp:spPr>
        <a:xfrm>
          <a:off x="6505723"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537740" y="1839288"/>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74A28-70B8-9744-85CA-BAC24D70F76A}">
      <dsp:nvSpPr>
        <dsp:cNvPr id="0" name=""/>
        <dsp:cNvSpPr/>
      </dsp:nvSpPr>
      <dsp:spPr>
        <a:xfrm>
          <a:off x="4019163" y="1124901"/>
          <a:ext cx="3156019" cy="500659"/>
        </a:xfrm>
        <a:custGeom>
          <a:avLst/>
          <a:gdLst/>
          <a:ahLst/>
          <a:cxnLst/>
          <a:rect l="0" t="0" r="0" b="0"/>
          <a:pathLst>
            <a:path>
              <a:moveTo>
                <a:pt x="0" y="0"/>
              </a:moveTo>
              <a:lnTo>
                <a:pt x="0" y="341184"/>
              </a:lnTo>
              <a:lnTo>
                <a:pt x="3156019" y="341184"/>
              </a:lnTo>
              <a:lnTo>
                <a:pt x="3156019"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D8BF5-0CDF-E946-87A4-A8E22E76C5EF}">
      <dsp:nvSpPr>
        <dsp:cNvPr id="0" name=""/>
        <dsp:cNvSpPr/>
      </dsp:nvSpPr>
      <dsp:spPr>
        <a:xfrm>
          <a:off x="5025449" y="2718691"/>
          <a:ext cx="91440" cy="500659"/>
        </a:xfrm>
        <a:custGeom>
          <a:avLst/>
          <a:gdLst/>
          <a:ahLst/>
          <a:cxnLst/>
          <a:rect l="0" t="0" r="0" b="0"/>
          <a:pathLst>
            <a:path>
              <a:moveTo>
                <a:pt x="45720" y="0"/>
              </a:moveTo>
              <a:lnTo>
                <a:pt x="45720"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2C7869-B735-734B-8BA8-C18F71A21EC5}">
      <dsp:nvSpPr>
        <dsp:cNvPr id="0" name=""/>
        <dsp:cNvSpPr/>
      </dsp:nvSpPr>
      <dsp:spPr>
        <a:xfrm>
          <a:off x="4019163" y="1124901"/>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20A659-16FA-B247-92CF-4958B2C9F50C}">
      <dsp:nvSpPr>
        <dsp:cNvPr id="0" name=""/>
        <dsp:cNvSpPr/>
      </dsp:nvSpPr>
      <dsp:spPr>
        <a:xfrm>
          <a:off x="2967156" y="1124901"/>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479472-95E2-C44C-AB63-5BE237055C60}">
      <dsp:nvSpPr>
        <dsp:cNvPr id="0" name=""/>
        <dsp:cNvSpPr/>
      </dsp:nvSpPr>
      <dsp:spPr>
        <a:xfrm>
          <a:off x="863143" y="1124901"/>
          <a:ext cx="3156019" cy="500659"/>
        </a:xfrm>
        <a:custGeom>
          <a:avLst/>
          <a:gdLst/>
          <a:ahLst/>
          <a:cxnLst/>
          <a:rect l="0" t="0" r="0" b="0"/>
          <a:pathLst>
            <a:path>
              <a:moveTo>
                <a:pt x="3156019" y="0"/>
              </a:moveTo>
              <a:lnTo>
                <a:pt x="3156019"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804CC2-17F7-FF49-881F-28BA79BD479F}">
      <dsp:nvSpPr>
        <dsp:cNvPr id="0" name=""/>
        <dsp:cNvSpPr/>
      </dsp:nvSpPr>
      <dsp:spPr>
        <a:xfrm>
          <a:off x="3158430" y="3177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38F97F-DAC6-704A-8F0D-7AAE31203D83}">
      <dsp:nvSpPr>
        <dsp:cNvPr id="0" name=""/>
        <dsp:cNvSpPr/>
      </dsp:nvSpPr>
      <dsp:spPr>
        <a:xfrm>
          <a:off x="3349704" y="21348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Year at a Glance</a:t>
          </a:r>
          <a:endParaRPr lang="en-US" sz="2200" kern="1200" dirty="0"/>
        </a:p>
      </dsp:txBody>
      <dsp:txXfrm>
        <a:off x="3381721" y="245498"/>
        <a:ext cx="1657431" cy="1029096"/>
      </dsp:txXfrm>
    </dsp:sp>
    <dsp:sp modelId="{74420996-19F0-0C4D-99C5-BB342D745423}">
      <dsp:nvSpPr>
        <dsp:cNvPr id="0" name=""/>
        <dsp:cNvSpPr/>
      </dsp:nvSpPr>
      <dsp:spPr>
        <a:xfrm>
          <a:off x="2411"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4FAF69-6245-A14F-939B-2445F5A4E37F}">
      <dsp:nvSpPr>
        <dsp:cNvPr id="0" name=""/>
        <dsp:cNvSpPr/>
      </dsp:nvSpPr>
      <dsp:spPr>
        <a:xfrm>
          <a:off x="193684"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Unit Overview</a:t>
          </a:r>
          <a:endParaRPr lang="en-US" sz="2200" kern="1200" dirty="0"/>
        </a:p>
      </dsp:txBody>
      <dsp:txXfrm>
        <a:off x="225701" y="1839288"/>
        <a:ext cx="1657431" cy="1029096"/>
      </dsp:txXfrm>
    </dsp:sp>
    <dsp:sp modelId="{DEE92914-5D08-684E-97B7-58E07E8C957A}">
      <dsp:nvSpPr>
        <dsp:cNvPr id="0" name=""/>
        <dsp:cNvSpPr/>
      </dsp:nvSpPr>
      <dsp:spPr>
        <a:xfrm>
          <a:off x="2106423"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C0860B-BCE7-A04F-9DC4-8651FBF0C070}">
      <dsp:nvSpPr>
        <dsp:cNvPr id="0" name=""/>
        <dsp:cNvSpPr/>
      </dsp:nvSpPr>
      <dsp:spPr>
        <a:xfrm>
          <a:off x="2297697"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Unit Overview</a:t>
          </a:r>
          <a:endParaRPr lang="en-US" sz="2200" kern="1200" dirty="0"/>
        </a:p>
      </dsp:txBody>
      <dsp:txXfrm>
        <a:off x="2329714" y="1839288"/>
        <a:ext cx="1657431" cy="1029096"/>
      </dsp:txXfrm>
    </dsp:sp>
    <dsp:sp modelId="{DB557F57-15E8-A347-844C-DC6EC9541721}">
      <dsp:nvSpPr>
        <dsp:cNvPr id="0" name=""/>
        <dsp:cNvSpPr/>
      </dsp:nvSpPr>
      <dsp:spPr>
        <a:xfrm>
          <a:off x="4210436"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90D8A1-4706-E54B-9A84-7D9122C7D124}">
      <dsp:nvSpPr>
        <dsp:cNvPr id="0" name=""/>
        <dsp:cNvSpPr/>
      </dsp:nvSpPr>
      <dsp:spPr>
        <a:xfrm>
          <a:off x="4401710"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Unit Overview</a:t>
          </a:r>
          <a:endParaRPr lang="en-US" sz="2200" kern="1200" dirty="0"/>
        </a:p>
      </dsp:txBody>
      <dsp:txXfrm>
        <a:off x="4433727" y="1839288"/>
        <a:ext cx="1657431" cy="1029096"/>
      </dsp:txXfrm>
    </dsp:sp>
    <dsp:sp modelId="{CC317304-E899-2F4A-9CE5-B3E58E2D18D4}">
      <dsp:nvSpPr>
        <dsp:cNvPr id="0" name=""/>
        <dsp:cNvSpPr/>
      </dsp:nvSpPr>
      <dsp:spPr>
        <a:xfrm>
          <a:off x="4210436" y="321935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711A3D-9766-F348-A217-B4C4A1158860}">
      <dsp:nvSpPr>
        <dsp:cNvPr id="0" name=""/>
        <dsp:cNvSpPr/>
      </dsp:nvSpPr>
      <dsp:spPr>
        <a:xfrm>
          <a:off x="4401710" y="340106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4433727" y="3433078"/>
        <a:ext cx="1657431" cy="1029096"/>
      </dsp:txXfrm>
    </dsp:sp>
    <dsp:sp modelId="{AD8A57C3-7790-544C-8AEB-05ED4AB556BD}">
      <dsp:nvSpPr>
        <dsp:cNvPr id="0" name=""/>
        <dsp:cNvSpPr/>
      </dsp:nvSpPr>
      <dsp:spPr>
        <a:xfrm>
          <a:off x="6314449"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5EFC9F-8ED7-2448-8F49-C8E95F94FC45}">
      <dsp:nvSpPr>
        <dsp:cNvPr id="0" name=""/>
        <dsp:cNvSpPr/>
      </dsp:nvSpPr>
      <dsp:spPr>
        <a:xfrm>
          <a:off x="6505723"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Unit Overview . . .</a:t>
          </a:r>
          <a:endParaRPr lang="en-US" sz="2200" kern="1200" dirty="0"/>
        </a:p>
      </dsp:txBody>
      <dsp:txXfrm>
        <a:off x="6537740" y="1839288"/>
        <a:ext cx="1657431" cy="1029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74A28-70B8-9744-85CA-BAC24D70F76A}">
      <dsp:nvSpPr>
        <dsp:cNvPr id="0" name=""/>
        <dsp:cNvSpPr/>
      </dsp:nvSpPr>
      <dsp:spPr>
        <a:xfrm>
          <a:off x="4019163" y="1124901"/>
          <a:ext cx="3156019" cy="500659"/>
        </a:xfrm>
        <a:custGeom>
          <a:avLst/>
          <a:gdLst/>
          <a:ahLst/>
          <a:cxnLst/>
          <a:rect l="0" t="0" r="0" b="0"/>
          <a:pathLst>
            <a:path>
              <a:moveTo>
                <a:pt x="0" y="0"/>
              </a:moveTo>
              <a:lnTo>
                <a:pt x="0" y="341184"/>
              </a:lnTo>
              <a:lnTo>
                <a:pt x="3156019" y="341184"/>
              </a:lnTo>
              <a:lnTo>
                <a:pt x="3156019"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D8BF5-0CDF-E946-87A4-A8E22E76C5EF}">
      <dsp:nvSpPr>
        <dsp:cNvPr id="0" name=""/>
        <dsp:cNvSpPr/>
      </dsp:nvSpPr>
      <dsp:spPr>
        <a:xfrm>
          <a:off x="5025449" y="2718691"/>
          <a:ext cx="91440" cy="500659"/>
        </a:xfrm>
        <a:custGeom>
          <a:avLst/>
          <a:gdLst/>
          <a:ahLst/>
          <a:cxnLst/>
          <a:rect l="0" t="0" r="0" b="0"/>
          <a:pathLst>
            <a:path>
              <a:moveTo>
                <a:pt x="45720" y="0"/>
              </a:moveTo>
              <a:lnTo>
                <a:pt x="45720"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2C7869-B735-734B-8BA8-C18F71A21EC5}">
      <dsp:nvSpPr>
        <dsp:cNvPr id="0" name=""/>
        <dsp:cNvSpPr/>
      </dsp:nvSpPr>
      <dsp:spPr>
        <a:xfrm>
          <a:off x="4019163" y="1124901"/>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20A659-16FA-B247-92CF-4958B2C9F50C}">
      <dsp:nvSpPr>
        <dsp:cNvPr id="0" name=""/>
        <dsp:cNvSpPr/>
      </dsp:nvSpPr>
      <dsp:spPr>
        <a:xfrm>
          <a:off x="2967156" y="1124901"/>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479472-95E2-C44C-AB63-5BE237055C60}">
      <dsp:nvSpPr>
        <dsp:cNvPr id="0" name=""/>
        <dsp:cNvSpPr/>
      </dsp:nvSpPr>
      <dsp:spPr>
        <a:xfrm>
          <a:off x="863143" y="1124901"/>
          <a:ext cx="3156019" cy="500659"/>
        </a:xfrm>
        <a:custGeom>
          <a:avLst/>
          <a:gdLst/>
          <a:ahLst/>
          <a:cxnLst/>
          <a:rect l="0" t="0" r="0" b="0"/>
          <a:pathLst>
            <a:path>
              <a:moveTo>
                <a:pt x="3156019" y="0"/>
              </a:moveTo>
              <a:lnTo>
                <a:pt x="3156019"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804CC2-17F7-FF49-881F-28BA79BD479F}">
      <dsp:nvSpPr>
        <dsp:cNvPr id="0" name=""/>
        <dsp:cNvSpPr/>
      </dsp:nvSpPr>
      <dsp:spPr>
        <a:xfrm>
          <a:off x="3158430" y="3177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38F97F-DAC6-704A-8F0D-7AAE31203D83}">
      <dsp:nvSpPr>
        <dsp:cNvPr id="0" name=""/>
        <dsp:cNvSpPr/>
      </dsp:nvSpPr>
      <dsp:spPr>
        <a:xfrm>
          <a:off x="3349704" y="21348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Year at a Glance</a:t>
          </a:r>
          <a:endParaRPr lang="en-US" sz="2200" kern="1200" dirty="0"/>
        </a:p>
      </dsp:txBody>
      <dsp:txXfrm>
        <a:off x="3381721" y="245498"/>
        <a:ext cx="1657431" cy="1029096"/>
      </dsp:txXfrm>
    </dsp:sp>
    <dsp:sp modelId="{74420996-19F0-0C4D-99C5-BB342D745423}">
      <dsp:nvSpPr>
        <dsp:cNvPr id="0" name=""/>
        <dsp:cNvSpPr/>
      </dsp:nvSpPr>
      <dsp:spPr>
        <a:xfrm>
          <a:off x="2411"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4FAF69-6245-A14F-939B-2445F5A4E37F}">
      <dsp:nvSpPr>
        <dsp:cNvPr id="0" name=""/>
        <dsp:cNvSpPr/>
      </dsp:nvSpPr>
      <dsp:spPr>
        <a:xfrm>
          <a:off x="193684"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Unit Overview</a:t>
          </a:r>
          <a:endParaRPr lang="en-US" sz="2200" kern="1200" dirty="0"/>
        </a:p>
      </dsp:txBody>
      <dsp:txXfrm>
        <a:off x="225701" y="1839288"/>
        <a:ext cx="1657431" cy="1029096"/>
      </dsp:txXfrm>
    </dsp:sp>
    <dsp:sp modelId="{DEE92914-5D08-684E-97B7-58E07E8C957A}">
      <dsp:nvSpPr>
        <dsp:cNvPr id="0" name=""/>
        <dsp:cNvSpPr/>
      </dsp:nvSpPr>
      <dsp:spPr>
        <a:xfrm>
          <a:off x="2106423"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C0860B-BCE7-A04F-9DC4-8651FBF0C070}">
      <dsp:nvSpPr>
        <dsp:cNvPr id="0" name=""/>
        <dsp:cNvSpPr/>
      </dsp:nvSpPr>
      <dsp:spPr>
        <a:xfrm>
          <a:off x="2297697"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Unit Overview</a:t>
          </a:r>
          <a:endParaRPr lang="en-US" sz="2200" kern="1200" dirty="0"/>
        </a:p>
      </dsp:txBody>
      <dsp:txXfrm>
        <a:off x="2329714" y="1839288"/>
        <a:ext cx="1657431" cy="1029096"/>
      </dsp:txXfrm>
    </dsp:sp>
    <dsp:sp modelId="{DB557F57-15E8-A347-844C-DC6EC9541721}">
      <dsp:nvSpPr>
        <dsp:cNvPr id="0" name=""/>
        <dsp:cNvSpPr/>
      </dsp:nvSpPr>
      <dsp:spPr>
        <a:xfrm>
          <a:off x="4210436"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90D8A1-4706-E54B-9A84-7D9122C7D124}">
      <dsp:nvSpPr>
        <dsp:cNvPr id="0" name=""/>
        <dsp:cNvSpPr/>
      </dsp:nvSpPr>
      <dsp:spPr>
        <a:xfrm>
          <a:off x="4401710"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Unit Overview</a:t>
          </a:r>
          <a:endParaRPr lang="en-US" sz="2200" kern="1200" dirty="0"/>
        </a:p>
      </dsp:txBody>
      <dsp:txXfrm>
        <a:off x="4433727" y="1839288"/>
        <a:ext cx="1657431" cy="1029096"/>
      </dsp:txXfrm>
    </dsp:sp>
    <dsp:sp modelId="{CC317304-E899-2F4A-9CE5-B3E58E2D18D4}">
      <dsp:nvSpPr>
        <dsp:cNvPr id="0" name=""/>
        <dsp:cNvSpPr/>
      </dsp:nvSpPr>
      <dsp:spPr>
        <a:xfrm>
          <a:off x="4210436" y="321935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711A3D-9766-F348-A217-B4C4A1158860}">
      <dsp:nvSpPr>
        <dsp:cNvPr id="0" name=""/>
        <dsp:cNvSpPr/>
      </dsp:nvSpPr>
      <dsp:spPr>
        <a:xfrm>
          <a:off x="4401710" y="340106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Instructional Unit</a:t>
          </a:r>
          <a:endParaRPr lang="en-US" sz="2200" kern="1200" dirty="0"/>
        </a:p>
      </dsp:txBody>
      <dsp:txXfrm>
        <a:off x="4433727" y="3433078"/>
        <a:ext cx="1657431" cy="1029096"/>
      </dsp:txXfrm>
    </dsp:sp>
    <dsp:sp modelId="{AD8A57C3-7790-544C-8AEB-05ED4AB556BD}">
      <dsp:nvSpPr>
        <dsp:cNvPr id="0" name=""/>
        <dsp:cNvSpPr/>
      </dsp:nvSpPr>
      <dsp:spPr>
        <a:xfrm>
          <a:off x="6314449"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5EFC9F-8ED7-2448-8F49-C8E95F94FC45}">
      <dsp:nvSpPr>
        <dsp:cNvPr id="0" name=""/>
        <dsp:cNvSpPr/>
      </dsp:nvSpPr>
      <dsp:spPr>
        <a:xfrm>
          <a:off x="6505723"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Unit Overview . . .</a:t>
          </a:r>
          <a:endParaRPr lang="en-US" sz="2200" kern="1200" dirty="0"/>
        </a:p>
      </dsp:txBody>
      <dsp:txXfrm>
        <a:off x="6537740" y="1839288"/>
        <a:ext cx="1657431" cy="1029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2623AA7D-0C1A-41A3-BB5B-29FEE208A62C}" type="datetimeFigureOut">
              <a:rPr lang="en-US" smtClean="0"/>
              <a:pPr/>
              <a:t>4/25/2014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87B4F1AF-0B70-4E65-849C-D43612B6CAB3}" type="slidenum">
              <a:rPr lang="en-US" smtClean="0"/>
              <a:pPr/>
              <a:t>‹#›</a:t>
            </a:fld>
            <a:endParaRPr lang="en-US"/>
          </a:p>
        </p:txBody>
      </p:sp>
    </p:spTree>
    <p:extLst>
      <p:ext uri="{BB962C8B-B14F-4D97-AF65-F5344CB8AC3E}">
        <p14:creationId xmlns:p14="http://schemas.microsoft.com/office/powerpoint/2010/main" val="1955609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6CA5D29F-A085-460E-984A-D80CA105125F}" type="datetimeFigureOut">
              <a:rPr lang="en-US" smtClean="0"/>
              <a:pPr/>
              <a:t>4/25/2014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0AF8DEB9-D05A-4F4D-810B-E6E1DC083958}" type="slidenum">
              <a:rPr lang="en-US" smtClean="0"/>
              <a:pPr/>
              <a:t>‹#›</a:t>
            </a:fld>
            <a:endParaRPr lang="en-US" dirty="0"/>
          </a:p>
        </p:txBody>
      </p:sp>
    </p:spTree>
    <p:extLst>
      <p:ext uri="{BB962C8B-B14F-4D97-AF65-F5344CB8AC3E}">
        <p14:creationId xmlns:p14="http://schemas.microsoft.com/office/powerpoint/2010/main" val="355923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Shape 318"/>
          <p:cNvSpPr>
            <a:spLocks noGrp="1" noRot="1" noChangeAspect="1" noTextEdit="1"/>
          </p:cNvSpPr>
          <p:nvPr>
            <p:ph type="sldImg" idx="2"/>
          </p:nvPr>
        </p:nvSpPr>
        <p:spPr>
          <a:ln>
            <a:headEnd/>
            <a:tailEnd/>
          </a:ln>
        </p:spPr>
      </p:sp>
      <p:sp>
        <p:nvSpPr>
          <p:cNvPr id="109571" name="Shape 319"/>
          <p:cNvSpPr txBox="1">
            <a:spLocks noGrp="1"/>
          </p:cNvSpPr>
          <p:nvPr>
            <p:ph type="body" idx="1"/>
          </p:nvPr>
        </p:nvSpPr>
        <p:spPr bwMode="auto">
          <a:xfrm>
            <a:off x="701041" y="4415790"/>
            <a:ext cx="5608320" cy="3110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6568" bIns="46568"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FontTx/>
              <a:buChar char="•"/>
            </a:pPr>
            <a:r>
              <a:rPr lang="en-US" sz="1400" dirty="0" smtClean="0">
                <a:solidFill>
                  <a:srgbClr val="000000"/>
                </a:solidFill>
                <a:cs typeface="Arial" charset="0"/>
                <a:sym typeface="Arial" charset="0"/>
              </a:rPr>
              <a:t>This chart shows a breakdown of the required fluencies in grades K-6.</a:t>
            </a:r>
          </a:p>
          <a:p>
            <a:pPr eaLnBrk="1" hangingPunct="1">
              <a:spcBef>
                <a:spcPct val="0"/>
              </a:spcBef>
              <a:buFontTx/>
              <a:buChar char="•"/>
            </a:pPr>
            <a:r>
              <a:rPr lang="en-US" sz="1400" i="1" dirty="0" smtClean="0">
                <a:solidFill>
                  <a:srgbClr val="000000"/>
                </a:solidFill>
                <a:cs typeface="Arial" charset="0"/>
                <a:sym typeface="Arial" charset="0"/>
              </a:rPr>
              <a:t>Fluent</a:t>
            </a:r>
            <a:r>
              <a:rPr lang="en-US" sz="1400" dirty="0" smtClean="0">
                <a:solidFill>
                  <a:srgbClr val="000000"/>
                </a:solidFill>
                <a:cs typeface="Arial" charset="0"/>
                <a:sym typeface="Arial" charset="0"/>
              </a:rPr>
              <a:t> in the particular Standards cited here means </a:t>
            </a:r>
            <a:r>
              <a:rPr lang="ja-JP" altLang="en-US" sz="1400" dirty="0" smtClean="0">
                <a:solidFill>
                  <a:srgbClr val="000000"/>
                </a:solidFill>
                <a:cs typeface="Arial" charset="0"/>
                <a:sym typeface="Arial" charset="0"/>
              </a:rPr>
              <a:t>“</a:t>
            </a:r>
            <a:r>
              <a:rPr lang="en-US" altLang="ja-JP" sz="1400" dirty="0" smtClean="0">
                <a:solidFill>
                  <a:srgbClr val="000000"/>
                </a:solidFill>
                <a:cs typeface="Arial" charset="0"/>
                <a:sym typeface="Arial" charset="0"/>
              </a:rPr>
              <a:t>fast and accurate.</a:t>
            </a:r>
            <a:r>
              <a:rPr lang="ja-JP" altLang="en-US" sz="1400" dirty="0" smtClean="0">
                <a:solidFill>
                  <a:srgbClr val="000000"/>
                </a:solidFill>
                <a:cs typeface="Arial" charset="0"/>
                <a:sym typeface="Arial" charset="0"/>
              </a:rPr>
              <a:t>”</a:t>
            </a:r>
            <a:r>
              <a:rPr lang="en-US" altLang="ja-JP" sz="1400" dirty="0" smtClean="0">
                <a:solidFill>
                  <a:srgbClr val="000000"/>
                </a:solidFill>
                <a:cs typeface="Arial" charset="0"/>
                <a:sym typeface="Arial" charset="0"/>
              </a:rPr>
              <a:t> It might also help to think of fluency in math as similar to fluency in a foreign language: when you</a:t>
            </a:r>
            <a:r>
              <a:rPr lang="ja-JP" altLang="en-US" sz="1400" dirty="0" smtClean="0">
                <a:solidFill>
                  <a:srgbClr val="000000"/>
                </a:solidFill>
                <a:cs typeface="Arial" charset="0"/>
                <a:sym typeface="Arial" charset="0"/>
              </a:rPr>
              <a:t>’</a:t>
            </a:r>
            <a:r>
              <a:rPr lang="en-US" altLang="ja-JP" sz="1400" dirty="0" smtClean="0">
                <a:solidFill>
                  <a:srgbClr val="000000"/>
                </a:solidFill>
                <a:cs typeface="Arial" charset="0"/>
                <a:sym typeface="Arial" charset="0"/>
              </a:rPr>
              <a:t>re fluent, you flow. Fluent </a:t>
            </a:r>
            <a:r>
              <a:rPr lang="en-US" altLang="ja-JP" sz="1400" dirty="0" err="1" smtClean="0">
                <a:solidFill>
                  <a:srgbClr val="000000"/>
                </a:solidFill>
                <a:cs typeface="Arial" charset="0"/>
                <a:sym typeface="Arial" charset="0"/>
              </a:rPr>
              <a:t>isn</a:t>
            </a:r>
            <a:r>
              <a:rPr lang="ja-JP" altLang="en-US" sz="1400" dirty="0" smtClean="0">
                <a:solidFill>
                  <a:srgbClr val="000000"/>
                </a:solidFill>
                <a:cs typeface="Arial" charset="0"/>
                <a:sym typeface="Arial" charset="0"/>
              </a:rPr>
              <a:t>’</a:t>
            </a:r>
            <a:r>
              <a:rPr lang="en-US" altLang="ja-JP" sz="1400" dirty="0" smtClean="0">
                <a:solidFill>
                  <a:srgbClr val="000000"/>
                </a:solidFill>
                <a:cs typeface="Arial" charset="0"/>
                <a:sym typeface="Arial" charset="0"/>
              </a:rPr>
              <a:t>t halting, stumbling, or reversing oneself. </a:t>
            </a:r>
          </a:p>
          <a:p>
            <a:pPr eaLnBrk="1" hangingPunct="1">
              <a:spcBef>
                <a:spcPct val="0"/>
              </a:spcBef>
              <a:buFontTx/>
              <a:buChar char="•"/>
            </a:pPr>
            <a:r>
              <a:rPr lang="en-US" sz="1400" dirty="0" smtClean="0">
                <a:solidFill>
                  <a:srgbClr val="000000"/>
                </a:solidFill>
                <a:cs typeface="Arial" charset="0"/>
                <a:sym typeface="Arial" charset="0"/>
              </a:rPr>
              <a:t>The word </a:t>
            </a:r>
            <a:r>
              <a:rPr lang="en-US" sz="1400" i="1" dirty="0" smtClean="0">
                <a:solidFill>
                  <a:srgbClr val="000000"/>
                </a:solidFill>
                <a:cs typeface="Arial" charset="0"/>
                <a:sym typeface="Arial" charset="0"/>
              </a:rPr>
              <a:t>fluency</a:t>
            </a:r>
            <a:r>
              <a:rPr lang="en-US" sz="1400" dirty="0" smtClean="0">
                <a:solidFill>
                  <a:srgbClr val="000000"/>
                </a:solidFill>
                <a:cs typeface="Arial" charset="0"/>
                <a:sym typeface="Arial" charset="0"/>
              </a:rPr>
              <a:t> was used judiciously in the Standards to mark the endpoints of progressions of learning that begin with solid underpinnings and then pass upward through stages of growing maturity. </a:t>
            </a:r>
          </a:p>
          <a:p>
            <a:pPr eaLnBrk="1" hangingPunct="1">
              <a:spcBef>
                <a:spcPct val="0"/>
              </a:spcBef>
              <a:buFontTx/>
              <a:buChar char="•"/>
            </a:pPr>
            <a:r>
              <a:rPr lang="en-US" sz="1400" dirty="0" smtClean="0">
                <a:solidFill>
                  <a:srgbClr val="000000"/>
                </a:solidFill>
                <a:cs typeface="Arial" charset="0"/>
                <a:sym typeface="Arial" charset="0"/>
              </a:rPr>
              <a:t>Some of these fluency expectations are meant to be mental, others need pencil and paper. But for each of them, there should be no hesitation about how to proceed in getting the answer with accuracy.</a:t>
            </a:r>
          </a:p>
        </p:txBody>
      </p:sp>
      <p:sp>
        <p:nvSpPr>
          <p:cNvPr id="109572" name="Shape 320"/>
          <p:cNvSpPr>
            <a:spLocks noGrp="1"/>
          </p:cNvSpPr>
          <p:nvPr>
            <p:ph type="sldNum" sz="quarter" idx="12"/>
          </p:nvPr>
        </p:nvSpPr>
        <p:spPr>
          <a:xfrm>
            <a:off x="3970939" y="9016076"/>
            <a:ext cx="3037840" cy="278711"/>
          </a:xfrm>
          <a:noFill/>
        </p:spPr>
        <p:txBody>
          <a:bodyPr tIns="46568" bIns="46568">
            <a:spAutoFit/>
          </a:bodyPr>
          <a:lstStyle>
            <a:lvl1pPr eaLnBrk="0" hangingPunct="0">
              <a:defRPr sz="1400">
                <a:solidFill>
                  <a:srgbClr val="000000"/>
                </a:solidFill>
                <a:latin typeface="Arial" charset="0"/>
                <a:ea typeface="ＭＳ Ｐゴシック" pitchFamily="34" charset="-128"/>
                <a:sym typeface="Arial" charset="0"/>
              </a:defRPr>
            </a:lvl1pPr>
            <a:lvl2pPr marL="757066" indent="-291179" eaLnBrk="0" hangingPunct="0">
              <a:defRPr sz="1400">
                <a:solidFill>
                  <a:srgbClr val="000000"/>
                </a:solidFill>
                <a:latin typeface="Arial" charset="0"/>
                <a:ea typeface="ＭＳ Ｐゴシック" pitchFamily="34" charset="-128"/>
                <a:sym typeface="Arial" charset="0"/>
              </a:defRPr>
            </a:lvl2pPr>
            <a:lvl3pPr marL="1164717" indent="-232943" eaLnBrk="0" hangingPunct="0">
              <a:defRPr sz="1400">
                <a:solidFill>
                  <a:srgbClr val="000000"/>
                </a:solidFill>
                <a:latin typeface="Arial" charset="0"/>
                <a:ea typeface="ＭＳ Ｐゴシック" pitchFamily="34" charset="-128"/>
                <a:sym typeface="Arial" charset="0"/>
              </a:defRPr>
            </a:lvl3pPr>
            <a:lvl4pPr marL="1630604" indent="-232943" eaLnBrk="0" hangingPunct="0">
              <a:defRPr sz="1400">
                <a:solidFill>
                  <a:srgbClr val="000000"/>
                </a:solidFill>
                <a:latin typeface="Arial" charset="0"/>
                <a:ea typeface="ＭＳ Ｐゴシック" pitchFamily="34" charset="-128"/>
                <a:sym typeface="Arial" charset="0"/>
              </a:defRPr>
            </a:lvl4pPr>
            <a:lvl5pPr marL="2096491" indent="-232943" eaLnBrk="0" hangingPunct="0">
              <a:defRPr sz="1400">
                <a:solidFill>
                  <a:srgbClr val="000000"/>
                </a:solidFill>
                <a:latin typeface="Arial" charset="0"/>
                <a:ea typeface="ＭＳ Ｐゴシック" pitchFamily="34" charset="-128"/>
                <a:sym typeface="Arial" charset="0"/>
              </a:defRPr>
            </a:lvl5pPr>
            <a:lvl6pPr marL="2562377"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3028264"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94151"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960038"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bwMode="auto">
          <a:noFill/>
        </p:spPr>
        <p:txBody>
          <a:bodyPr/>
          <a:lstStyle/>
          <a:p>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p:cNvSpPr>
          <p:nvPr>
            <p:ph type="sldImg"/>
          </p:nvPr>
        </p:nvSpPr>
        <p:spPr bwMode="auto">
          <a:noFill/>
          <a:ln>
            <a:solidFill>
              <a:srgbClr val="000000"/>
            </a:solidFill>
            <a:miter lim="800000"/>
            <a:headEnd/>
            <a:tailEnd/>
          </a:ln>
        </p:spPr>
      </p:sp>
      <p:sp>
        <p:nvSpPr>
          <p:cNvPr id="20483" name="Rectangle 3"/>
          <p:cNvSpPr>
            <a:spLocks noGrp="1"/>
          </p:cNvSpPr>
          <p:nvPr>
            <p:ph type="body" idx="1"/>
          </p:nvPr>
        </p:nvSpPr>
        <p:spPr bwMode="auto">
          <a:noFill/>
        </p:spPr>
        <p:txBody>
          <a:bodyPr/>
          <a:lstStyle/>
          <a:p>
            <a:pPr marL="232943" indent="-232943">
              <a:buAutoNum type="arabicPeriod"/>
            </a:pPr>
            <a:r>
              <a:rPr lang="en-US" dirty="0" smtClean="0"/>
              <a:t>enactive (action-</a:t>
            </a:r>
            <a:r>
              <a:rPr lang="en-US" dirty="0" err="1" smtClean="0"/>
              <a:t>based)Sometimes</a:t>
            </a:r>
            <a:r>
              <a:rPr lang="en-US" dirty="0" smtClean="0"/>
              <a:t> called the concrete stage, this first stage involves a tangible hands-on method of learning. Bruner believed that "learning begins with an action - touching, feeling, and manipulating" (</a:t>
            </a:r>
            <a:r>
              <a:rPr lang="en-US" dirty="0" err="1" smtClean="0"/>
              <a:t>Brahier</a:t>
            </a:r>
            <a:r>
              <a:rPr lang="en-US" dirty="0" smtClean="0"/>
              <a:t>, 2009, </a:t>
            </a:r>
            <a:r>
              <a:rPr lang="en-US" dirty="0" err="1" smtClean="0"/>
              <a:t>p</a:t>
            </a:r>
            <a:r>
              <a:rPr lang="en-US" dirty="0" smtClean="0"/>
              <a:t>. 52). In mathematics education, </a:t>
            </a:r>
            <a:r>
              <a:rPr lang="en-US" i="1" dirty="0" smtClean="0"/>
              <a:t>manipulatives are the concrete objects with which the actions are performed. Common examples of manipulatives used in this stage in math education are algebra tiles, paper, coins, etc. - anything tangible.</a:t>
            </a:r>
          </a:p>
          <a:p>
            <a:pPr marL="232943" indent="-232943">
              <a:buAutoNum type="arabicPeriod"/>
            </a:pPr>
            <a:endParaRPr lang="en-US" i="1" dirty="0" smtClean="0"/>
          </a:p>
          <a:p>
            <a:pPr marL="232943" indent="-232943">
              <a:buAutoNum type="arabicPeriod"/>
            </a:pPr>
            <a:r>
              <a:rPr lang="en-US" i="1" dirty="0" smtClean="0"/>
              <a:t>iconic (image-</a:t>
            </a:r>
            <a:r>
              <a:rPr lang="en-US" i="1" dirty="0" err="1" smtClean="0"/>
              <a:t>based)Sometimes</a:t>
            </a:r>
            <a:r>
              <a:rPr lang="en-US" i="1" dirty="0" smtClean="0"/>
              <a:t> called the </a:t>
            </a:r>
            <a:r>
              <a:rPr lang="en-US" i="1" dirty="0" err="1" smtClean="0"/>
              <a:t>pictoral</a:t>
            </a:r>
            <a:r>
              <a:rPr lang="en-US" i="1" dirty="0" smtClean="0"/>
              <a:t> stage, this second stage involves images or other visuals to represent the concrete situation enacted in the first stage. One way of doing this is to simply draw images of the objects on paper or to picture them in one's head. Other ways could be through the use of shapes, diagrams, and graphs.</a:t>
            </a:r>
          </a:p>
          <a:p>
            <a:pPr marL="232943" indent="-232943">
              <a:buAutoNum type="arabicPeriod"/>
            </a:pPr>
            <a:endParaRPr lang="en-US" i="1" dirty="0" smtClean="0"/>
          </a:p>
          <a:p>
            <a:pPr marL="232943" indent="-232943">
              <a:buAutoNum type="arabicPeriod"/>
            </a:pPr>
            <a:r>
              <a:rPr lang="en-US" dirty="0" smtClean="0"/>
              <a:t>symbolic (language-based) Sometimes called the abstract stage, the last stage takes the images from the second stage and represents them using words and symbols. The use of words and symbols "allows a student to organize information in the mind by relating concepts together" (</a:t>
            </a:r>
            <a:r>
              <a:rPr lang="en-US" dirty="0" err="1" smtClean="0"/>
              <a:t>Brahier</a:t>
            </a:r>
            <a:r>
              <a:rPr lang="en-US" dirty="0" smtClean="0"/>
              <a:t>, 2009, </a:t>
            </a:r>
            <a:r>
              <a:rPr lang="en-US" dirty="0" err="1" smtClean="0"/>
              <a:t>p</a:t>
            </a:r>
            <a:r>
              <a:rPr lang="en-US" dirty="0" smtClean="0"/>
              <a:t>. 53). The words and symbols are abstractions, they do not necessarily have a direct connection to the information. For example, a number is a symbol used to describe how many of something there are, but the number in itself has little meaning without the understanding of it means for there to be that number of something. Other examples would be variables such as </a:t>
            </a:r>
            <a:r>
              <a:rPr lang="en-US" dirty="0" err="1" smtClean="0"/>
              <a:t>x</a:t>
            </a:r>
            <a:r>
              <a:rPr lang="en-US" dirty="0" smtClean="0"/>
              <a:t> or </a:t>
            </a:r>
            <a:r>
              <a:rPr lang="en-US" dirty="0" err="1" smtClean="0"/>
              <a:t>y</a:t>
            </a:r>
            <a:r>
              <a:rPr lang="en-US" dirty="0" smtClean="0"/>
              <a:t>, or mathematical symbols such as +, -, /, etc. Finally, language and words are another way to abstractly represent the idea. In the context of math, this could be the use of words such as addition, infinite, the number three, etc.</a:t>
            </a:r>
            <a:endParaRPr lang="en-US" b="0" u="none" dirty="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a:lstStyle/>
          <a:p>
            <a:endParaRPr lang="en-US" dirty="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a:lstStyle/>
          <a:p>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a:lstStyle/>
          <a:p>
            <a:r>
              <a:rPr lang="en-US" dirty="0" smtClean="0"/>
              <a:t>Sometimes called the abstract stage, the last stage takes the images from the second stage and represents them using words and symbols. The use of words and symbols "allows a student to organize information in the mind by relating concepts together" (</a:t>
            </a:r>
            <a:r>
              <a:rPr lang="en-US" dirty="0" err="1" smtClean="0"/>
              <a:t>Brahier</a:t>
            </a:r>
            <a:r>
              <a:rPr lang="en-US" dirty="0" smtClean="0"/>
              <a:t>, 2009, </a:t>
            </a:r>
            <a:r>
              <a:rPr lang="en-US" dirty="0" err="1" smtClean="0"/>
              <a:t>p</a:t>
            </a:r>
            <a:r>
              <a:rPr lang="en-US" dirty="0" smtClean="0"/>
              <a:t>. 53). The words and symbols are abstractions, they do not necessarily have a direct connection to the information.</a:t>
            </a:r>
            <a:endParaRPr lang="en-US" dirty="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endParaRPr lang="en-US" dirty="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8832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7293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9382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95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313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10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7048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31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85715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4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3840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77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898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673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11973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31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9010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32206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6002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6893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13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304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56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2870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35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397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860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29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spcAft>
                  <a:spcPts val="0"/>
                </a:spcAft>
                <a:defRPr/>
              </a:pPr>
              <a:r>
                <a:rPr lang="en-US" sz="1900" b="1" dirty="0" smtClean="0">
                  <a:solidFill>
                    <a:srgbClr val="FFFFFF"/>
                  </a:solidFill>
                  <a:latin typeface="Calibri" pitchFamily="34" charset="0"/>
                </a:rPr>
                <a:t>Office of Standards and</a:t>
              </a:r>
            </a:p>
            <a:p>
              <a:pPr algn="r">
                <a:spcAft>
                  <a:spcPts val="0"/>
                </a:spcAft>
                <a:defRPr/>
              </a:pPr>
              <a:r>
                <a:rPr lang="en-US" sz="1900" b="1" dirty="0" smtClean="0">
                  <a:solidFill>
                    <a:srgbClr val="FFFFFF"/>
                  </a:solidFill>
                  <a:latin typeface="Calibri" pitchFamily="34" charset="0"/>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33064924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defRPr/>
              </a:pPr>
              <a:r>
                <a:rPr lang="en-US" sz="1900" b="1" dirty="0" smtClean="0">
                  <a:solidFill>
                    <a:srgbClr val="FFFFFF"/>
                  </a:solidFill>
                </a:rPr>
                <a:t>Office of Standards and</a:t>
              </a:r>
            </a:p>
            <a:p>
              <a:pPr algn="r">
                <a:defRPr/>
              </a:pPr>
              <a:r>
                <a:rPr lang="en-US" sz="1900" b="1" dirty="0" smtClean="0">
                  <a:solidFill>
                    <a:srgbClr val="FFFFFF"/>
                  </a:solidFill>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10496598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de.state.co.us/standardsandinstruc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d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d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pd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d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hyperlink" Target="http://www.cde.state.co.us/standardsandinstruction/instructionalunitsampl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de.state.co.us/standardsandinstruction/instructionalunitsamples" TargetMode="External"/><Relationship Id="rId2" Type="http://schemas.openxmlformats.org/officeDocument/2006/relationships/hyperlink" Target="http://www.ed.gov/edblogs/progress/2014/04/colorado-teachers-leading-new-standards-adoption/#more-1288"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30.w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27.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9.wmf"/><Relationship Id="rId4" Type="http://schemas.openxmlformats.org/officeDocument/2006/relationships/image" Target="../media/image32.jpeg"/><Relationship Id="rId9" Type="http://schemas.openxmlformats.org/officeDocument/2006/relationships/oleObject" Target="../embeddings/oleObject3.bin"/><Relationship Id="rId14" Type="http://schemas.openxmlformats.org/officeDocument/2006/relationships/image" Target="../media/image31.wmf"/></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pd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d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connect.enetcolorado.org/siu_socialstudies/" TargetMode="External"/><Relationship Id="rId2" Type="http://schemas.openxmlformats.org/officeDocument/2006/relationships/hyperlink" Target="http://www.cde.state.co.us/standardsandinstruction/instructionalunit-resources" TargetMode="Externa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pd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d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lgn="ctr">
              <a:buNone/>
            </a:pPr>
            <a:r>
              <a:rPr lang="en-US" sz="4800" dirty="0" smtClean="0">
                <a:latin typeface="Palatino Linotype" panose="02040502050505030304" pitchFamily="18" charset="0"/>
              </a:rPr>
              <a:t>Overview of the Mathematics Unit Samples </a:t>
            </a:r>
          </a:p>
          <a:p>
            <a:pPr algn="ctr">
              <a:buNone/>
            </a:pPr>
            <a:r>
              <a:rPr lang="en-US" sz="4800" dirty="0" smtClean="0">
                <a:latin typeface="Palatino Linotype" panose="02040502050505030304" pitchFamily="18" charset="0"/>
              </a:rPr>
              <a:t>Colorado’s District Sample Curriculum Project</a:t>
            </a:r>
            <a:r>
              <a:rPr lang="en-US" sz="4800" dirty="0">
                <a:latin typeface="Palatino Linotype" panose="02040502050505030304" pitchFamily="18" charset="0"/>
              </a:rPr>
              <a:t> </a:t>
            </a:r>
            <a:endParaRPr lang="en-US" sz="4800" dirty="0" smtClean="0">
              <a:latin typeface="Palatino Linotype" panose="02040502050505030304" pitchFamily="18" charset="0"/>
            </a:endParaRPr>
          </a:p>
          <a:p>
            <a:pPr algn="ctr">
              <a:buNone/>
            </a:pPr>
            <a:r>
              <a:rPr lang="en-US" sz="2400" dirty="0" smtClean="0"/>
              <a:t>Mary Pittman- Mathematics Content Specialist, CDE</a:t>
            </a:r>
          </a:p>
          <a:p>
            <a:pPr algn="ctr">
              <a:buNone/>
            </a:pPr>
            <a:r>
              <a:rPr lang="en-US" sz="2400" dirty="0" smtClean="0">
                <a:hlinkClick r:id="rId2"/>
              </a:rPr>
              <a:t>http</a:t>
            </a:r>
            <a:r>
              <a:rPr lang="en-US" sz="2400" dirty="0">
                <a:hlinkClick r:id="rId2"/>
              </a:rPr>
              <a:t>://</a:t>
            </a:r>
            <a:r>
              <a:rPr lang="en-US" sz="2400" dirty="0" smtClean="0">
                <a:hlinkClick r:id="rId2"/>
              </a:rPr>
              <a:t>www.cde.state.co.us/standardsandinstruction</a:t>
            </a:r>
            <a:endParaRPr lang="en-US" sz="2400" dirty="0" smtClean="0"/>
          </a:p>
          <a:p>
            <a:pPr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457200" y="533400"/>
            <a:ext cx="8229600" cy="1143000"/>
          </a:xfrm>
        </p:spPr>
        <p:txBody>
          <a:bodyPr/>
          <a:lstStyle/>
          <a:p>
            <a:r>
              <a:rPr lang="en-US" sz="3600" dirty="0" smtClean="0"/>
              <a:t>Colorado District Sample Curriculum</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Page.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t="-19830" b="-19830"/>
              <a:stretch>
                <a:fillRect/>
              </a:stretch>
            </p:blipFill>
          </mc:Choice>
          <mc:Fallback>
            <p:blipFill>
              <a:blip r:embed="rId3"/>
              <a:srcRect t="-19830" b="-19830"/>
              <a:stretch>
                <a:fillRect/>
              </a:stretch>
            </p:blipFill>
          </mc:Fallback>
        </mc:AlternateContent>
        <p:spPr>
          <a:xfrm>
            <a:off x="1752600" y="-609600"/>
            <a:ext cx="7239000" cy="7812276"/>
          </a:xfrm>
        </p:spPr>
      </p:pic>
      <p:sp>
        <p:nvSpPr>
          <p:cNvPr id="6" name="Text Placeholder 5"/>
          <p:cNvSpPr>
            <a:spLocks noGrp="1"/>
          </p:cNvSpPr>
          <p:nvPr>
            <p:ph type="body" sz="half" idx="2"/>
          </p:nvPr>
        </p:nvSpPr>
        <p:spPr>
          <a:xfrm>
            <a:off x="228600" y="1752600"/>
            <a:ext cx="1600200" cy="2743200"/>
          </a:xfrm>
        </p:spPr>
        <p:txBody>
          <a:bodyPr/>
          <a:lstStyle/>
          <a:p>
            <a:r>
              <a:rPr lang="en-US" dirty="0" smtClean="0"/>
              <a:t>Sample Mathematics Instructional Unit: Title Page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Page.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752600" y="499652"/>
            <a:ext cx="7239000" cy="5593772"/>
          </a:xfrm>
        </p:spPr>
      </p:pic>
      <p:sp>
        <p:nvSpPr>
          <p:cNvPr id="6" name="Text Placeholder 5"/>
          <p:cNvSpPr>
            <a:spLocks noGrp="1"/>
          </p:cNvSpPr>
          <p:nvPr>
            <p:ph type="body" sz="half" idx="2"/>
          </p:nvPr>
        </p:nvSpPr>
        <p:spPr>
          <a:xfrm>
            <a:off x="228600" y="1752600"/>
            <a:ext cx="1600200" cy="2743200"/>
          </a:xfrm>
        </p:spPr>
        <p:txBody>
          <a:bodyPr/>
          <a:lstStyle/>
          <a:p>
            <a:r>
              <a:rPr lang="en-US" dirty="0" smtClean="0"/>
              <a:t>Sample Mathematics Instructional Unit: Year at a Glance Page</a:t>
            </a:r>
            <a:endParaRPr lang="en-US" dirty="0"/>
          </a:p>
        </p:txBody>
      </p:sp>
      <p:sp>
        <p:nvSpPr>
          <p:cNvPr id="7" name="Right Arrow 6"/>
          <p:cNvSpPr/>
          <p:nvPr/>
        </p:nvSpPr>
        <p:spPr>
          <a:xfrm>
            <a:off x="457200" y="4572000"/>
            <a:ext cx="13716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5thGradeUnit_OverviewsP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t="-4350" b="-4350"/>
              <a:stretch>
                <a:fillRect/>
              </a:stretch>
            </p:blipFill>
          </mc:Choice>
          <mc:Fallback>
            <p:blipFill>
              <a:blip r:embed="rId3"/>
              <a:srcRect t="-4350" b="-4350"/>
              <a:stretch>
                <a:fillRect/>
              </a:stretch>
            </p:blipFill>
          </mc:Fallback>
        </mc:AlternateContent>
        <p:spPr>
          <a:xfrm>
            <a:off x="1752600" y="381000"/>
            <a:ext cx="7239000" cy="6080406"/>
          </a:xfrm>
        </p:spPr>
      </p:pic>
      <p:sp>
        <p:nvSpPr>
          <p:cNvPr id="6" name="Text Placeholder 5"/>
          <p:cNvSpPr>
            <a:spLocks noGrp="1"/>
          </p:cNvSpPr>
          <p:nvPr>
            <p:ph type="body" sz="half" idx="2"/>
          </p:nvPr>
        </p:nvSpPr>
        <p:spPr>
          <a:xfrm>
            <a:off x="152400" y="2438400"/>
            <a:ext cx="1371600" cy="927100"/>
          </a:xfrm>
        </p:spPr>
        <p:txBody>
          <a:bodyPr/>
          <a:lstStyle/>
          <a:p>
            <a:r>
              <a:rPr lang="en-US" dirty="0" smtClean="0"/>
              <a:t>Sample Mathematics Instructional Unit: Overview</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5thGradeUnit_OverviewsP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752600" y="624317"/>
            <a:ext cx="7239000" cy="5593772"/>
          </a:xfrm>
        </p:spPr>
      </p:pic>
      <p:sp>
        <p:nvSpPr>
          <p:cNvPr id="6" name="Text Placeholder 5"/>
          <p:cNvSpPr>
            <a:spLocks noGrp="1"/>
          </p:cNvSpPr>
          <p:nvPr>
            <p:ph type="body" sz="half" idx="2"/>
          </p:nvPr>
        </p:nvSpPr>
        <p:spPr>
          <a:xfrm>
            <a:off x="152400" y="2438400"/>
            <a:ext cx="1371600" cy="927100"/>
          </a:xfrm>
        </p:spPr>
        <p:txBody>
          <a:bodyPr/>
          <a:lstStyle/>
          <a:p>
            <a:r>
              <a:rPr lang="en-US" dirty="0" smtClean="0"/>
              <a:t>Sample Mathematics Instructional Unit: Overview</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sz="3600" dirty="0" smtClean="0"/>
              <a:t>Teacher-Authored Samples</a:t>
            </a:r>
            <a:endParaRPr lang="en-US" sz="3600" dirty="0"/>
          </a:p>
        </p:txBody>
      </p:sp>
      <p:sp>
        <p:nvSpPr>
          <p:cNvPr id="3" name="Content Placeholder 2"/>
          <p:cNvSpPr>
            <a:spLocks noGrp="1"/>
          </p:cNvSpPr>
          <p:nvPr>
            <p:ph idx="1"/>
          </p:nvPr>
        </p:nvSpPr>
        <p:spPr>
          <a:xfrm>
            <a:off x="381000" y="1524000"/>
            <a:ext cx="8229600" cy="4830763"/>
          </a:xfrm>
        </p:spPr>
        <p:txBody>
          <a:bodyPr/>
          <a:lstStyle/>
          <a:p>
            <a:pPr marL="45720" indent="0">
              <a:buNone/>
            </a:pPr>
            <a:r>
              <a:rPr lang="en-US" sz="2000" b="1" dirty="0" smtClean="0"/>
              <a:t>Instructional Units</a:t>
            </a:r>
          </a:p>
          <a:p>
            <a:pPr marL="45720" indent="0">
              <a:spcAft>
                <a:spcPts val="600"/>
              </a:spcAft>
              <a:buNone/>
            </a:pPr>
            <a:r>
              <a:rPr lang="en-US" sz="1600" dirty="0" smtClean="0"/>
              <a:t>During a three-day workshop a team of educators created an instructional unit designed to provide </a:t>
            </a:r>
            <a:r>
              <a:rPr lang="en-US" sz="1600" dirty="0"/>
              <a:t>teachers with support for using their professional judgment to teach to student mastery of the standards-based generalizations, content, and </a:t>
            </a:r>
            <a:r>
              <a:rPr lang="en-US" sz="1600" dirty="0" smtClean="0"/>
              <a:t>skills of one selected overview.</a:t>
            </a:r>
          </a:p>
          <a:p>
            <a:pPr marL="45720" indent="0">
              <a:spcAft>
                <a:spcPts val="600"/>
              </a:spcAft>
              <a:buNone/>
            </a:pPr>
            <a:r>
              <a:rPr lang="en-US" sz="1600" i="1" dirty="0" smtClean="0"/>
              <a:t>Teams were typically comprised of:</a:t>
            </a:r>
            <a:endParaRPr lang="en-US" sz="1600" dirty="0"/>
          </a:p>
          <a:p>
            <a:pPr lvl="1">
              <a:spcAft>
                <a:spcPts val="600"/>
              </a:spcAft>
              <a:buClr>
                <a:srgbClr val="FFC74E"/>
              </a:buClr>
              <a:buSzPct val="120000"/>
              <a:buFont typeface="Wingdings" pitchFamily="2" charset="2"/>
              <a:buChar char="§"/>
            </a:pPr>
            <a:r>
              <a:rPr lang="en-US" sz="1600" dirty="0" smtClean="0"/>
              <a:t>2 general education teachers (content specialists)</a:t>
            </a:r>
          </a:p>
          <a:p>
            <a:pPr lvl="1">
              <a:spcAft>
                <a:spcPts val="600"/>
              </a:spcAft>
              <a:buClr>
                <a:srgbClr val="FFC74E"/>
              </a:buClr>
              <a:buSzPct val="120000"/>
            </a:pPr>
            <a:r>
              <a:rPr lang="en-US" sz="1600" dirty="0" smtClean="0"/>
              <a:t>1 ELL teacher</a:t>
            </a:r>
          </a:p>
          <a:p>
            <a:pPr lvl="1">
              <a:spcAft>
                <a:spcPts val="600"/>
              </a:spcAft>
              <a:buClr>
                <a:srgbClr val="FFC74E"/>
              </a:buClr>
              <a:buSzPct val="120000"/>
            </a:pPr>
            <a:r>
              <a:rPr lang="en-US" sz="1600" dirty="0" smtClean="0"/>
              <a:t>1 Gifted and Talented teacher</a:t>
            </a:r>
          </a:p>
          <a:p>
            <a:pPr lvl="1">
              <a:spcAft>
                <a:spcPts val="600"/>
              </a:spcAft>
              <a:buClr>
                <a:srgbClr val="FFC74E"/>
              </a:buClr>
              <a:buSzPct val="120000"/>
            </a:pPr>
            <a:r>
              <a:rPr lang="en-US" sz="1600" dirty="0" smtClean="0"/>
              <a:t>1 Special education teacher</a:t>
            </a:r>
          </a:p>
          <a:p>
            <a:pPr lvl="1">
              <a:spcAft>
                <a:spcPts val="600"/>
              </a:spcAft>
              <a:buClr>
                <a:srgbClr val="FFC74E"/>
              </a:buClr>
              <a:buSzPct val="120000"/>
            </a:pPr>
            <a:r>
              <a:rPr lang="en-US" sz="1600" dirty="0" smtClean="0"/>
              <a:t>1 Title One teacher</a:t>
            </a:r>
          </a:p>
          <a:p>
            <a:pPr marL="346075" lvl="1" indent="-285750">
              <a:buFont typeface="Wingdings" pitchFamily="2" charset="2"/>
              <a:buChar char="§"/>
            </a:pPr>
            <a:r>
              <a:rPr lang="en-US" sz="1600" dirty="0" smtClean="0"/>
              <a:t>100</a:t>
            </a:r>
            <a:r>
              <a:rPr lang="en-US" sz="1600" dirty="0"/>
              <a:t>+ units </a:t>
            </a:r>
            <a:r>
              <a:rPr lang="en-US" sz="1600" dirty="0">
                <a:hlinkClick r:id="rId2"/>
              </a:rPr>
              <a:t>developed and published </a:t>
            </a:r>
            <a:r>
              <a:rPr lang="en-US" sz="1600" dirty="0" smtClean="0"/>
              <a:t>on </a:t>
            </a:r>
            <a:r>
              <a:rPr lang="en-US" sz="1600" dirty="0"/>
              <a:t>March 31, </a:t>
            </a:r>
            <a:r>
              <a:rPr lang="en-US" sz="1600" dirty="0" smtClean="0"/>
              <a:t>2014 (one for each </a:t>
            </a:r>
            <a:r>
              <a:rPr lang="en-US" sz="1600" dirty="0"/>
              <a:t>grade </a:t>
            </a:r>
            <a:r>
              <a:rPr lang="en-US" sz="1600" dirty="0" smtClean="0"/>
              <a:t>k-12 mathematics</a:t>
            </a:r>
            <a:r>
              <a:rPr lang="en-US" sz="1600" dirty="0"/>
              <a:t>, reading, writing, and communicating, science, social studies, comprehensive health, visual arts, drama/theatre, dance, and music). </a:t>
            </a:r>
            <a:endParaRPr lang="en-US" sz="1600" dirty="0" smtClean="0"/>
          </a:p>
        </p:txBody>
      </p:sp>
    </p:spTree>
    <p:extLst>
      <p:ext uri="{BB962C8B-B14F-4D97-AF65-F5344CB8AC3E}">
        <p14:creationId xmlns:p14="http://schemas.microsoft.com/office/powerpoint/2010/main" val="3207161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4" name="Content Placeholder 3" descr="Screen shot 2014-04-23 at 8.48.35 PM.png"/>
          <p:cNvPicPr>
            <a:picLocks noGrp="1" noChangeAspect="1"/>
          </p:cNvPicPr>
          <p:nvPr>
            <p:ph idx="1"/>
          </p:nvPr>
        </p:nvPicPr>
        <p:blipFill>
          <a:blip r:embed="rId2"/>
          <a:srcRect l="-13620" r="-13620"/>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Picture 5" descr="Screen shot 2014-04-23 at 11.04.50 PM.png"/>
          <p:cNvPicPr>
            <a:picLocks noChangeAspect="1"/>
          </p:cNvPicPr>
          <p:nvPr/>
        </p:nvPicPr>
        <p:blipFill>
          <a:blip r:embed="rId2"/>
          <a:stretch>
            <a:fillRect/>
          </a:stretch>
        </p:blipFill>
        <p:spPr>
          <a:xfrm>
            <a:off x="1066800" y="1371600"/>
            <a:ext cx="7031619" cy="457468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Mathematics Instructional Unit</a:t>
            </a:r>
            <a:endParaRPr lang="en-US" dirty="0"/>
          </a:p>
        </p:txBody>
      </p:sp>
      <p:pic>
        <p:nvPicPr>
          <p:cNvPr id="6" name="Content Placeholder 5" descr="Screen shot 2014-04-23 at 8.49.01 PM.png"/>
          <p:cNvPicPr>
            <a:picLocks noGrp="1" noChangeAspect="1"/>
          </p:cNvPicPr>
          <p:nvPr>
            <p:ph idx="1"/>
          </p:nvPr>
        </p:nvPicPr>
        <p:blipFill>
          <a:blip r:embed="rId2"/>
          <a:srcRect t="-51370" b="-51370"/>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Mathematics Instructional Unit</a:t>
            </a:r>
            <a:endParaRPr lang="en-US" dirty="0"/>
          </a:p>
        </p:txBody>
      </p:sp>
      <p:pic>
        <p:nvPicPr>
          <p:cNvPr id="6" name="Content Placeholder 5" descr="Screen shot 2014-04-23 at 8.49.01 PM.png"/>
          <p:cNvPicPr>
            <a:picLocks noGrp="1" noChangeAspect="1"/>
          </p:cNvPicPr>
          <p:nvPr>
            <p:ph idx="1"/>
          </p:nvPr>
        </p:nvPicPr>
        <p:blipFill>
          <a:blip r:embed="rId2"/>
          <a:stretch>
            <a:fillRect/>
          </a:stretch>
        </p:blipFill>
        <p:spPr>
          <a:xfrm>
            <a:off x="457200" y="2627321"/>
            <a:ext cx="8229600" cy="247172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Webinar Goals</a:t>
            </a:r>
            <a:endParaRPr lang="en-US" sz="3600" dirty="0"/>
          </a:p>
        </p:txBody>
      </p:sp>
      <p:sp>
        <p:nvSpPr>
          <p:cNvPr id="3" name="Content Placeholder 2"/>
          <p:cNvSpPr>
            <a:spLocks noGrp="1"/>
          </p:cNvSpPr>
          <p:nvPr>
            <p:ph idx="1"/>
          </p:nvPr>
        </p:nvSpPr>
        <p:spPr/>
        <p:txBody>
          <a:bodyPr/>
          <a:lstStyle/>
          <a:p>
            <a:r>
              <a:rPr lang="en-US" sz="2800" dirty="0" smtClean="0"/>
              <a:t>Describe the process for creating the mathematics instructional units </a:t>
            </a:r>
          </a:p>
          <a:p>
            <a:r>
              <a:rPr lang="en-US" sz="2800" dirty="0" smtClean="0"/>
              <a:t>Highlight components of the learning experiences specific to mathematics:</a:t>
            </a:r>
          </a:p>
          <a:p>
            <a:pPr lvl="1"/>
            <a:r>
              <a:rPr lang="en-US" sz="2400" dirty="0" smtClean="0"/>
              <a:t>Enactive-Iconic-Symbolic</a:t>
            </a:r>
          </a:p>
          <a:p>
            <a:pPr lvl="1"/>
            <a:r>
              <a:rPr lang="en-US" sz="2400" dirty="0" smtClean="0"/>
              <a:t>Teacher notes</a:t>
            </a:r>
          </a:p>
          <a:p>
            <a:pPr lvl="1"/>
            <a:r>
              <a:rPr lang="en-US" sz="2400" dirty="0" smtClean="0"/>
              <a:t>Mathematical Practices</a:t>
            </a:r>
          </a:p>
          <a:p>
            <a:pPr lvl="1"/>
            <a:r>
              <a:rPr lang="en-US" sz="2400" dirty="0" smtClean="0"/>
              <a:t>Fluency Expectations</a:t>
            </a:r>
          </a:p>
          <a:p>
            <a:pPr lvl="1"/>
            <a:endParaRPr lang="en-US" sz="1800" dirty="0" smtClean="0"/>
          </a:p>
        </p:txBody>
      </p:sp>
    </p:spTree>
    <p:extLst>
      <p:ext uri="{BB962C8B-B14F-4D97-AF65-F5344CB8AC3E}">
        <p14:creationId xmlns:p14="http://schemas.microsoft.com/office/powerpoint/2010/main" val="3865256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Mathematics Instructional Unit</a:t>
            </a:r>
            <a:endParaRPr lang="en-US" dirty="0"/>
          </a:p>
        </p:txBody>
      </p:sp>
      <p:pic>
        <p:nvPicPr>
          <p:cNvPr id="6" name="Content Placeholder 5" descr="Screen shot 2014-04-23 at 8.49.01 PM.png"/>
          <p:cNvPicPr>
            <a:picLocks noGrp="1" noChangeAspect="1"/>
          </p:cNvPicPr>
          <p:nvPr>
            <p:ph idx="1"/>
          </p:nvPr>
        </p:nvPicPr>
        <p:blipFill>
          <a:blip r:embed="rId2"/>
          <a:stretch>
            <a:fillRect/>
          </a:stretch>
        </p:blipFill>
        <p:spPr>
          <a:xfrm>
            <a:off x="457200" y="2627321"/>
            <a:ext cx="8229600" cy="2471721"/>
          </a:xfrm>
        </p:spPr>
      </p:pic>
      <p:pic>
        <p:nvPicPr>
          <p:cNvPr id="5" name="Picture 4" descr="Screen shot 2014-04-23 at 11.05.02 PM.png"/>
          <p:cNvPicPr>
            <a:picLocks noChangeAspect="1"/>
          </p:cNvPicPr>
          <p:nvPr/>
        </p:nvPicPr>
        <p:blipFill>
          <a:blip r:embed="rId3"/>
          <a:stretch>
            <a:fillRect/>
          </a:stretch>
        </p:blipFill>
        <p:spPr>
          <a:xfrm>
            <a:off x="1524000" y="2286000"/>
            <a:ext cx="6324600" cy="330424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49.01 PM.png"/>
          <p:cNvPicPr>
            <a:picLocks noGrp="1" noChangeAspect="1"/>
          </p:cNvPicPr>
          <p:nvPr>
            <p:ph idx="1"/>
          </p:nvPr>
        </p:nvPicPr>
        <p:blipFill>
          <a:blip r:embed="rId2"/>
          <a:stretch>
            <a:fillRect/>
          </a:stretch>
        </p:blipFill>
        <p:spPr>
          <a:xfrm>
            <a:off x="457200" y="2627321"/>
            <a:ext cx="8229600" cy="2471721"/>
          </a:xfrm>
        </p:spPr>
      </p:pic>
      <p:pic>
        <p:nvPicPr>
          <p:cNvPr id="7" name="Picture 6" descr="Screen shot 2014-04-23 at 11.05.29 PM.png"/>
          <p:cNvPicPr>
            <a:picLocks noChangeAspect="1"/>
          </p:cNvPicPr>
          <p:nvPr/>
        </p:nvPicPr>
        <p:blipFill>
          <a:blip r:embed="rId3"/>
          <a:stretch>
            <a:fillRect/>
          </a:stretch>
        </p:blipFill>
        <p:spPr>
          <a:xfrm>
            <a:off x="1447800" y="2362200"/>
            <a:ext cx="6096000" cy="316301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4-04-23 at 10.33.01 PM.png"/>
          <p:cNvPicPr>
            <a:picLocks noGrp="1" noChangeAspect="1"/>
          </p:cNvPicPr>
          <p:nvPr>
            <p:ph idx="1"/>
          </p:nvPr>
        </p:nvPicPr>
        <p:blipFill>
          <a:blip r:embed="rId2"/>
          <a:srcRect t="-14115" b="-14115"/>
          <a:stretch>
            <a:fillRect/>
          </a:stretch>
        </p:blipFill>
        <p:spPr/>
      </p:pic>
      <p:pic>
        <p:nvPicPr>
          <p:cNvPr id="7" name="Picture 6" descr="Screen shot 2014-04-23 at 10.33.43 PM.png"/>
          <p:cNvPicPr>
            <a:picLocks noChangeAspect="1"/>
          </p:cNvPicPr>
          <p:nvPr/>
        </p:nvPicPr>
        <p:blipFill>
          <a:blip r:embed="rId3"/>
          <a:stretch>
            <a:fillRect/>
          </a:stretch>
        </p:blipFill>
        <p:spPr>
          <a:xfrm>
            <a:off x="279400" y="762000"/>
            <a:ext cx="8864600" cy="8509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4" name="Content Placeholder 3" descr="Screen shot 2014-04-23 at 8.50.01 PM.png"/>
          <p:cNvPicPr>
            <a:picLocks noGrp="1" noChangeAspect="1"/>
          </p:cNvPicPr>
          <p:nvPr>
            <p:ph idx="1"/>
          </p:nvPr>
        </p:nvPicPr>
        <p:blipFill>
          <a:blip r:embed="rId2"/>
          <a:srcRect t="-105822" b="-105822"/>
          <a:stretch>
            <a:fillRect/>
          </a:stretch>
        </p:blipFill>
        <p:spPr>
          <a:xfrm>
            <a:off x="457200" y="1676400"/>
            <a:ext cx="8229600" cy="45259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4" name="Content Placeholder 3" descr="Screen shot 2014-04-23 at 8.50.01 PM.png"/>
          <p:cNvPicPr>
            <a:picLocks noGrp="1" noChangeAspect="1"/>
          </p:cNvPicPr>
          <p:nvPr>
            <p:ph idx="1"/>
          </p:nvPr>
        </p:nvPicPr>
        <p:blipFill>
          <a:blip r:embed="rId2"/>
          <a:stretch>
            <a:fillRect/>
          </a:stretch>
        </p:blipFill>
        <p:spPr>
          <a:xfrm>
            <a:off x="457200" y="2811587"/>
            <a:ext cx="8229600" cy="2255589"/>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4" name="Content Placeholder 3" descr="Screen shot 2014-04-23 at 8.50.01 PM.png"/>
          <p:cNvPicPr>
            <a:picLocks noGrp="1" noChangeAspect="1"/>
          </p:cNvPicPr>
          <p:nvPr>
            <p:ph idx="1"/>
          </p:nvPr>
        </p:nvPicPr>
        <p:blipFill>
          <a:blip r:embed="rId2"/>
          <a:stretch>
            <a:fillRect/>
          </a:stretch>
        </p:blipFill>
        <p:spPr>
          <a:xfrm>
            <a:off x="457200" y="2811587"/>
            <a:ext cx="8229600" cy="2255589"/>
          </a:xfrm>
        </p:spPr>
      </p:pic>
      <p:pic>
        <p:nvPicPr>
          <p:cNvPr id="6" name="Picture 5" descr="Screen shot 2014-04-23 at 11.05.44 PM.png"/>
          <p:cNvPicPr>
            <a:picLocks noChangeAspect="1"/>
          </p:cNvPicPr>
          <p:nvPr/>
        </p:nvPicPr>
        <p:blipFill>
          <a:blip r:embed="rId3"/>
          <a:stretch>
            <a:fillRect/>
          </a:stretch>
        </p:blipFill>
        <p:spPr>
          <a:xfrm>
            <a:off x="2133600" y="2590800"/>
            <a:ext cx="5156200" cy="230990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4" name="Content Placeholder 3" descr="Screen shot 2014-04-23 at 8.50.01 PM.png"/>
          <p:cNvPicPr>
            <a:picLocks noGrp="1" noChangeAspect="1"/>
          </p:cNvPicPr>
          <p:nvPr>
            <p:ph idx="1"/>
          </p:nvPr>
        </p:nvPicPr>
        <p:blipFill>
          <a:blip r:embed="rId2"/>
          <a:stretch>
            <a:fillRect/>
          </a:stretch>
        </p:blipFill>
        <p:spPr>
          <a:xfrm>
            <a:off x="457200" y="2811587"/>
            <a:ext cx="8229600" cy="2255589"/>
          </a:xfrm>
        </p:spPr>
      </p:pic>
      <p:pic>
        <p:nvPicPr>
          <p:cNvPr id="7" name="Picture 6" descr="Screen shot 2014-04-23 at 11.05.52 PM.png"/>
          <p:cNvPicPr>
            <a:picLocks noChangeAspect="1"/>
          </p:cNvPicPr>
          <p:nvPr/>
        </p:nvPicPr>
        <p:blipFill>
          <a:blip r:embed="rId3"/>
          <a:stretch>
            <a:fillRect/>
          </a:stretch>
        </p:blipFill>
        <p:spPr>
          <a:xfrm>
            <a:off x="1600200" y="2667000"/>
            <a:ext cx="5880318" cy="2082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4" name="Content Placeholder 3" descr="Screen shot 2014-04-23 at 8.50.01 PM.png"/>
          <p:cNvPicPr>
            <a:picLocks noGrp="1" noChangeAspect="1"/>
          </p:cNvPicPr>
          <p:nvPr>
            <p:ph idx="1"/>
          </p:nvPr>
        </p:nvPicPr>
        <p:blipFill>
          <a:blip r:embed="rId2"/>
          <a:stretch>
            <a:fillRect/>
          </a:stretch>
        </p:blipFill>
        <p:spPr>
          <a:xfrm>
            <a:off x="457200" y="2811587"/>
            <a:ext cx="8229600" cy="2255589"/>
          </a:xfrm>
        </p:spPr>
      </p:pic>
      <p:pic>
        <p:nvPicPr>
          <p:cNvPr id="6" name="Picture 5" descr="Screen shot 2014-04-23 at 11.06.01 PM.png"/>
          <p:cNvPicPr>
            <a:picLocks noChangeAspect="1"/>
          </p:cNvPicPr>
          <p:nvPr/>
        </p:nvPicPr>
        <p:blipFill>
          <a:blip r:embed="rId3"/>
          <a:stretch>
            <a:fillRect/>
          </a:stretch>
        </p:blipFill>
        <p:spPr>
          <a:xfrm>
            <a:off x="1676400" y="3048000"/>
            <a:ext cx="6160166" cy="1524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62"/>
          <p:cNvSpPr>
            <a:spLocks noGrp="1"/>
          </p:cNvSpPr>
          <p:nvPr>
            <p:ph type="title"/>
          </p:nvPr>
        </p:nvSpPr>
        <p:spPr>
          <a:xfrm>
            <a:off x="457200" y="685800"/>
            <a:ext cx="8229600" cy="523875"/>
          </a:xfrm>
        </p:spPr>
        <p:txBody>
          <a:bodyPr tIns="45700" bIns="45700">
            <a:spAutoFit/>
          </a:bodyPr>
          <a:lstStyle/>
          <a:p>
            <a:pPr eaLnBrk="1" hangingPunct="1">
              <a:buClr>
                <a:srgbClr val="000000"/>
              </a:buClr>
              <a:buSzPct val="25000"/>
              <a:defRPr/>
            </a:pPr>
            <a:r>
              <a:rPr lang="en-US" dirty="0" smtClean="0">
                <a:ea typeface="+mj-ea"/>
                <a:cs typeface="+mj-cs"/>
                <a:sym typeface="Arial" charset="0"/>
              </a:rPr>
              <a:t>Required Fluencies in K-6</a:t>
            </a:r>
          </a:p>
        </p:txBody>
      </p:sp>
      <p:sp>
        <p:nvSpPr>
          <p:cNvPr id="61442" name="Slide Number Placeholder 5"/>
          <p:cNvSpPr>
            <a:spLocks noGrp="1"/>
          </p:cNvSpPr>
          <p:nvPr>
            <p:ph type="sldNum" sz="quarter" idx="4294967295"/>
          </p:nvPr>
        </p:nvSpPr>
        <p:spPr>
          <a:xfrm>
            <a:off x="6929438" y="6542088"/>
            <a:ext cx="2133600" cy="320675"/>
          </a:xfrm>
          <a:prstGeom prst="rect">
            <a:avLst/>
          </a:prstGeo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D7936816-3F65-425E-BBAA-E17663C43E6D}" type="slidenum">
              <a:rPr lang="en-US" smtClean="0">
                <a:solidFill>
                  <a:srgbClr val="FFFFFF"/>
                </a:solidFill>
              </a:rPr>
              <a:pPr eaLnBrk="1" hangingPunct="1"/>
              <a:t>28</a:t>
            </a:fld>
            <a:endParaRPr lang="en-US" smtClean="0">
              <a:solidFill>
                <a:srgbClr val="FFFFFF"/>
              </a:solidFill>
            </a:endParaRPr>
          </a:p>
        </p:txBody>
      </p:sp>
      <p:graphicFrame>
        <p:nvGraphicFramePr>
          <p:cNvPr id="7" name="Shape 263"/>
          <p:cNvGraphicFramePr/>
          <p:nvPr/>
        </p:nvGraphicFramePr>
        <p:xfrm>
          <a:off x="484188" y="1277938"/>
          <a:ext cx="8175625" cy="4970460"/>
        </p:xfrm>
        <a:graphic>
          <a:graphicData uri="http://schemas.openxmlformats.org/drawingml/2006/table">
            <a:tbl>
              <a:tblPr firstRow="1" bandRow="1">
                <a:noFill/>
              </a:tblPr>
              <a:tblGrid>
                <a:gridCol w="1038134"/>
                <a:gridCol w="1377279"/>
                <a:gridCol w="5760212"/>
              </a:tblGrid>
              <a:tr h="451009">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Grade</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Standard</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Required Fluency</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K</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K.OA.5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1</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1.OA.6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2.OA.2</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20 (know single-digit sums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3.OA.7</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3.NBT.2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Multiply/divide within 100 (know single-digit products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4.NBT.4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1,000,000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5.NBT.5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multiplication</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20855">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6.NS.2,3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division</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decimal operations</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rcRect t="-230804" b="-230804"/>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000" dirty="0" smtClean="0"/>
              <a:t>Colorado District Sample Curriculum Project</a:t>
            </a:r>
            <a:br>
              <a:rPr lang="en-US" sz="3000" dirty="0" smtClean="0"/>
            </a:br>
            <a:r>
              <a:rPr lang="en-US" sz="3000" dirty="0" smtClean="0"/>
              <a:t>Big Picture</a:t>
            </a:r>
            <a:endParaRPr lang="en-US" sz="3000" dirty="0"/>
          </a:p>
        </p:txBody>
      </p:sp>
      <p:sp>
        <p:nvSpPr>
          <p:cNvPr id="3" name="Content Placeholder 2"/>
          <p:cNvSpPr>
            <a:spLocks noGrp="1"/>
          </p:cNvSpPr>
          <p:nvPr>
            <p:ph idx="1"/>
          </p:nvPr>
        </p:nvSpPr>
        <p:spPr>
          <a:xfrm>
            <a:off x="457200" y="1676400"/>
            <a:ext cx="8229600" cy="4525963"/>
          </a:xfrm>
        </p:spPr>
        <p:txBody>
          <a:bodyPr/>
          <a:lstStyle/>
          <a:p>
            <a:pPr marL="45720" indent="0" algn="ctr">
              <a:buNone/>
            </a:pPr>
            <a:endParaRPr lang="en-US" sz="2800" i="1" dirty="0" smtClean="0"/>
          </a:p>
          <a:p>
            <a:pPr marL="45720" indent="0" algn="ctr">
              <a:buNone/>
            </a:pPr>
            <a:r>
              <a:rPr lang="en-US" sz="2800" i="1" dirty="0" smtClean="0"/>
              <a:t>From </a:t>
            </a:r>
            <a:r>
              <a:rPr lang="en-US" sz="2800" i="1" dirty="0"/>
              <a:t>its beginning, the District Sample Curriculum Project has had a singular focus: to </a:t>
            </a:r>
            <a:r>
              <a:rPr lang="en-US" sz="2800" i="1" dirty="0">
                <a:hlinkClick r:id="rId2"/>
              </a:rPr>
              <a:t>build the capacity </a:t>
            </a:r>
            <a:r>
              <a:rPr lang="en-US" sz="2800" i="1" dirty="0"/>
              <a:t>of teachers to use their content expertise and passion for student learning t</a:t>
            </a:r>
            <a:r>
              <a:rPr lang="en-US" sz="2800" i="1" dirty="0" smtClean="0"/>
              <a:t>o create samples </a:t>
            </a:r>
            <a:r>
              <a:rPr lang="en-US" sz="2800" i="1" dirty="0"/>
              <a:t>that </a:t>
            </a:r>
            <a:r>
              <a:rPr lang="en-US" sz="2800" i="1" dirty="0" smtClean="0"/>
              <a:t>support teaching to </a:t>
            </a:r>
            <a:r>
              <a:rPr lang="en-US" sz="2800" i="1" dirty="0"/>
              <a:t>student mastery of the </a:t>
            </a:r>
            <a:r>
              <a:rPr lang="en-US" sz="2800" i="1" dirty="0" smtClean="0">
                <a:hlinkClick r:id="rId3"/>
              </a:rPr>
              <a:t>Colorado Academic Standards</a:t>
            </a:r>
            <a:r>
              <a:rPr lang="en-US" sz="2800" b="1" dirty="0" smtClean="0"/>
              <a:t>.</a:t>
            </a:r>
            <a:endParaRPr lang="en-US" sz="2800" b="1" dirty="0"/>
          </a:p>
        </p:txBody>
      </p:sp>
    </p:spTree>
    <p:extLst>
      <p:ext uri="{BB962C8B-B14F-4D97-AF65-F5344CB8AC3E}">
        <p14:creationId xmlns:p14="http://schemas.microsoft.com/office/powerpoint/2010/main" val="4272111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rcRect t="-230804" b="-230804"/>
          <a:stretch>
            <a:fillRect/>
          </a:stretch>
        </p:blipFill>
        <p:spPr/>
      </p:pic>
      <p:pic>
        <p:nvPicPr>
          <p:cNvPr id="5" name="Picture 4" descr="Screen shot 2014-04-23 at 11.06.09 PM.png"/>
          <p:cNvPicPr>
            <a:picLocks noChangeAspect="1"/>
          </p:cNvPicPr>
          <p:nvPr/>
        </p:nvPicPr>
        <p:blipFill>
          <a:blip r:embed="rId3"/>
          <a:stretch>
            <a:fillRect/>
          </a:stretch>
        </p:blipFill>
        <p:spPr>
          <a:xfrm>
            <a:off x="1143000" y="2438400"/>
            <a:ext cx="6941915" cy="290164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tretch>
            <a:fillRect/>
          </a:stretch>
        </p:blipFill>
        <p:spPr>
          <a:xfrm>
            <a:off x="1858602" y="1600200"/>
            <a:ext cx="5426796"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tretch>
            <a:fillRect/>
          </a:stretch>
        </p:blipFill>
        <p:spPr>
          <a:xfrm>
            <a:off x="1858602" y="1600200"/>
            <a:ext cx="5426796" cy="4525963"/>
          </a:xfrm>
        </p:spPr>
      </p:pic>
      <p:pic>
        <p:nvPicPr>
          <p:cNvPr id="5" name="Picture 4" descr="Screen shot 2014-04-23 at 11.06.19 PM.png"/>
          <p:cNvPicPr>
            <a:picLocks noChangeAspect="1"/>
          </p:cNvPicPr>
          <p:nvPr/>
        </p:nvPicPr>
        <p:blipFill>
          <a:blip r:embed="rId3"/>
          <a:stretch>
            <a:fillRect/>
          </a:stretch>
        </p:blipFill>
        <p:spPr>
          <a:xfrm>
            <a:off x="609600" y="1676400"/>
            <a:ext cx="8182428" cy="4191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381000"/>
            <a:ext cx="8458200" cy="1143000"/>
          </a:xfrm>
        </p:spPr>
        <p:txBody>
          <a:bodyPr/>
          <a:lstStyle/>
          <a:p>
            <a:r>
              <a:rPr lang="en-US" dirty="0" smtClean="0">
                <a:ea typeface="ＭＳ Ｐゴシック" charset="-128"/>
                <a:cs typeface="ＭＳ Ｐゴシック" charset="-128"/>
              </a:rPr>
              <a:t>Enactive-Iconic-Symbolic</a:t>
            </a:r>
            <a:endParaRPr lang="en-US" dirty="0">
              <a:ea typeface="ＭＳ Ｐゴシック" charset="-128"/>
              <a:cs typeface="ＭＳ Ｐゴシック" charset="-128"/>
            </a:endParaRPr>
          </a:p>
        </p:txBody>
      </p:sp>
      <p:pic>
        <p:nvPicPr>
          <p:cNvPr id="17411" name="Picture 4"/>
          <p:cNvPicPr>
            <a:picLocks noGrp="1" noChangeAspect="1" noChangeArrowheads="1"/>
          </p:cNvPicPr>
          <p:nvPr>
            <p:ph idx="1"/>
          </p:nvPr>
        </p:nvPicPr>
        <p:blipFill>
          <a:blip r:embed="rId3"/>
          <a:srcRect l="-16333" r="-16333"/>
          <a:stretch>
            <a:fillRect/>
          </a:stretch>
        </p:blipFill>
        <p:spPr>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7"/>
          <p:cNvSpPr>
            <a:spLocks noGrp="1" noChangeArrowheads="1"/>
          </p:cNvSpPr>
          <p:nvPr>
            <p:ph idx="1"/>
          </p:nvPr>
        </p:nvSpPr>
        <p:spPr>
          <a:xfrm>
            <a:off x="304800" y="1754188"/>
            <a:ext cx="1295400" cy="382587"/>
          </a:xfrm>
          <a:noFill/>
        </p:spPr>
        <p:txBody>
          <a:bodyPr>
            <a:noAutofit/>
          </a:bodyPr>
          <a:lstStyle/>
          <a:p>
            <a:pPr defTabSz="914400">
              <a:lnSpc>
                <a:spcPct val="90000"/>
              </a:lnSpc>
              <a:spcBef>
                <a:spcPct val="0"/>
              </a:spcBef>
              <a:buFontTx/>
              <a:buNone/>
            </a:pPr>
            <a:r>
              <a:rPr lang="en-US" sz="2000" dirty="0" smtClean="0">
                <a:latin typeface="Calibri"/>
                <a:ea typeface="ＭＳ Ｐゴシック" charset="-128"/>
                <a:cs typeface="Calibri"/>
              </a:rPr>
              <a:t>Symbolic</a:t>
            </a:r>
            <a:endParaRPr lang="en-US" sz="2000" dirty="0">
              <a:latin typeface="Calibri"/>
              <a:ea typeface="ＭＳ Ｐゴシック" charset="-128"/>
              <a:cs typeface="Calibri"/>
            </a:endParaRPr>
          </a:p>
        </p:txBody>
      </p:sp>
      <p:sp>
        <p:nvSpPr>
          <p:cNvPr id="19460" name="Text Box 8"/>
          <p:cNvSpPr txBox="1">
            <a:spLocks noChangeArrowheads="1"/>
          </p:cNvSpPr>
          <p:nvPr/>
        </p:nvSpPr>
        <p:spPr bwMode="auto">
          <a:xfrm>
            <a:off x="304800" y="3276600"/>
            <a:ext cx="1676400" cy="381000"/>
          </a:xfrm>
          <a:prstGeom prst="rect">
            <a:avLst/>
          </a:prstGeom>
          <a:noFill/>
          <a:ln w="9525">
            <a:noFill/>
            <a:miter lim="800000"/>
            <a:headEnd/>
            <a:tailEnd/>
          </a:ln>
        </p:spPr>
        <p:txBody>
          <a:bodyPr>
            <a:prstTxWarp prst="textNoShape">
              <a:avLst/>
            </a:prstTxWarp>
          </a:bodyPr>
          <a:lstStyle/>
          <a:p>
            <a:pPr marL="342900" indent="-342900" eaLnBrk="0" hangingPunct="0"/>
            <a:r>
              <a:rPr lang="en-US" sz="2000" dirty="0" smtClean="0">
                <a:latin typeface="Calibri" charset="0"/>
              </a:rPr>
              <a:t>Iconic</a:t>
            </a:r>
            <a:endParaRPr lang="en-US" sz="2000" dirty="0">
              <a:latin typeface="Calibri" charset="0"/>
            </a:endParaRPr>
          </a:p>
        </p:txBody>
      </p:sp>
      <p:sp>
        <p:nvSpPr>
          <p:cNvPr id="19461" name="Text Box 9"/>
          <p:cNvSpPr txBox="1">
            <a:spLocks noChangeArrowheads="1"/>
          </p:cNvSpPr>
          <p:nvPr/>
        </p:nvSpPr>
        <p:spPr bwMode="auto">
          <a:xfrm>
            <a:off x="457200" y="4800600"/>
            <a:ext cx="1447800" cy="381000"/>
          </a:xfrm>
          <a:prstGeom prst="rect">
            <a:avLst/>
          </a:prstGeom>
          <a:noFill/>
          <a:ln w="9525">
            <a:noFill/>
            <a:miter lim="800000"/>
            <a:headEnd/>
            <a:tailEnd/>
          </a:ln>
        </p:spPr>
        <p:txBody>
          <a:bodyPr>
            <a:prstTxWarp prst="textNoShape">
              <a:avLst/>
            </a:prstTxWarp>
          </a:bodyPr>
          <a:lstStyle/>
          <a:p>
            <a:pPr marL="342900" indent="-342900" eaLnBrk="0" hangingPunct="0"/>
            <a:r>
              <a:rPr lang="en-US" sz="2000" dirty="0" smtClean="0">
                <a:latin typeface="Calibri" charset="0"/>
              </a:rPr>
              <a:t>Enactive</a:t>
            </a:r>
            <a:endParaRPr lang="en-US" sz="2000" dirty="0">
              <a:latin typeface="Calibri" charset="0"/>
            </a:endParaRPr>
          </a:p>
        </p:txBody>
      </p:sp>
      <p:pic>
        <p:nvPicPr>
          <p:cNvPr id="19462" name="Picture 10"/>
          <p:cNvPicPr>
            <a:picLocks noChangeAspect="1" noChangeArrowheads="1"/>
          </p:cNvPicPr>
          <p:nvPr/>
        </p:nvPicPr>
        <p:blipFill>
          <a:blip r:embed="rId3"/>
          <a:srcRect/>
          <a:stretch>
            <a:fillRect/>
          </a:stretch>
        </p:blipFill>
        <p:spPr bwMode="auto">
          <a:xfrm>
            <a:off x="2667000" y="5435600"/>
            <a:ext cx="1933575" cy="1422400"/>
          </a:xfrm>
          <a:prstGeom prst="rect">
            <a:avLst/>
          </a:prstGeom>
          <a:noFill/>
          <a:ln w="9525">
            <a:noFill/>
            <a:miter lim="800000"/>
            <a:headEnd/>
            <a:tailEnd/>
          </a:ln>
        </p:spPr>
      </p:pic>
      <p:pic>
        <p:nvPicPr>
          <p:cNvPr id="19463" name="Picture 11"/>
          <p:cNvPicPr>
            <a:picLocks noChangeAspect="1" noChangeArrowheads="1"/>
          </p:cNvPicPr>
          <p:nvPr/>
        </p:nvPicPr>
        <p:blipFill>
          <a:blip r:embed="rId4"/>
          <a:srcRect/>
          <a:stretch>
            <a:fillRect/>
          </a:stretch>
        </p:blipFill>
        <p:spPr bwMode="auto">
          <a:xfrm>
            <a:off x="5638800" y="4800600"/>
            <a:ext cx="2124075" cy="642938"/>
          </a:xfrm>
          <a:prstGeom prst="rect">
            <a:avLst/>
          </a:prstGeom>
          <a:noFill/>
          <a:ln w="9525">
            <a:noFill/>
            <a:miter lim="800000"/>
            <a:headEnd/>
            <a:tailEnd/>
          </a:ln>
        </p:spPr>
      </p:pic>
      <p:pic>
        <p:nvPicPr>
          <p:cNvPr id="19464" name="Picture 12"/>
          <p:cNvPicPr>
            <a:picLocks noChangeAspect="1" noChangeArrowheads="1"/>
          </p:cNvPicPr>
          <p:nvPr/>
        </p:nvPicPr>
        <p:blipFill>
          <a:blip r:embed="rId4"/>
          <a:srcRect/>
          <a:stretch>
            <a:fillRect/>
          </a:stretch>
        </p:blipFill>
        <p:spPr bwMode="auto">
          <a:xfrm>
            <a:off x="6019800" y="5486400"/>
            <a:ext cx="2124075" cy="642938"/>
          </a:xfrm>
          <a:prstGeom prst="rect">
            <a:avLst/>
          </a:prstGeom>
          <a:noFill/>
          <a:ln w="9525">
            <a:noFill/>
            <a:miter lim="800000"/>
            <a:headEnd/>
            <a:tailEnd/>
          </a:ln>
        </p:spPr>
      </p:pic>
      <p:sp>
        <p:nvSpPr>
          <p:cNvPr id="19465" name="Text Box 13"/>
          <p:cNvSpPr txBox="1">
            <a:spLocks noChangeArrowheads="1"/>
          </p:cNvSpPr>
          <p:nvPr/>
        </p:nvSpPr>
        <p:spPr bwMode="auto">
          <a:xfrm>
            <a:off x="6019800" y="1600200"/>
            <a:ext cx="2235200" cy="457200"/>
          </a:xfrm>
          <a:prstGeom prst="rect">
            <a:avLst/>
          </a:prstGeom>
          <a:noFill/>
          <a:ln w="9525">
            <a:noFill/>
            <a:miter lim="800000"/>
            <a:headEnd/>
            <a:tailEnd/>
          </a:ln>
        </p:spPr>
        <p:txBody>
          <a:bodyPr wrap="none">
            <a:prstTxWarp prst="textNoShape">
              <a:avLst/>
            </a:prstTxWarp>
            <a:spAutoFit/>
          </a:bodyPr>
          <a:lstStyle/>
          <a:p>
            <a:pPr eaLnBrk="0" hangingPunct="0"/>
            <a:r>
              <a:rPr lang="en-US" sz="2400"/>
              <a:t>1/3 + 1/3 = 2/3 </a:t>
            </a:r>
          </a:p>
        </p:txBody>
      </p:sp>
      <p:sp>
        <p:nvSpPr>
          <p:cNvPr id="19466" name="AutoShape 14"/>
          <p:cNvSpPr>
            <a:spLocks noChangeArrowheads="1"/>
          </p:cNvSpPr>
          <p:nvPr/>
        </p:nvSpPr>
        <p:spPr bwMode="auto">
          <a:xfrm>
            <a:off x="6629400" y="2133600"/>
            <a:ext cx="457200" cy="762000"/>
          </a:xfrm>
          <a:prstGeom prst="upDownArrow">
            <a:avLst>
              <a:gd name="adj1" fmla="val 50000"/>
              <a:gd name="adj2" fmla="val 33333"/>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19467" name="AutoShape 15"/>
          <p:cNvSpPr>
            <a:spLocks noChangeArrowheads="1"/>
          </p:cNvSpPr>
          <p:nvPr/>
        </p:nvSpPr>
        <p:spPr bwMode="auto">
          <a:xfrm>
            <a:off x="6629400" y="3962400"/>
            <a:ext cx="457200" cy="762000"/>
          </a:xfrm>
          <a:prstGeom prst="upDownArrow">
            <a:avLst>
              <a:gd name="adj1" fmla="val 50000"/>
              <a:gd name="adj2" fmla="val 33333"/>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19468" name="Rectangle 16"/>
          <p:cNvSpPr>
            <a:spLocks noChangeArrowheads="1"/>
          </p:cNvSpPr>
          <p:nvPr/>
        </p:nvSpPr>
        <p:spPr bwMode="auto">
          <a:xfrm>
            <a:off x="5867400" y="2971800"/>
            <a:ext cx="609600" cy="3048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19469" name="Rectangle 17"/>
          <p:cNvSpPr>
            <a:spLocks noChangeArrowheads="1"/>
          </p:cNvSpPr>
          <p:nvPr/>
        </p:nvSpPr>
        <p:spPr bwMode="auto">
          <a:xfrm>
            <a:off x="6477000" y="2971800"/>
            <a:ext cx="6096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9470" name="Rectangle 18"/>
          <p:cNvSpPr>
            <a:spLocks noChangeArrowheads="1"/>
          </p:cNvSpPr>
          <p:nvPr/>
        </p:nvSpPr>
        <p:spPr bwMode="auto">
          <a:xfrm>
            <a:off x="7086600" y="2971800"/>
            <a:ext cx="6096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9471" name="Rectangle 19"/>
          <p:cNvSpPr>
            <a:spLocks noChangeArrowheads="1"/>
          </p:cNvSpPr>
          <p:nvPr/>
        </p:nvSpPr>
        <p:spPr bwMode="auto">
          <a:xfrm>
            <a:off x="5867400" y="3429000"/>
            <a:ext cx="609600" cy="3048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19472" name="Rectangle 20"/>
          <p:cNvSpPr>
            <a:spLocks noChangeArrowheads="1"/>
          </p:cNvSpPr>
          <p:nvPr/>
        </p:nvSpPr>
        <p:spPr bwMode="auto">
          <a:xfrm>
            <a:off x="6477000" y="3429000"/>
            <a:ext cx="6096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9473" name="Rectangle 21"/>
          <p:cNvSpPr>
            <a:spLocks noChangeArrowheads="1"/>
          </p:cNvSpPr>
          <p:nvPr/>
        </p:nvSpPr>
        <p:spPr bwMode="auto">
          <a:xfrm>
            <a:off x="7086600" y="3429000"/>
            <a:ext cx="6096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9474" name="AutoShape 22"/>
          <p:cNvSpPr>
            <a:spLocks noChangeArrowheads="1"/>
          </p:cNvSpPr>
          <p:nvPr/>
        </p:nvSpPr>
        <p:spPr bwMode="auto">
          <a:xfrm>
            <a:off x="228600" y="2590800"/>
            <a:ext cx="8382000" cy="1905000"/>
          </a:xfrm>
          <a:prstGeom prst="roundRect">
            <a:avLst>
              <a:gd name="adj" fmla="val 16667"/>
            </a:avLst>
          </a:prstGeom>
          <a:noFill/>
          <a:ln w="25400">
            <a:solidFill>
              <a:srgbClr val="0000FF"/>
            </a:solidFill>
            <a:prstDash val="dash"/>
            <a:round/>
            <a:headEnd/>
            <a:tailEnd/>
          </a:ln>
        </p:spPr>
        <p:txBody>
          <a:bodyPr wrap="none" anchor="ctr">
            <a:prstTxWarp prst="textNoShape">
              <a:avLst/>
            </a:prstTxWarp>
          </a:bodyPr>
          <a:lstStyle/>
          <a:p>
            <a:endParaRPr lang="en-US"/>
          </a:p>
        </p:txBody>
      </p:sp>
      <p:sp>
        <p:nvSpPr>
          <p:cNvPr id="19475" name="Line 23"/>
          <p:cNvSpPr>
            <a:spLocks noChangeShapeType="1"/>
          </p:cNvSpPr>
          <p:nvPr/>
        </p:nvSpPr>
        <p:spPr bwMode="auto">
          <a:xfrm>
            <a:off x="1981200" y="1905000"/>
            <a:ext cx="3200400" cy="0"/>
          </a:xfrm>
          <a:prstGeom prst="line">
            <a:avLst/>
          </a:prstGeom>
          <a:noFill/>
          <a:ln w="76200">
            <a:solidFill>
              <a:schemeClr val="tx1"/>
            </a:solidFill>
            <a:round/>
            <a:headEnd/>
            <a:tailEnd type="stealth" w="lg" len="lg"/>
          </a:ln>
        </p:spPr>
        <p:txBody>
          <a:bodyPr wrap="none" anchor="ctr">
            <a:prstTxWarp prst="textNoShape">
              <a:avLst/>
            </a:prstTxWarp>
          </a:bodyPr>
          <a:lstStyle/>
          <a:p>
            <a:endParaRPr lang="en-US"/>
          </a:p>
        </p:txBody>
      </p:sp>
      <p:sp>
        <p:nvSpPr>
          <p:cNvPr id="19476" name="Line 25"/>
          <p:cNvSpPr>
            <a:spLocks noChangeShapeType="1"/>
          </p:cNvSpPr>
          <p:nvPr/>
        </p:nvSpPr>
        <p:spPr bwMode="auto">
          <a:xfrm>
            <a:off x="1981200" y="3505200"/>
            <a:ext cx="3200400" cy="0"/>
          </a:xfrm>
          <a:prstGeom prst="line">
            <a:avLst/>
          </a:prstGeom>
          <a:noFill/>
          <a:ln w="76200">
            <a:solidFill>
              <a:schemeClr val="tx1"/>
            </a:solidFill>
            <a:round/>
            <a:headEnd/>
            <a:tailEnd type="stealth" w="lg" len="lg"/>
          </a:ln>
        </p:spPr>
        <p:txBody>
          <a:bodyPr wrap="none" anchor="ctr">
            <a:prstTxWarp prst="textNoShape">
              <a:avLst/>
            </a:prstTxWarp>
          </a:bodyPr>
          <a:lstStyle/>
          <a:p>
            <a:endParaRPr lang="en-US"/>
          </a:p>
        </p:txBody>
      </p:sp>
      <p:sp>
        <p:nvSpPr>
          <p:cNvPr id="19477" name="Line 26"/>
          <p:cNvSpPr>
            <a:spLocks noChangeShapeType="1"/>
          </p:cNvSpPr>
          <p:nvPr/>
        </p:nvSpPr>
        <p:spPr bwMode="auto">
          <a:xfrm>
            <a:off x="1981200" y="5029200"/>
            <a:ext cx="3200400" cy="0"/>
          </a:xfrm>
          <a:prstGeom prst="line">
            <a:avLst/>
          </a:prstGeom>
          <a:noFill/>
          <a:ln w="76200">
            <a:solidFill>
              <a:schemeClr val="tx1"/>
            </a:solidFill>
            <a:round/>
            <a:headEnd/>
            <a:tailEnd type="stealth" w="lg" len="lg"/>
          </a:ln>
        </p:spPr>
        <p:txBody>
          <a:bodyPr wrap="none" anchor="ctr">
            <a:prstTxWarp prst="textNoShape">
              <a:avLst/>
            </a:prstTxWarp>
          </a:bodyPr>
          <a:lstStyle/>
          <a:p>
            <a:endParaRPr lang="en-US"/>
          </a:p>
        </p:txBody>
      </p:sp>
      <p:sp>
        <p:nvSpPr>
          <p:cNvPr id="22" name="Title 21"/>
          <p:cNvSpPr>
            <a:spLocks noGrp="1"/>
          </p:cNvSpPr>
          <p:nvPr>
            <p:ph type="title"/>
          </p:nvPr>
        </p:nvSpPr>
        <p:spPr/>
        <p:txBody>
          <a:bodyPr/>
          <a:lstStyle/>
          <a:p>
            <a:r>
              <a:rPr lang="en-US" dirty="0" smtClean="0"/>
              <a:t>Progressive Formalization</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idx="1"/>
          </p:nvPr>
        </p:nvSpPr>
        <p:spPr/>
        <p:txBody>
          <a:bodyPr>
            <a:normAutofit/>
          </a:bodyPr>
          <a:lstStyle/>
          <a:p>
            <a:r>
              <a:rPr lang="en-US" sz="3000" dirty="0" smtClean="0">
                <a:latin typeface="Helvetica"/>
                <a:cs typeface="Helvetica"/>
              </a:rPr>
              <a:t>Sometimes called the concrete stage</a:t>
            </a:r>
          </a:p>
          <a:p>
            <a:r>
              <a:rPr lang="en-US" sz="3000" dirty="0" smtClean="0">
                <a:latin typeface="Helvetica"/>
                <a:cs typeface="Helvetica"/>
              </a:rPr>
              <a:t>Involves a tangible hands-on method of learning</a:t>
            </a:r>
            <a:endParaRPr lang="en-US" sz="3000" dirty="0" smtClean="0">
              <a:latin typeface="Helvetica"/>
              <a:ea typeface="ＭＳ Ｐゴシック" charset="-128"/>
              <a:cs typeface="Helvetica"/>
            </a:endParaRPr>
          </a:p>
          <a:p>
            <a:r>
              <a:rPr lang="en-US" sz="3000" dirty="0" smtClean="0">
                <a:latin typeface="Helvetica" charset="0"/>
                <a:ea typeface="ＭＳ Ｐゴシック" charset="-128"/>
                <a:cs typeface="ＭＳ Ｐゴシック" charset="-128"/>
              </a:rPr>
              <a:t>From real-world or realistic contexts</a:t>
            </a:r>
          </a:p>
          <a:p>
            <a:r>
              <a:rPr lang="en-US" sz="3000" dirty="0" smtClean="0">
                <a:latin typeface="Helvetica" charset="0"/>
                <a:ea typeface="ＭＳ Ｐゴシック" charset="-128"/>
                <a:cs typeface="ＭＳ Ｐゴシック" charset="-128"/>
              </a:rPr>
              <a:t>Students’ language</a:t>
            </a:r>
          </a:p>
        </p:txBody>
      </p:sp>
      <p:sp>
        <p:nvSpPr>
          <p:cNvPr id="4" name="Title 3"/>
          <p:cNvSpPr>
            <a:spLocks noGrp="1"/>
          </p:cNvSpPr>
          <p:nvPr>
            <p:ph type="title"/>
          </p:nvPr>
        </p:nvSpPr>
        <p:spPr/>
        <p:txBody>
          <a:bodyPr/>
          <a:lstStyle/>
          <a:p>
            <a:r>
              <a:rPr lang="en-US" dirty="0" smtClean="0"/>
              <a:t>Enactive</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idx="1"/>
          </p:nvPr>
        </p:nvSpPr>
        <p:spPr>
          <a:xfrm>
            <a:off x="914400" y="1276468"/>
            <a:ext cx="7482116" cy="5039066"/>
          </a:xfrm>
        </p:spPr>
        <p:txBody>
          <a:bodyPr>
            <a:noAutofit/>
          </a:bodyPr>
          <a:lstStyle/>
          <a:p>
            <a:pPr defTabSz="914400">
              <a:lnSpc>
                <a:spcPct val="90000"/>
              </a:lnSpc>
              <a:buFont typeface="Arial" charset="0"/>
              <a:buNone/>
            </a:pPr>
            <a:r>
              <a:rPr lang="en-US" sz="3000" dirty="0">
                <a:latin typeface="Helvetica" charset="0"/>
                <a:ea typeface="ＭＳ Ｐゴシック" charset="-128"/>
                <a:cs typeface="ＭＳ Ｐゴシック" charset="-128"/>
              </a:rPr>
              <a:t>Motivates…</a:t>
            </a:r>
            <a:r>
              <a:rPr lang="en-US" sz="3000" dirty="0" smtClean="0">
                <a:latin typeface="Helvetica" charset="0"/>
                <a:ea typeface="ＭＳ Ｐゴシック" charset="-128"/>
                <a:cs typeface="ＭＳ Ｐゴシック" charset="-128"/>
              </a:rPr>
              <a:t> structure and </a:t>
            </a:r>
            <a:r>
              <a:rPr lang="en-US" sz="3000" dirty="0">
                <a:latin typeface="Helvetica" charset="0"/>
                <a:ea typeface="ＭＳ Ｐゴシック" charset="-128"/>
                <a:cs typeface="ＭＳ Ｐゴシック" charset="-128"/>
              </a:rPr>
              <a:t>chunking</a:t>
            </a:r>
            <a:endParaRPr lang="en-US" sz="3000" dirty="0" smtClean="0">
              <a:latin typeface="Helvetica" charset="0"/>
              <a:ea typeface="ＭＳ Ｐゴシック" charset="-128"/>
              <a:cs typeface="ＭＳ Ｐゴシック" charset="-128"/>
            </a:endParaRPr>
          </a:p>
          <a:p>
            <a:pPr>
              <a:lnSpc>
                <a:spcPct val="90000"/>
              </a:lnSpc>
            </a:pPr>
            <a:r>
              <a:rPr lang="en-US" sz="3000" dirty="0" smtClean="0">
                <a:latin typeface="Helvetica" charset="0"/>
                <a:ea typeface="ＭＳ Ｐゴシック" charset="-128"/>
                <a:cs typeface="ＭＳ Ｐゴシック" charset="-128"/>
              </a:rPr>
              <a:t>Sometimes called the pictorial or representational stage</a:t>
            </a:r>
          </a:p>
          <a:p>
            <a:pPr>
              <a:lnSpc>
                <a:spcPct val="90000"/>
              </a:lnSpc>
            </a:pPr>
            <a:r>
              <a:rPr lang="en-US" sz="3000" dirty="0" smtClean="0">
                <a:latin typeface="Helvetica" charset="0"/>
                <a:ea typeface="ＭＳ Ｐゴシック" charset="-128"/>
                <a:cs typeface="ＭＳ Ｐゴシック" charset="-128"/>
              </a:rPr>
              <a:t>Involves images or other visuals to represent actions and objects in the enactive stage</a:t>
            </a:r>
          </a:p>
          <a:p>
            <a:pPr lvl="1">
              <a:lnSpc>
                <a:spcPct val="90000"/>
              </a:lnSpc>
            </a:pPr>
            <a:r>
              <a:rPr lang="en-US" sz="2600" dirty="0" smtClean="0">
                <a:latin typeface="Helvetica" charset="0"/>
                <a:ea typeface="ＭＳ Ｐゴシック" charset="-128"/>
                <a:cs typeface="ＭＳ Ｐゴシック" charset="-128"/>
              </a:rPr>
              <a:t>Drawings on paper</a:t>
            </a:r>
          </a:p>
          <a:p>
            <a:pPr lvl="1">
              <a:lnSpc>
                <a:spcPct val="90000"/>
              </a:lnSpc>
            </a:pPr>
            <a:r>
              <a:rPr lang="en-US" sz="2600" dirty="0" smtClean="0">
                <a:latin typeface="Helvetica" charset="0"/>
                <a:ea typeface="ＭＳ Ｐゴシック" charset="-128"/>
                <a:cs typeface="ＭＳ Ｐゴシック" charset="-128"/>
              </a:rPr>
              <a:t>Images in one's head. </a:t>
            </a:r>
          </a:p>
          <a:p>
            <a:pPr lvl="1">
              <a:lnSpc>
                <a:spcPct val="90000"/>
              </a:lnSpc>
            </a:pPr>
            <a:r>
              <a:rPr lang="en-US" sz="2600" dirty="0" smtClean="0">
                <a:latin typeface="Helvetica" charset="0"/>
                <a:ea typeface="ＭＳ Ｐゴシック" charset="-128"/>
                <a:cs typeface="ＭＳ Ｐゴシック" charset="-128"/>
              </a:rPr>
              <a:t>Shapes, diagrams, and graphs</a:t>
            </a:r>
          </a:p>
        </p:txBody>
      </p:sp>
      <p:sp>
        <p:nvSpPr>
          <p:cNvPr id="4" name="Title 3"/>
          <p:cNvSpPr>
            <a:spLocks noGrp="1"/>
          </p:cNvSpPr>
          <p:nvPr>
            <p:ph type="title"/>
          </p:nvPr>
        </p:nvSpPr>
        <p:spPr>
          <a:xfrm>
            <a:off x="914400" y="457200"/>
            <a:ext cx="7313613" cy="868362"/>
          </a:xfrm>
        </p:spPr>
        <p:txBody>
          <a:bodyPr/>
          <a:lstStyle/>
          <a:p>
            <a:r>
              <a:rPr lang="en-US" dirty="0" smtClean="0"/>
              <a:t>Iconic</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idx="1"/>
          </p:nvPr>
        </p:nvSpPr>
        <p:spPr>
          <a:xfrm>
            <a:off x="457200" y="1628775"/>
            <a:ext cx="8229600" cy="4679950"/>
          </a:xfrm>
        </p:spPr>
        <p:txBody>
          <a:bodyPr>
            <a:noAutofit/>
          </a:bodyPr>
          <a:lstStyle/>
          <a:p>
            <a:pPr defTabSz="914400">
              <a:lnSpc>
                <a:spcPct val="90000"/>
              </a:lnSpc>
            </a:pPr>
            <a:r>
              <a:rPr lang="en-US" sz="3000" dirty="0" smtClean="0">
                <a:latin typeface="Helvetica" charset="0"/>
                <a:ea typeface="ＭＳ Ｐゴシック" charset="-128"/>
                <a:cs typeface="ＭＳ Ｐゴシック" charset="-128"/>
              </a:rPr>
              <a:t>Sometimes called the abstract stage</a:t>
            </a:r>
          </a:p>
          <a:p>
            <a:pPr defTabSz="914400">
              <a:lnSpc>
                <a:spcPct val="90000"/>
              </a:lnSpc>
            </a:pPr>
            <a:r>
              <a:rPr lang="en-US" sz="3000" dirty="0" smtClean="0">
                <a:latin typeface="Helvetica" charset="0"/>
                <a:ea typeface="ＭＳ Ｐゴシック" charset="-128"/>
                <a:cs typeface="ＭＳ Ｐゴシック" charset="-128"/>
              </a:rPr>
              <a:t>Mathematical </a:t>
            </a:r>
            <a:r>
              <a:rPr lang="en-US" sz="3000" dirty="0">
                <a:latin typeface="Helvetica" charset="0"/>
                <a:ea typeface="ＭＳ Ｐゴシック" charset="-128"/>
                <a:cs typeface="ＭＳ Ｐゴシック" charset="-128"/>
              </a:rPr>
              <a:t>abstractions and </a:t>
            </a:r>
            <a:r>
              <a:rPr lang="en-US" sz="3000" dirty="0" smtClean="0">
                <a:latin typeface="Helvetica" charset="0"/>
                <a:ea typeface="ＭＳ Ｐゴシック" charset="-128"/>
                <a:cs typeface="ＭＳ Ｐゴシック" charset="-128"/>
              </a:rPr>
              <a:t>abbreviations</a:t>
            </a:r>
          </a:p>
          <a:p>
            <a:pPr defTabSz="914400">
              <a:lnSpc>
                <a:spcPct val="90000"/>
              </a:lnSpc>
            </a:pPr>
            <a:r>
              <a:rPr lang="en-US" sz="3000" dirty="0">
                <a:latin typeface="Helvetica" charset="0"/>
                <a:ea typeface="ＭＳ Ｐゴシック" charset="-128"/>
                <a:cs typeface="ＭＳ Ｐゴシック" charset="-128"/>
              </a:rPr>
              <a:t>Often far removed from contextual cues</a:t>
            </a:r>
          </a:p>
          <a:p>
            <a:pPr lvl="1" defTabSz="914400">
              <a:lnSpc>
                <a:spcPct val="90000"/>
              </a:lnSpc>
            </a:pPr>
            <a:r>
              <a:rPr lang="en-US" sz="2400" dirty="0">
                <a:latin typeface="Helvetica" charset="0"/>
              </a:rPr>
              <a:t>e.g., “Efficient” </a:t>
            </a:r>
            <a:r>
              <a:rPr lang="en-US" sz="2400" dirty="0" smtClean="0">
                <a:latin typeface="Helvetica" charset="0"/>
              </a:rPr>
              <a:t>algorithms</a:t>
            </a:r>
            <a:endParaRPr lang="en-US" sz="2400" dirty="0" smtClean="0">
              <a:latin typeface="Helvetica" charset="0"/>
              <a:ea typeface="ＭＳ Ｐゴシック" charset="-128"/>
              <a:cs typeface="ＭＳ Ｐゴシック" charset="-128"/>
            </a:endParaRPr>
          </a:p>
          <a:p>
            <a:pPr defTabSz="914400">
              <a:lnSpc>
                <a:spcPct val="90000"/>
              </a:lnSpc>
            </a:pPr>
            <a:r>
              <a:rPr lang="en-US" sz="3000" dirty="0">
                <a:latin typeface="Helvetica" charset="0"/>
                <a:ea typeface="ＭＳ Ｐゴシック" charset="-128"/>
                <a:cs typeface="ＭＳ Ｐゴシック" charset="-128"/>
              </a:rPr>
              <a:t>To off-load cognitive demand, potentially limits sense-making</a:t>
            </a:r>
            <a:r>
              <a:rPr lang="en-US" sz="3000" dirty="0" smtClean="0">
                <a:latin typeface="Helvetica" charset="0"/>
                <a:ea typeface="ＭＳ Ｐゴシック" charset="-128"/>
                <a:cs typeface="ＭＳ Ｐゴシック" charset="-128"/>
              </a:rPr>
              <a:t> </a:t>
            </a:r>
          </a:p>
          <a:p>
            <a:pPr defTabSz="914400">
              <a:lnSpc>
                <a:spcPct val="90000"/>
              </a:lnSpc>
            </a:pPr>
            <a:r>
              <a:rPr lang="en-US" sz="3000" dirty="0" smtClean="0">
                <a:latin typeface="Helvetica" charset="0"/>
                <a:ea typeface="ＭＳ Ｐゴシック" charset="-128"/>
                <a:cs typeface="ＭＳ Ｐゴシック" charset="-128"/>
              </a:rPr>
              <a:t>Depends </a:t>
            </a:r>
            <a:r>
              <a:rPr lang="en-US" sz="3000" dirty="0">
                <a:latin typeface="Helvetica" charset="0"/>
                <a:ea typeface="ＭＳ Ｐゴシック" charset="-128"/>
                <a:cs typeface="ＭＳ Ｐゴシック" charset="-128"/>
              </a:rPr>
              <a:t>on some degree of recall </a:t>
            </a:r>
            <a:r>
              <a:rPr lang="en-US" sz="3000" dirty="0" smtClean="0">
                <a:latin typeface="Helvetica" charset="0"/>
                <a:ea typeface="ＭＳ Ｐゴシック" charset="-128"/>
                <a:cs typeface="ＭＳ Ｐゴシック" charset="-128"/>
              </a:rPr>
              <a:t>(hopefully </a:t>
            </a:r>
            <a:r>
              <a:rPr lang="en-US" sz="3000" dirty="0">
                <a:latin typeface="Helvetica" charset="0"/>
                <a:ea typeface="ＭＳ Ｐゴシック" charset="-128"/>
                <a:cs typeface="ＭＳ Ｐゴシック" charset="-128"/>
              </a:rPr>
              <a:t>supported by conceptual understanding)</a:t>
            </a:r>
          </a:p>
        </p:txBody>
      </p:sp>
      <p:sp>
        <p:nvSpPr>
          <p:cNvPr id="4" name="Title 3"/>
          <p:cNvSpPr>
            <a:spLocks noGrp="1"/>
          </p:cNvSpPr>
          <p:nvPr>
            <p:ph type="title"/>
          </p:nvPr>
        </p:nvSpPr>
        <p:spPr/>
        <p:txBody>
          <a:bodyPr/>
          <a:lstStyle/>
          <a:p>
            <a:r>
              <a:rPr lang="en-US" dirty="0" smtClean="0"/>
              <a:t>Symbolic</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2" descr="ijs1"/>
          <p:cNvPicPr>
            <a:picLocks noChangeAspect="1" noChangeArrowheads="1"/>
          </p:cNvPicPr>
          <p:nvPr/>
        </p:nvPicPr>
        <p:blipFill>
          <a:blip r:embed="rId4"/>
          <a:srcRect t="-3192" r="266" b="26605"/>
          <a:stretch>
            <a:fillRect/>
          </a:stretch>
        </p:blipFill>
        <p:spPr bwMode="auto">
          <a:xfrm>
            <a:off x="2127250" y="1835150"/>
            <a:ext cx="6842125" cy="4337050"/>
          </a:xfrm>
          <a:prstGeom prst="rect">
            <a:avLst/>
          </a:prstGeom>
          <a:noFill/>
          <a:ln w="9525">
            <a:noFill/>
            <a:miter lim="800000"/>
            <a:headEnd/>
            <a:tailEnd/>
          </a:ln>
        </p:spPr>
      </p:pic>
      <p:graphicFrame>
        <p:nvGraphicFramePr>
          <p:cNvPr id="15362" name="Object 2"/>
          <p:cNvGraphicFramePr>
            <a:graphicFrameLocks noChangeAspect="1"/>
          </p:cNvGraphicFramePr>
          <p:nvPr/>
        </p:nvGraphicFramePr>
        <p:xfrm>
          <a:off x="4567238" y="3424238"/>
          <a:ext cx="9525" cy="9525"/>
        </p:xfrm>
        <a:graphic>
          <a:graphicData uri="http://schemas.openxmlformats.org/presentationml/2006/ole">
            <mc:AlternateContent xmlns:mc="http://schemas.openxmlformats.org/markup-compatibility/2006">
              <mc:Choice xmlns:v="urn:schemas-microsoft-com:vml" Requires="v">
                <p:oleObj spid="_x0000_s103431" name="CorelDRAW" r:id="rId5" imgW="7319617" imgH="4324626" progId="">
                  <p:embed/>
                </p:oleObj>
              </mc:Choice>
              <mc:Fallback>
                <p:oleObj name="CorelDRAW" r:id="rId5" imgW="7319617" imgH="4324626"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4567238" y="3424238"/>
          <a:ext cx="9525" cy="9525"/>
        </p:xfrm>
        <a:graphic>
          <a:graphicData uri="http://schemas.openxmlformats.org/presentationml/2006/ole">
            <mc:AlternateContent xmlns:mc="http://schemas.openxmlformats.org/markup-compatibility/2006">
              <mc:Choice xmlns:v="urn:schemas-microsoft-com:vml" Requires="v">
                <p:oleObj spid="_x0000_s103432" name="CorelDRAW" r:id="rId7" imgW="7319617" imgH="4324626" progId="">
                  <p:embed/>
                </p:oleObj>
              </mc:Choice>
              <mc:Fallback>
                <p:oleObj name="CorelDRAW" r:id="rId7" imgW="7319617" imgH="4324626"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4567238" y="3424238"/>
          <a:ext cx="9525" cy="9525"/>
        </p:xfrm>
        <a:graphic>
          <a:graphicData uri="http://schemas.openxmlformats.org/presentationml/2006/ole">
            <mc:AlternateContent xmlns:mc="http://schemas.openxmlformats.org/markup-compatibility/2006">
              <mc:Choice xmlns:v="urn:schemas-microsoft-com:vml" Requires="v">
                <p:oleObj spid="_x0000_s103433" name="CorelDRAW" r:id="rId9" imgW="7319617" imgH="4324626" progId="">
                  <p:embed/>
                </p:oleObj>
              </mc:Choice>
              <mc:Fallback>
                <p:oleObj name="CorelDRAW" r:id="rId9" imgW="7319617" imgH="4324626"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4567238" y="3424238"/>
          <a:ext cx="9525" cy="9525"/>
        </p:xfrm>
        <a:graphic>
          <a:graphicData uri="http://schemas.openxmlformats.org/presentationml/2006/ole">
            <mc:AlternateContent xmlns:mc="http://schemas.openxmlformats.org/markup-compatibility/2006">
              <mc:Choice xmlns:v="urn:schemas-microsoft-com:vml" Requires="v">
                <p:oleObj spid="_x0000_s103434" name="CorelDRAW" r:id="rId11" imgW="7319617" imgH="4324626" progId="">
                  <p:embed/>
                </p:oleObj>
              </mc:Choice>
              <mc:Fallback>
                <p:oleObj name="CorelDRAW" r:id="rId11" imgW="7319617" imgH="4324626" progId="">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4567238" y="3424238"/>
          <a:ext cx="9525" cy="9525"/>
        </p:xfrm>
        <a:graphic>
          <a:graphicData uri="http://schemas.openxmlformats.org/presentationml/2006/ole">
            <mc:AlternateContent xmlns:mc="http://schemas.openxmlformats.org/markup-compatibility/2006">
              <mc:Choice xmlns:v="urn:schemas-microsoft-com:vml" Requires="v">
                <p:oleObj spid="_x0000_s103435" name="CorelDRAW" r:id="rId13" imgW="7319617" imgH="4324626" progId="">
                  <p:embed/>
                </p:oleObj>
              </mc:Choice>
              <mc:Fallback>
                <p:oleObj name="CorelDRAW" r:id="rId13" imgW="7319617" imgH="4324626" progId="">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8" name="Text Box 8"/>
          <p:cNvSpPr txBox="1">
            <a:spLocks noChangeArrowheads="1"/>
          </p:cNvSpPr>
          <p:nvPr/>
        </p:nvSpPr>
        <p:spPr bwMode="auto">
          <a:xfrm>
            <a:off x="7772400" y="5638800"/>
            <a:ext cx="989013" cy="519113"/>
          </a:xfrm>
          <a:prstGeom prst="rect">
            <a:avLst/>
          </a:prstGeom>
          <a:noFill/>
          <a:ln w="9525">
            <a:noFill/>
            <a:miter lim="800000"/>
            <a:headEnd/>
            <a:tailEnd/>
          </a:ln>
        </p:spPr>
        <p:txBody>
          <a:bodyPr wrap="none">
            <a:prstTxWarp prst="textNoShape">
              <a:avLst/>
            </a:prstTxWarp>
            <a:spAutoFit/>
          </a:bodyPr>
          <a:lstStyle/>
          <a:p>
            <a:pPr eaLnBrk="0" hangingPunct="0"/>
            <a:r>
              <a:rPr lang="en-US" sz="1600">
                <a:latin typeface="Times New Roman" charset="0"/>
              </a:rPr>
              <a:t>©</a:t>
            </a:r>
            <a:r>
              <a:rPr lang="en-US" sz="2800">
                <a:latin typeface="Times New Roman" charset="0"/>
              </a:rPr>
              <a:t> </a:t>
            </a:r>
            <a:r>
              <a:rPr lang="en-US" sz="1000">
                <a:latin typeface="Times New Roman" charset="0"/>
              </a:rPr>
              <a:t>F.M.- N.B.</a:t>
            </a:r>
            <a:endParaRPr lang="en-GB" sz="1000">
              <a:latin typeface="Times New Roman" charset="0"/>
            </a:endParaRPr>
          </a:p>
        </p:txBody>
      </p:sp>
      <p:sp>
        <p:nvSpPr>
          <p:cNvPr id="15369" name="Text Box 9"/>
          <p:cNvSpPr txBox="1">
            <a:spLocks noChangeArrowheads="1"/>
          </p:cNvSpPr>
          <p:nvPr/>
        </p:nvSpPr>
        <p:spPr bwMode="auto">
          <a:xfrm>
            <a:off x="76200" y="5173663"/>
            <a:ext cx="1484313" cy="1015663"/>
          </a:xfrm>
          <a:prstGeom prst="rect">
            <a:avLst/>
          </a:prstGeom>
          <a:noFill/>
          <a:ln w="9525">
            <a:noFill/>
            <a:miter lim="800000"/>
            <a:headEnd/>
            <a:tailEnd/>
          </a:ln>
        </p:spPr>
        <p:txBody>
          <a:bodyPr>
            <a:prstTxWarp prst="textNoShape">
              <a:avLst/>
            </a:prstTxWarp>
            <a:spAutoFit/>
          </a:bodyPr>
          <a:lstStyle/>
          <a:p>
            <a:pPr eaLnBrk="0" hangingPunct="0"/>
            <a:r>
              <a:rPr lang="en-US" sz="2000" b="1" dirty="0" smtClean="0"/>
              <a:t>Enactive</a:t>
            </a:r>
          </a:p>
          <a:p>
            <a:pPr eaLnBrk="0" hangingPunct="0"/>
            <a:r>
              <a:rPr lang="en-US" sz="2000" dirty="0" smtClean="0">
                <a:solidFill>
                  <a:srgbClr val="0000FF"/>
                </a:solidFill>
              </a:rPr>
              <a:t>Experiential Informal</a:t>
            </a:r>
            <a:endParaRPr lang="en-US" sz="2000" dirty="0">
              <a:solidFill>
                <a:srgbClr val="0000FF"/>
              </a:solidFill>
            </a:endParaRPr>
          </a:p>
        </p:txBody>
      </p:sp>
      <p:sp>
        <p:nvSpPr>
          <p:cNvPr id="15370" name="Text Box 10"/>
          <p:cNvSpPr txBox="1">
            <a:spLocks noChangeArrowheads="1"/>
          </p:cNvSpPr>
          <p:nvPr/>
        </p:nvSpPr>
        <p:spPr bwMode="auto">
          <a:xfrm>
            <a:off x="796925" y="3454400"/>
            <a:ext cx="1290112" cy="1015663"/>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smtClean="0"/>
              <a:t>Iconic</a:t>
            </a:r>
          </a:p>
          <a:p>
            <a:pPr eaLnBrk="0" hangingPunct="0"/>
            <a:r>
              <a:rPr lang="en-US" sz="2000" dirty="0" smtClean="0">
                <a:solidFill>
                  <a:srgbClr val="0000FF"/>
                </a:solidFill>
              </a:rPr>
              <a:t>Structured</a:t>
            </a:r>
          </a:p>
          <a:p>
            <a:pPr eaLnBrk="0" hangingPunct="0"/>
            <a:r>
              <a:rPr lang="en-US" sz="2000" dirty="0" err="1" smtClean="0">
                <a:solidFill>
                  <a:srgbClr val="0000FF"/>
                </a:solidFill>
              </a:rPr>
              <a:t>Preformal</a:t>
            </a:r>
            <a:endParaRPr lang="en-US" sz="2000" dirty="0">
              <a:solidFill>
                <a:srgbClr val="0000FF"/>
              </a:solidFill>
            </a:endParaRPr>
          </a:p>
        </p:txBody>
      </p:sp>
      <p:sp>
        <p:nvSpPr>
          <p:cNvPr id="15371" name="Text Box 11"/>
          <p:cNvSpPr txBox="1">
            <a:spLocks noChangeArrowheads="1"/>
          </p:cNvSpPr>
          <p:nvPr/>
        </p:nvSpPr>
        <p:spPr bwMode="auto">
          <a:xfrm>
            <a:off x="2051050" y="549275"/>
            <a:ext cx="4904508" cy="707886"/>
          </a:xfrm>
          <a:prstGeom prst="rect">
            <a:avLst/>
          </a:prstGeom>
          <a:noFill/>
          <a:ln w="9525">
            <a:noFill/>
            <a:miter lim="800000"/>
            <a:headEnd/>
            <a:tailEnd/>
          </a:ln>
        </p:spPr>
        <p:txBody>
          <a:bodyPr wrap="none">
            <a:prstTxWarp prst="textNoShape">
              <a:avLst/>
            </a:prstTxWarp>
            <a:spAutoFit/>
          </a:bodyPr>
          <a:lstStyle/>
          <a:p>
            <a:pPr eaLnBrk="0" hangingPunct="0"/>
            <a:r>
              <a:rPr lang="en-US" sz="4000" b="1" dirty="0" smtClean="0">
                <a:solidFill>
                  <a:srgbClr val="000000"/>
                </a:solidFill>
              </a:rPr>
              <a:t>The Iceberg Metaphor</a:t>
            </a:r>
            <a:endParaRPr lang="en-US" sz="4000" b="1" dirty="0">
              <a:solidFill>
                <a:srgbClr val="000000"/>
              </a:solidFill>
            </a:endParaRPr>
          </a:p>
        </p:txBody>
      </p:sp>
      <p:sp>
        <p:nvSpPr>
          <p:cNvPr id="14" name="Rectangle 13"/>
          <p:cNvSpPr/>
          <p:nvPr/>
        </p:nvSpPr>
        <p:spPr>
          <a:xfrm>
            <a:off x="2127250" y="1993452"/>
            <a:ext cx="2071008" cy="5997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smtClean="0">
                <a:solidFill>
                  <a:schemeClr val="tx1"/>
                </a:solidFill>
              </a:rPr>
              <a:t>Symbolic</a:t>
            </a:r>
            <a:endParaRPr lang="en-US" b="1" dirty="0" smtClean="0"/>
          </a:p>
          <a:p>
            <a:pPr eaLnBrk="0" hangingPunct="0"/>
            <a:r>
              <a:rPr lang="en-US" dirty="0" smtClean="0">
                <a:solidFill>
                  <a:srgbClr val="0000FF"/>
                </a:solidFill>
              </a:rPr>
              <a:t>Formal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Mathematical Knowledge</a:t>
            </a:r>
            <a:endParaRPr lang="en-US" sz="4000" dirty="0"/>
          </a:p>
        </p:txBody>
      </p:sp>
      <p:pic>
        <p:nvPicPr>
          <p:cNvPr id="4" name="Content Placeholder 3" descr="Screen shot 2013-02-20 at 10.29.23 PM.png"/>
          <p:cNvPicPr>
            <a:picLocks noGrp="1" noChangeAspect="1"/>
          </p:cNvPicPr>
          <p:nvPr>
            <p:ph idx="1"/>
          </p:nvPr>
        </p:nvPicPr>
        <p:blipFill>
          <a:blip r:embed="rId2"/>
          <a:srcRect l="-36100" r="-36100"/>
          <a:stretch>
            <a:fillRect/>
          </a:stretch>
        </p:blipFill>
        <p:spPr/>
      </p:pic>
      <p:sp>
        <p:nvSpPr>
          <p:cNvPr id="5" name="TextBox 4"/>
          <p:cNvSpPr txBox="1"/>
          <p:nvPr/>
        </p:nvSpPr>
        <p:spPr>
          <a:xfrm>
            <a:off x="0" y="6465332"/>
            <a:ext cx="5983705" cy="369332"/>
          </a:xfrm>
          <a:prstGeom prst="rect">
            <a:avLst/>
          </a:prstGeom>
          <a:noFill/>
        </p:spPr>
        <p:txBody>
          <a:bodyPr wrap="square" rtlCol="0">
            <a:spAutoFit/>
          </a:bodyPr>
          <a:lstStyle/>
          <a:p>
            <a:r>
              <a:rPr lang="en-US" dirty="0"/>
              <a:t>© </a:t>
            </a:r>
            <a:r>
              <a:rPr lang="en-US" dirty="0" smtClean="0"/>
              <a:t>Ministry </a:t>
            </a:r>
            <a:r>
              <a:rPr lang="en-US" dirty="0"/>
              <a:t>of Education, Wellington, New Zealand.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Colorado District Sample Curriculum</a:t>
            </a:r>
            <a:endParaRPr lang="en-US" sz="3600"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tretch>
            <a:fillRect/>
          </a:stretch>
        </p:blipFill>
        <p:spPr>
          <a:xfrm>
            <a:off x="1858602" y="1600200"/>
            <a:ext cx="5426796"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tretch>
            <a:fillRect/>
          </a:stretch>
        </p:blipFill>
        <p:spPr>
          <a:xfrm>
            <a:off x="1858602" y="1600200"/>
            <a:ext cx="5426796" cy="4525963"/>
          </a:xfrm>
        </p:spPr>
      </p:pic>
      <p:pic>
        <p:nvPicPr>
          <p:cNvPr id="7" name="Picture 6" descr="Screen shot 2014-04-23 at 11.06.36 PM.png"/>
          <p:cNvPicPr>
            <a:picLocks noChangeAspect="1"/>
          </p:cNvPicPr>
          <p:nvPr/>
        </p:nvPicPr>
        <p:blipFill>
          <a:blip r:embed="rId3"/>
          <a:stretch>
            <a:fillRect/>
          </a:stretch>
        </p:blipFill>
        <p:spPr>
          <a:xfrm>
            <a:off x="1295400" y="1447800"/>
            <a:ext cx="6629400" cy="430163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tretch>
            <a:fillRect/>
          </a:stretch>
        </p:blipFill>
        <p:spPr>
          <a:xfrm>
            <a:off x="1858602" y="1600200"/>
            <a:ext cx="5426796" cy="4525963"/>
          </a:xfrm>
        </p:spPr>
      </p:pic>
      <p:pic>
        <p:nvPicPr>
          <p:cNvPr id="7" name="Picture 6" descr="Screen shot 2014-04-23 at 11.06.44 PM.png"/>
          <p:cNvPicPr>
            <a:picLocks noChangeAspect="1"/>
          </p:cNvPicPr>
          <p:nvPr/>
        </p:nvPicPr>
        <p:blipFill>
          <a:blip r:embed="rId3"/>
          <a:stretch>
            <a:fillRect/>
          </a:stretch>
        </p:blipFill>
        <p:spPr>
          <a:xfrm>
            <a:off x="762000" y="2286000"/>
            <a:ext cx="7848600" cy="284396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tretch>
            <a:fillRect/>
          </a:stretch>
        </p:blipFill>
        <p:spPr>
          <a:xfrm>
            <a:off x="1858602" y="1600200"/>
            <a:ext cx="5426796" cy="4525963"/>
          </a:xfrm>
        </p:spPr>
      </p:pic>
      <p:pic>
        <p:nvPicPr>
          <p:cNvPr id="8" name="Picture 7" descr="Screen shot 2014-04-23 at 11.06.54 PM.png"/>
          <p:cNvPicPr>
            <a:picLocks noChangeAspect="1"/>
          </p:cNvPicPr>
          <p:nvPr/>
        </p:nvPicPr>
        <p:blipFill>
          <a:blip r:embed="rId3"/>
          <a:stretch>
            <a:fillRect/>
          </a:stretch>
        </p:blipFill>
        <p:spPr>
          <a:xfrm>
            <a:off x="1371600" y="1712763"/>
            <a:ext cx="6172200" cy="436025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tretch>
            <a:fillRect/>
          </a:stretch>
        </p:blipFill>
        <p:spPr>
          <a:xfrm>
            <a:off x="1858602" y="1600200"/>
            <a:ext cx="5426796" cy="4525963"/>
          </a:xfrm>
        </p:spPr>
      </p:pic>
      <p:pic>
        <p:nvPicPr>
          <p:cNvPr id="7" name="Picture 6" descr="Screen shot 2014-04-23 at 11.07.03 PM.png"/>
          <p:cNvPicPr>
            <a:picLocks noChangeAspect="1"/>
          </p:cNvPicPr>
          <p:nvPr/>
        </p:nvPicPr>
        <p:blipFill>
          <a:blip r:embed="rId3"/>
          <a:stretch>
            <a:fillRect/>
          </a:stretch>
        </p:blipFill>
        <p:spPr>
          <a:xfrm>
            <a:off x="914400" y="1733900"/>
            <a:ext cx="7315200" cy="427838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5thGradeUnit_OverviewsP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t="-4350" b="-4350"/>
              <a:stretch>
                <a:fillRect/>
              </a:stretch>
            </p:blipFill>
          </mc:Choice>
          <mc:Fallback>
            <p:blipFill>
              <a:blip r:embed="rId3"/>
              <a:srcRect t="-4350" b="-4350"/>
              <a:stretch>
                <a:fillRect/>
              </a:stretch>
            </p:blipFill>
          </mc:Fallback>
        </mc:AlternateContent>
        <p:spPr>
          <a:xfrm>
            <a:off x="1752600" y="381000"/>
            <a:ext cx="7239000" cy="6080406"/>
          </a:xfrm>
        </p:spPr>
      </p:pic>
      <p:sp>
        <p:nvSpPr>
          <p:cNvPr id="6" name="Text Placeholder 5"/>
          <p:cNvSpPr>
            <a:spLocks noGrp="1"/>
          </p:cNvSpPr>
          <p:nvPr>
            <p:ph type="body" sz="half" idx="2"/>
          </p:nvPr>
        </p:nvSpPr>
        <p:spPr>
          <a:xfrm>
            <a:off x="152400" y="2438400"/>
            <a:ext cx="1371600" cy="927100"/>
          </a:xfrm>
        </p:spPr>
        <p:txBody>
          <a:bodyPr/>
          <a:lstStyle/>
          <a:p>
            <a:r>
              <a:rPr lang="en-US" dirty="0" smtClean="0"/>
              <a:t>Unit Overview</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tretch>
            <a:fillRect/>
          </a:stretch>
        </p:blipFill>
        <p:spPr>
          <a:xfrm>
            <a:off x="1858602" y="1600200"/>
            <a:ext cx="5426796" cy="4525963"/>
          </a:xfrm>
        </p:spPr>
      </p:pic>
      <p:pic>
        <p:nvPicPr>
          <p:cNvPr id="8" name="Picture 7" descr="Screen shot 2014-04-23 at 11.07.12 PM.png"/>
          <p:cNvPicPr>
            <a:picLocks noChangeAspect="1"/>
          </p:cNvPicPr>
          <p:nvPr/>
        </p:nvPicPr>
        <p:blipFill>
          <a:blip r:embed="rId3"/>
          <a:stretch>
            <a:fillRect/>
          </a:stretch>
        </p:blipFill>
        <p:spPr>
          <a:xfrm>
            <a:off x="1447800" y="1752600"/>
            <a:ext cx="6209853" cy="462254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Instructional Unit</a:t>
            </a:r>
            <a:endParaRPr lang="en-US" dirty="0"/>
          </a:p>
        </p:txBody>
      </p:sp>
      <p:pic>
        <p:nvPicPr>
          <p:cNvPr id="6" name="Content Placeholder 5" descr="Screen shot 2014-04-23 at 8.53.50 PM.png"/>
          <p:cNvPicPr>
            <a:picLocks noGrp="1" noChangeAspect="1"/>
          </p:cNvPicPr>
          <p:nvPr>
            <p:ph idx="1"/>
          </p:nvPr>
        </p:nvPicPr>
        <p:blipFill>
          <a:blip r:embed="rId2"/>
          <a:stretch>
            <a:fillRect/>
          </a:stretch>
        </p:blipFill>
        <p:spPr>
          <a:xfrm>
            <a:off x="1858602" y="1600200"/>
            <a:ext cx="5426796" cy="4525963"/>
          </a:xfrm>
        </p:spPr>
      </p:pic>
      <p:pic>
        <p:nvPicPr>
          <p:cNvPr id="7" name="Picture 6" descr="Screen shot 2014-04-23 at 11.07.21 PM.png"/>
          <p:cNvPicPr>
            <a:picLocks noChangeAspect="1"/>
          </p:cNvPicPr>
          <p:nvPr/>
        </p:nvPicPr>
        <p:blipFill>
          <a:blip r:embed="rId3"/>
          <a:stretch>
            <a:fillRect/>
          </a:stretch>
        </p:blipFill>
        <p:spPr>
          <a:xfrm>
            <a:off x="1524000" y="1731956"/>
            <a:ext cx="6248400" cy="455563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5thGradeUnit_OverviewsP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752600" y="624317"/>
            <a:ext cx="7239000" cy="5593772"/>
          </a:xfrm>
        </p:spPr>
      </p:pic>
      <p:sp>
        <p:nvSpPr>
          <p:cNvPr id="6" name="Text Placeholder 5"/>
          <p:cNvSpPr>
            <a:spLocks noGrp="1"/>
          </p:cNvSpPr>
          <p:nvPr>
            <p:ph type="body" sz="half" idx="2"/>
          </p:nvPr>
        </p:nvSpPr>
        <p:spPr>
          <a:xfrm>
            <a:off x="152400" y="2438400"/>
            <a:ext cx="1371600" cy="927100"/>
          </a:xfrm>
        </p:spPr>
        <p:txBody>
          <a:bodyPr/>
          <a:lstStyle/>
          <a:p>
            <a:r>
              <a:rPr lang="en-US" dirty="0" smtClean="0"/>
              <a:t>Unit Overview</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Unit Storyboard</a:t>
            </a:r>
            <a:endParaRPr lang="en-US" dirty="0"/>
          </a:p>
        </p:txBody>
      </p:sp>
      <p:pic>
        <p:nvPicPr>
          <p:cNvPr id="7" name="Content Placeholder 6" descr="Screen shot 2014-04-23 at 10.19.43 PM.png"/>
          <p:cNvPicPr>
            <a:picLocks noGrp="1" noChangeAspect="1"/>
          </p:cNvPicPr>
          <p:nvPr>
            <p:ph idx="1"/>
          </p:nvPr>
        </p:nvPicPr>
        <p:blipFill>
          <a:blip r:embed="rId2"/>
          <a:srcRect l="-1432" r="-1432"/>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4-23 at 7.45.43 PM.png"/>
          <p:cNvPicPr>
            <a:picLocks noGrp="1" noChangeAspect="1"/>
          </p:cNvPicPr>
          <p:nvPr>
            <p:ph idx="1"/>
          </p:nvPr>
        </p:nvPicPr>
        <p:blipFill>
          <a:blip r:embed="rId2"/>
          <a:srcRect l="-18676" r="-18676"/>
          <a:stretch>
            <a:fillRect/>
          </a:stretch>
        </p:blipFill>
        <p:spPr>
          <a:xfrm>
            <a:off x="457200" y="762000"/>
            <a:ext cx="9892262" cy="5440363"/>
          </a:xfrm>
        </p:spPr>
      </p:pic>
      <p:sp>
        <p:nvSpPr>
          <p:cNvPr id="5" name="Right Arrow 4"/>
          <p:cNvSpPr/>
          <p:nvPr/>
        </p:nvSpPr>
        <p:spPr>
          <a:xfrm>
            <a:off x="152400" y="2057400"/>
            <a:ext cx="1524000" cy="1676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Year at a Glance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Unit Storyboard</a:t>
            </a:r>
            <a:endParaRPr lang="en-US" dirty="0"/>
          </a:p>
        </p:txBody>
      </p:sp>
      <p:pic>
        <p:nvPicPr>
          <p:cNvPr id="7" name="Content Placeholder 6" descr="Screen shot 2014-04-23 at 10.19.43 PM.png"/>
          <p:cNvPicPr>
            <a:picLocks noGrp="1" noChangeAspect="1"/>
          </p:cNvPicPr>
          <p:nvPr>
            <p:ph idx="1"/>
          </p:nvPr>
        </p:nvPicPr>
        <p:blipFill>
          <a:blip r:embed="rId2"/>
          <a:srcRect l="-1432" r="-1432"/>
          <a:stretch>
            <a:fillRect/>
          </a:stretch>
        </p:blipFill>
        <p:spPr/>
      </p:pic>
      <p:sp>
        <p:nvSpPr>
          <p:cNvPr id="8" name="Down Arrow 7"/>
          <p:cNvSpPr/>
          <p:nvPr/>
        </p:nvSpPr>
        <p:spPr>
          <a:xfrm rot="19063579">
            <a:off x="603467" y="1492582"/>
            <a:ext cx="457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Colorado District Sample Curriculum</a:t>
            </a:r>
            <a:endParaRPr lang="en-US" sz="4000"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lstStyle/>
          <a:p>
            <a:r>
              <a:rPr lang="en-US" sz="3600" dirty="0" smtClean="0"/>
              <a:t>Discussion Time</a:t>
            </a:r>
            <a:endParaRPr lang="en-US" sz="3600" dirty="0"/>
          </a:p>
        </p:txBody>
      </p:sp>
      <p:sp>
        <p:nvSpPr>
          <p:cNvPr id="3" name="Content Placeholder 2"/>
          <p:cNvSpPr>
            <a:spLocks noGrp="1"/>
          </p:cNvSpPr>
          <p:nvPr>
            <p:ph idx="1"/>
          </p:nvPr>
        </p:nvSpPr>
        <p:spPr>
          <a:xfrm>
            <a:off x="381000" y="1676400"/>
            <a:ext cx="8229600" cy="4525963"/>
          </a:xfrm>
        </p:spPr>
        <p:txBody>
          <a:bodyPr/>
          <a:lstStyle/>
          <a:p>
            <a:pPr marL="45720" indent="0" algn="ctr">
              <a:buNone/>
            </a:pPr>
            <a:r>
              <a:rPr lang="en-US" sz="3600" dirty="0" smtClean="0"/>
              <a:t>Questions?</a:t>
            </a:r>
            <a:endParaRPr lang="en-US" sz="3600" dirty="0"/>
          </a:p>
        </p:txBody>
      </p:sp>
      <p:pic>
        <p:nvPicPr>
          <p:cNvPr id="1026" name="Picture 2" descr="http://allthingsd.com/files/2012/07/10Question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7383462"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40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Webinars</a:t>
            </a:r>
            <a:endParaRPr lang="en-US" sz="3600" dirty="0"/>
          </a:p>
        </p:txBody>
      </p:sp>
      <p:sp>
        <p:nvSpPr>
          <p:cNvPr id="3" name="Content Placeholder 2"/>
          <p:cNvSpPr>
            <a:spLocks noGrp="1"/>
          </p:cNvSpPr>
          <p:nvPr>
            <p:ph idx="1"/>
          </p:nvPr>
        </p:nvSpPr>
        <p:spPr>
          <a:xfrm>
            <a:off x="457200" y="1371600"/>
            <a:ext cx="8229600" cy="4525963"/>
          </a:xfrm>
        </p:spPr>
        <p:txBody>
          <a:bodyPr/>
          <a:lstStyle/>
          <a:p>
            <a:r>
              <a:rPr lang="en-US" sz="1600" dirty="0" smtClean="0"/>
              <a:t>Previously recorded webinars can be viewed at: </a:t>
            </a:r>
            <a:r>
              <a:rPr lang="en-US" sz="1600" dirty="0" smtClean="0">
                <a:hlinkClick r:id="rId2"/>
              </a:rPr>
              <a:t>http://www.cde.state.co.us/standardsandinstruction/instructionalunit-resources</a:t>
            </a:r>
            <a:r>
              <a:rPr lang="en-US" sz="1600" dirty="0" smtClean="0"/>
              <a:t> </a:t>
            </a:r>
          </a:p>
          <a:p>
            <a:pPr marL="45720" indent="0">
              <a:buNone/>
            </a:pPr>
            <a:endParaRPr lang="en-US" sz="1600" dirty="0" smtClean="0"/>
          </a:p>
          <a:p>
            <a:r>
              <a:rPr lang="en-US" sz="1600" u="sng" dirty="0" smtClean="0"/>
              <a:t>Social </a:t>
            </a:r>
            <a:r>
              <a:rPr lang="en-US" sz="1600" u="sng" dirty="0"/>
              <a:t>Studies </a:t>
            </a:r>
            <a:r>
              <a:rPr lang="en-US" sz="1600" dirty="0"/>
              <a:t>Instructional </a:t>
            </a:r>
            <a:r>
              <a:rPr lang="en-US" sz="1600" dirty="0" smtClean="0"/>
              <a:t>Units </a:t>
            </a:r>
            <a:r>
              <a:rPr lang="en-US" sz="1600" b="1" dirty="0" smtClean="0"/>
              <a:t>April </a:t>
            </a:r>
            <a:r>
              <a:rPr lang="en-US" sz="1600" b="1" dirty="0"/>
              <a:t>25 @ </a:t>
            </a:r>
            <a:r>
              <a:rPr lang="en-US" sz="1600" b="1" dirty="0" smtClean="0"/>
              <a:t>12:30 </a:t>
            </a:r>
            <a:r>
              <a:rPr lang="en-US" sz="1600" dirty="0" smtClean="0">
                <a:hlinkClick r:id="rId3"/>
              </a:rPr>
              <a:t>http</a:t>
            </a:r>
            <a:r>
              <a:rPr lang="en-US" sz="1600" dirty="0">
                <a:hlinkClick r:id="rId3"/>
              </a:rPr>
              <a:t>://connect.enetcolorado.org/siu_socialstudies/</a:t>
            </a:r>
            <a:r>
              <a:rPr lang="en-US" sz="1600" dirty="0"/>
              <a:t> </a:t>
            </a:r>
            <a:endParaRPr lang="en-US" sz="1600" b="1" dirty="0"/>
          </a:p>
        </p:txBody>
      </p:sp>
    </p:spTree>
    <p:extLst>
      <p:ext uri="{BB962C8B-B14F-4D97-AF65-F5344CB8AC3E}">
        <p14:creationId xmlns:p14="http://schemas.microsoft.com/office/powerpoint/2010/main" val="950184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1143000"/>
            <a:ext cx="7772400" cy="1470025"/>
          </a:xfrm>
        </p:spPr>
        <p:txBody>
          <a:bodyPr/>
          <a:lstStyle/>
          <a:p>
            <a:r>
              <a:rPr lang="en-US" dirty="0" smtClean="0"/>
              <a:t>Contact Information</a:t>
            </a:r>
            <a:endParaRPr lang="en-US" dirty="0"/>
          </a:p>
        </p:txBody>
      </p:sp>
      <p:sp>
        <p:nvSpPr>
          <p:cNvPr id="8" name="Subtitle 7"/>
          <p:cNvSpPr>
            <a:spLocks noGrp="1"/>
          </p:cNvSpPr>
          <p:nvPr>
            <p:ph type="subTitle" idx="1"/>
          </p:nvPr>
        </p:nvSpPr>
        <p:spPr>
          <a:xfrm>
            <a:off x="1295400" y="3124200"/>
            <a:ext cx="6400800" cy="1752600"/>
          </a:xfrm>
        </p:spPr>
        <p:txBody>
          <a:bodyPr/>
          <a:lstStyle/>
          <a:p>
            <a:r>
              <a:rPr lang="en-US" dirty="0" smtClean="0"/>
              <a:t>Mary Pittman</a:t>
            </a:r>
          </a:p>
          <a:p>
            <a:r>
              <a:rPr lang="en-US" dirty="0" smtClean="0"/>
              <a:t>Mathematics Content Specialist</a:t>
            </a:r>
          </a:p>
          <a:p>
            <a:r>
              <a:rPr lang="en-US" dirty="0" smtClean="0"/>
              <a:t>Colorado Department of Education</a:t>
            </a:r>
          </a:p>
          <a:p>
            <a:r>
              <a:rPr lang="en-US" dirty="0" err="1" smtClean="0"/>
              <a:t>Pittman_m@cde.state.co.us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4-23 at 7.45.43 PM.png"/>
          <p:cNvPicPr>
            <a:picLocks noGrp="1" noChangeAspect="1"/>
          </p:cNvPicPr>
          <p:nvPr>
            <p:ph idx="1"/>
          </p:nvPr>
        </p:nvPicPr>
        <p:blipFill>
          <a:blip r:embed="rId2"/>
          <a:srcRect l="-18676" r="-18676"/>
          <a:stretch>
            <a:fillRect/>
          </a:stretch>
        </p:blipFill>
        <p:spPr>
          <a:xfrm>
            <a:off x="457200" y="762000"/>
            <a:ext cx="9892262" cy="5440363"/>
          </a:xfrm>
        </p:spPr>
      </p:pic>
      <p:sp>
        <p:nvSpPr>
          <p:cNvPr id="5" name="Right Arrow 4"/>
          <p:cNvSpPr/>
          <p:nvPr/>
        </p:nvSpPr>
        <p:spPr>
          <a:xfrm>
            <a:off x="152400" y="2057400"/>
            <a:ext cx="1524000" cy="1676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Year at a Glance</a:t>
            </a:r>
            <a:endParaRPr lang="en-US" dirty="0"/>
          </a:p>
        </p:txBody>
      </p:sp>
      <p:sp>
        <p:nvSpPr>
          <p:cNvPr id="6" name="Right Arrow 5"/>
          <p:cNvSpPr/>
          <p:nvPr/>
        </p:nvSpPr>
        <p:spPr>
          <a:xfrm>
            <a:off x="228600" y="5105400"/>
            <a:ext cx="13716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457200" y="533400"/>
            <a:ext cx="8229600" cy="1143000"/>
          </a:xfrm>
        </p:spPr>
        <p:txBody>
          <a:bodyPr/>
          <a:lstStyle/>
          <a:p>
            <a:r>
              <a:rPr lang="en-US" sz="3600" dirty="0" smtClean="0"/>
              <a:t>Colorado District Sample Curriculum</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5thGradeUnit_OverviewsP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t="-4350" b="-4350"/>
              <a:stretch>
                <a:fillRect/>
              </a:stretch>
            </p:blipFill>
          </mc:Choice>
          <mc:Fallback>
            <p:blipFill>
              <a:blip r:embed="rId3"/>
              <a:srcRect t="-4350" b="-4350"/>
              <a:stretch>
                <a:fillRect/>
              </a:stretch>
            </p:blipFill>
          </mc:Fallback>
        </mc:AlternateContent>
        <p:spPr>
          <a:xfrm>
            <a:off x="1752600" y="381000"/>
            <a:ext cx="7239000" cy="6080406"/>
          </a:xfrm>
        </p:spPr>
      </p:pic>
      <p:sp>
        <p:nvSpPr>
          <p:cNvPr id="6" name="Text Placeholder 5"/>
          <p:cNvSpPr>
            <a:spLocks noGrp="1"/>
          </p:cNvSpPr>
          <p:nvPr>
            <p:ph type="body" sz="half" idx="2"/>
          </p:nvPr>
        </p:nvSpPr>
        <p:spPr>
          <a:xfrm>
            <a:off x="152400" y="2438400"/>
            <a:ext cx="1371600" cy="927100"/>
          </a:xfrm>
        </p:spPr>
        <p:txBody>
          <a:bodyPr/>
          <a:lstStyle/>
          <a:p>
            <a:r>
              <a:rPr lang="en-US" dirty="0" smtClean="0"/>
              <a:t>Unit Overview</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5thGradeUnit_OverviewsP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752600" y="624317"/>
            <a:ext cx="7239000" cy="5593772"/>
          </a:xfrm>
        </p:spPr>
      </p:pic>
      <p:sp>
        <p:nvSpPr>
          <p:cNvPr id="6" name="Text Placeholder 5"/>
          <p:cNvSpPr>
            <a:spLocks noGrp="1"/>
          </p:cNvSpPr>
          <p:nvPr>
            <p:ph type="body" sz="half" idx="2"/>
          </p:nvPr>
        </p:nvSpPr>
        <p:spPr>
          <a:xfrm>
            <a:off x="152400" y="2438400"/>
            <a:ext cx="1371600" cy="927100"/>
          </a:xfrm>
        </p:spPr>
        <p:txBody>
          <a:bodyPr/>
          <a:lstStyle/>
          <a:p>
            <a:r>
              <a:rPr lang="en-US" dirty="0" smtClean="0"/>
              <a:t>Unit Overview</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urriculum Development Course-at-a-glance&amp;quot;&quot;/&gt;&lt;property id=&quot;20307&quot; value=&quot;443&quot;/&gt;&lt;/object&gt;&lt;object type=&quot;3&quot; unique_id=&quot;10004&quot;&gt;&lt;property id=&quot;20148&quot; value=&quot;5&quot;/&gt;&lt;property id=&quot;20300&quot; value=&quot;Slide 2 - &amp;quot;Too Small/Too Big&amp;quot;&quot;/&gt;&lt;property id=&quot;20307&quot; value=&quot;444&quot;/&gt;&lt;/object&gt;&lt;object type=&quot;3&quot; unique_id=&quot;10005&quot;&gt;&lt;property id=&quot;20148&quot; value=&quot;5&quot;/&gt;&lt;property id=&quot;20300&quot; value=&quot;Slide 3 - &amp;quot;Selecting Units&amp;quot;&quot;/&gt;&lt;property id=&quot;20307&quot; value=&quot;445&quot;/&gt;&lt;/object&gt;&lt;object type=&quot;3&quot; unique_id=&quot;10006&quot;&gt;&lt;property id=&quot;20148&quot; value=&quot;5&quot;/&gt;&lt;property id=&quot;20300&quot; value=&quot;Slide 4 - &amp;quot;Sample Year-at-a-Glance&amp;quot;&quot;/&gt;&lt;property id=&quot;20307&quot; value=&quot;448&quot;/&gt;&lt;/object&gt;&lt;object type=&quot;3&quot; unique_id=&quot;10007&quot;&gt;&lt;property id=&quot;20148&quot; value=&quot;5&quot;/&gt;&lt;property id=&quot;20300&quot; value=&quot;Slide 5&quot;/&gt;&lt;property id=&quot;20307&quot; value=&quot;451&quot;/&gt;&lt;/object&gt;&lt;object type=&quot;3&quot; unique_id=&quot;10008&quot;&gt;&lt;property id=&quot;20148&quot; value=&quot;5&quot;/&gt;&lt;property id=&quot;20300&quot; value=&quot;Slide 6&quot;/&gt;&lt;property id=&quot;20307&quot; value=&quot;419&quot;/&gt;&lt;/object&gt;&lt;object type=&quot;3&quot; unique_id=&quot;10009&quot;&gt;&lt;property id=&quot;20148&quot; value=&quot;5&quot;/&gt;&lt;property id=&quot;20300&quot; value=&quot;Slide 7 - &amp;quot;Year at-a-Glance&amp;quot;&quot;/&gt;&lt;property id=&quot;20307&quot; value=&quot;449&quot;/&gt;&lt;/object&gt;&lt;object type=&quot;3&quot; unique_id=&quot;10010&quot;&gt;&lt;property id=&quot;20148&quot; value=&quot;5&quot;/&gt;&lt;property id=&quot;20300&quot; value=&quot;Slide 8 - &amp;quot;Sample Unit Overview&amp;quot;&quot;/&gt;&lt;property id=&quot;20307&quot; value=&quot;446&quot;/&gt;&lt;/object&gt;&lt;object type=&quot;3&quot; unique_id=&quot;10011&quot;&gt;&lt;property id=&quot;20148&quot; value=&quot;5&quot;/&gt;&lt;property id=&quot;20300&quot; value=&quot;Slide 9 - &amp;quot;Sample Unit&amp;quot;&quot;/&gt;&lt;property id=&quot;20307&quot; value=&quot;450&quot;/&gt;&lt;/object&gt;&lt;object type=&quot;3&quot; unique_id=&quot;10012&quot;&gt;&lt;property id=&quot;20148&quot; value=&quot;5&quot;/&gt;&lt;property id=&quot;20300&quot; value=&quot;Slide 10&quot;/&gt;&lt;property id=&quot;20307&quot; value=&quot;435&quot;/&gt;&lt;/object&gt;&lt;object type=&quot;3&quot; unique_id=&quot;10013&quot;&gt;&lt;property id=&quot;20148&quot; value=&quot;5&quot;/&gt;&lt;property id=&quot;20300&quot; value=&quot;Slide 11&quot;/&gt;&lt;property id=&quot;20307&quot; value=&quot;420&quot;/&gt;&lt;/object&gt;&lt;object type=&quot;3&quot; unique_id=&quot;10014&quot;&gt;&lt;property id=&quot;20148&quot; value=&quot;5&quot;/&gt;&lt;property id=&quot;20300&quot; value=&quot;Slide 12&quot;/&gt;&lt;property id=&quot;20307&quot; value=&quot;442&quot;/&gt;&lt;/object&gt;&lt;/object&gt;&lt;object type=&quot;8&quot; unique_id=&quot;10028&quot;&gt;&lt;/object&gt;&lt;/object&gt;&lt;/database&gt;"/>
  <p:tag name="MMPROD_NEXTUNIQUEID" val="10009"/>
  <p:tag name="SECTOMILLISECCONVERTED" val="1"/>
</p:tagLst>
</file>

<file path=ppt/theme/theme1.xml><?xml version="1.0" encoding="utf-8"?>
<a:theme xmlns:a="http://schemas.openxmlformats.org/drawingml/2006/main" name="1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17401</TotalTime>
  <Words>1183</Words>
  <Application>Microsoft Office PowerPoint</Application>
  <PresentationFormat>On-screen Show (4:3)</PresentationFormat>
  <Paragraphs>171</Paragraphs>
  <Slides>54</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1_Standards theme</vt:lpstr>
      <vt:lpstr>2_Standards theme</vt:lpstr>
      <vt:lpstr>CorelDRAW</vt:lpstr>
      <vt:lpstr>PowerPoint Presentation</vt:lpstr>
      <vt:lpstr>Webinar Goals</vt:lpstr>
      <vt:lpstr>Colorado District Sample Curriculum Project Big Picture</vt:lpstr>
      <vt:lpstr>Colorado District Sample Curriculum</vt:lpstr>
      <vt:lpstr>PowerPoint Presentation</vt:lpstr>
      <vt:lpstr>PowerPoint Presentation</vt:lpstr>
      <vt:lpstr>Colorado District Sample Curriculum</vt:lpstr>
      <vt:lpstr>PowerPoint Presentation</vt:lpstr>
      <vt:lpstr>PowerPoint Presentation</vt:lpstr>
      <vt:lpstr>Colorado District Sample Curriculum</vt:lpstr>
      <vt:lpstr>PowerPoint Presentation</vt:lpstr>
      <vt:lpstr>PowerPoint Presentation</vt:lpstr>
      <vt:lpstr>PowerPoint Presentation</vt:lpstr>
      <vt:lpstr>PowerPoint Presentation</vt:lpstr>
      <vt:lpstr>Teacher-Authored Samples</vt:lpstr>
      <vt:lpstr>Mathematics Instructional Unit</vt:lpstr>
      <vt:lpstr>Mathematics Instructional Unit</vt:lpstr>
      <vt:lpstr>Mathematics Instructional Unit</vt:lpstr>
      <vt:lpstr>Mathematics Instructional Unit</vt:lpstr>
      <vt:lpstr>Mathematics Instructional Unit</vt:lpstr>
      <vt:lpstr>Mathematics Instructional Unit</vt:lpstr>
      <vt:lpstr>PowerPoint Presentation</vt:lpstr>
      <vt:lpstr>Mathematics Instructional Unit</vt:lpstr>
      <vt:lpstr>Mathematics Instructional Unit</vt:lpstr>
      <vt:lpstr>Mathematics Instructional Unit</vt:lpstr>
      <vt:lpstr>Mathematics Instructional Unit</vt:lpstr>
      <vt:lpstr>Mathematics Instructional Unit</vt:lpstr>
      <vt:lpstr>Required Fluencies in K-6</vt:lpstr>
      <vt:lpstr>Mathematics Instructional Unit</vt:lpstr>
      <vt:lpstr>Mathematics Instructional Unit</vt:lpstr>
      <vt:lpstr>Mathematics Instructional Unit</vt:lpstr>
      <vt:lpstr>Mathematics Instructional Unit</vt:lpstr>
      <vt:lpstr>Enactive-Iconic-Symbolic</vt:lpstr>
      <vt:lpstr>Progressive Formalization</vt:lpstr>
      <vt:lpstr>Enactive</vt:lpstr>
      <vt:lpstr>Iconic</vt:lpstr>
      <vt:lpstr>Symbolic</vt:lpstr>
      <vt:lpstr>PowerPoint Presentation</vt:lpstr>
      <vt:lpstr>Creating Mathematical Knowledge</vt:lpstr>
      <vt:lpstr>Mathematics Instructional Unit</vt:lpstr>
      <vt:lpstr>Mathematics Instructional Unit</vt:lpstr>
      <vt:lpstr>Mathematics Instructional Unit</vt:lpstr>
      <vt:lpstr>Mathematics Instructional Unit</vt:lpstr>
      <vt:lpstr>Mathematics Instructional Unit</vt:lpstr>
      <vt:lpstr>PowerPoint Presentation</vt:lpstr>
      <vt:lpstr>Mathematics Instructional Unit</vt:lpstr>
      <vt:lpstr>Mathematics Instructional Unit</vt:lpstr>
      <vt:lpstr>PowerPoint Presentation</vt:lpstr>
      <vt:lpstr>Unit Storyboard</vt:lpstr>
      <vt:lpstr>Unit Storyboard</vt:lpstr>
      <vt:lpstr>Colorado District Sample Curriculum</vt:lpstr>
      <vt:lpstr>Discussion Time</vt:lpstr>
      <vt:lpstr>Webinars</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 Gates</dc:creator>
  <cp:lastModifiedBy>Huffman, Anna</cp:lastModifiedBy>
  <cp:revision>536</cp:revision>
  <cp:lastPrinted>2014-04-24T05:01:41Z</cp:lastPrinted>
  <dcterms:created xsi:type="dcterms:W3CDTF">2014-04-24T00:30:04Z</dcterms:created>
  <dcterms:modified xsi:type="dcterms:W3CDTF">2014-04-25T16:21:32Z</dcterms:modified>
</cp:coreProperties>
</file>